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6" r:id="rId5"/>
    <p:sldId id="269" r:id="rId6"/>
    <p:sldId id="260" r:id="rId7"/>
    <p:sldId id="261" r:id="rId8"/>
    <p:sldId id="263" r:id="rId9"/>
    <p:sldId id="264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3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30A2-B1F3-4FF1-8053-7B8953429246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C5C-1F89-4240-8E40-B1AB17DF6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8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30A2-B1F3-4FF1-8053-7B8953429246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C5C-1F89-4240-8E40-B1AB17DF6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6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30A2-B1F3-4FF1-8053-7B8953429246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C5C-1F89-4240-8E40-B1AB17DF611A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83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30A2-B1F3-4FF1-8053-7B8953429246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C5C-1F89-4240-8E40-B1AB17DF6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979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30A2-B1F3-4FF1-8053-7B8953429246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C5C-1F89-4240-8E40-B1AB17DF611A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9087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30A2-B1F3-4FF1-8053-7B8953429246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C5C-1F89-4240-8E40-B1AB17DF6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61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30A2-B1F3-4FF1-8053-7B8953429246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C5C-1F89-4240-8E40-B1AB17DF6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520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30A2-B1F3-4FF1-8053-7B8953429246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C5C-1F89-4240-8E40-B1AB17DF6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5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30A2-B1F3-4FF1-8053-7B8953429246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C5C-1F89-4240-8E40-B1AB17DF6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3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30A2-B1F3-4FF1-8053-7B8953429246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C5C-1F89-4240-8E40-B1AB17DF6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42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30A2-B1F3-4FF1-8053-7B8953429246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C5C-1F89-4240-8E40-B1AB17DF6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78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30A2-B1F3-4FF1-8053-7B8953429246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C5C-1F89-4240-8E40-B1AB17DF6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63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30A2-B1F3-4FF1-8053-7B8953429246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C5C-1F89-4240-8E40-B1AB17DF6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50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30A2-B1F3-4FF1-8053-7B8953429246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C5C-1F89-4240-8E40-B1AB17DF6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17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30A2-B1F3-4FF1-8053-7B8953429246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C5C-1F89-4240-8E40-B1AB17DF6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14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30A2-B1F3-4FF1-8053-7B8953429246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C5C-1F89-4240-8E40-B1AB17DF6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53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030A2-B1F3-4FF1-8053-7B8953429246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9D4C5C-1F89-4240-8E40-B1AB17DF6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120B-F271-092D-EE17-B6201B2E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597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Times New Roman" panose="02020603050405020304" pitchFamily="18" charset="0"/>
              </a:rPr>
              <a:t>   </a:t>
            </a:r>
            <a:br>
              <a:rPr lang="en-US" b="1" dirty="0"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4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 PLATE DETECTION AND RECOGNITION IN PYTHON</a:t>
            </a:r>
            <a:b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9BCCE-6ECC-2EA5-80C5-2F3AB65A8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27105" cy="4461437"/>
          </a:xfrm>
        </p:spPr>
        <p:txBody>
          <a:bodyPr>
            <a:normAutofit fontScale="62500" lnSpcReduction="20000"/>
          </a:bodyPr>
          <a:lstStyle/>
          <a:p>
            <a:pPr marL="1943100" indent="0">
              <a:buNone/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                     </a:t>
            </a:r>
            <a:r>
              <a:rPr lang="en-US" sz="33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Submitted by:</a:t>
            </a:r>
            <a:endParaRPr lang="en-GB" sz="33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57000"/>
              </a:lnSpc>
              <a:buNone/>
            </a:pPr>
            <a:r>
              <a:rPr lang="en-US" sz="1800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  <a:tabLst>
                <a:tab pos="3657600" algn="l"/>
              </a:tabLst>
            </a:pPr>
            <a:r>
              <a:rPr lang="en-US" sz="45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Student Name                  University Roll No.</a:t>
            </a:r>
            <a:endParaRPr lang="en-GB" sz="4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5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  SAHIL SINGH RANA                2019582 </a:t>
            </a:r>
            <a:endParaRPr lang="en-GB" sz="4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45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4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45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the Mentorship of</a:t>
            </a:r>
            <a:endParaRPr lang="en-GB" sz="4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45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4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4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 Meenakshi </a:t>
            </a:r>
            <a:r>
              <a:rPr lang="en-US" sz="45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Maindola</a:t>
            </a:r>
            <a:endParaRPr lang="en-GB" sz="4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4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</a:t>
            </a:r>
            <a:endParaRPr lang="en-GB" sz="4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GB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5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D775-68C3-F230-47EF-543BCFB7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D699-280D-E1A3-621A-3BA8DC09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8463"/>
            <a:ext cx="8596668" cy="3690423"/>
          </a:xfrm>
        </p:spPr>
        <p:txBody>
          <a:bodyPr>
            <a:normAutofit/>
          </a:bodyPr>
          <a:lstStyle/>
          <a:p>
            <a:r>
              <a:rPr lang="en-US" sz="3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3000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project successfully showcases the extracted number plate text, providing additional details such as the recognized state name if available.</a:t>
            </a:r>
          </a:p>
          <a:p>
            <a:r>
              <a:rPr lang="en-US" sz="3000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error handling mechanisms have been implemented to manage failures and display appropriate error messages in cases of unrecognized plates or processing errors.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36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9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E79A-7620-D04C-DB17-26AA0679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E2A8-2D85-6D3A-BE8D-F9C55442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73544"/>
            <a:ext cx="8596668" cy="3880773"/>
          </a:xfrm>
        </p:spPr>
        <p:txBody>
          <a:bodyPr/>
          <a:lstStyle/>
          <a:p>
            <a:r>
              <a:rPr lang="en-US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 Application Development</a:t>
            </a:r>
            <a:endParaRPr lang="en-GB" sz="3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Expansion of Recognition Capabilities</a:t>
            </a:r>
          </a:p>
          <a:p>
            <a:r>
              <a:rPr lang="en-US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Processing Optimization</a:t>
            </a:r>
            <a:endParaRPr lang="en-GB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538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91918F-CAE2-5F9D-EE93-27205D5AC56E}"/>
              </a:ext>
            </a:extLst>
          </p:cNvPr>
          <p:cNvSpPr/>
          <p:nvPr/>
        </p:nvSpPr>
        <p:spPr>
          <a:xfrm>
            <a:off x="1073632" y="2397063"/>
            <a:ext cx="685116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THANKYOU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921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FEA4-096C-B4AB-FD2F-3AB6EB45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CAFE-7711-3071-E7E3-52C608363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3151"/>
            <a:ext cx="8596668" cy="4278211"/>
          </a:xfrm>
        </p:spPr>
        <p:txBody>
          <a:bodyPr>
            <a:normAutofit/>
          </a:bodyPr>
          <a:lstStyle/>
          <a:p>
            <a:r>
              <a:rPr lang="en-GB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interface in system is an interactive number plate detection using python.</a:t>
            </a:r>
          </a:p>
          <a:p>
            <a:r>
              <a:rPr lang="en-GB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is designed to extract characters from plates and identify the corresponding state information.</a:t>
            </a:r>
          </a:p>
          <a:p>
            <a:r>
              <a:rPr lang="en-GB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is used in traffic monitoring, security surveillance and parking management.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85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14D6-1B81-6DED-8F05-B1DAE637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4328-FDB2-062B-7E49-B3953976F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an efficient and user-friendly Number Plate Detection and Recognition system.</a:t>
            </a:r>
          </a:p>
          <a:p>
            <a:r>
              <a:rPr lang="en-US" sz="3200" kern="0" dirty="0">
                <a:latin typeface="Times New Roman" panose="02020603050405020304" pitchFamily="18" charset="0"/>
              </a:rPr>
              <a:t>The system should allow user to capture image through camera and upload images using graphical interface.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4923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99DE-0865-1213-E07C-7F990D4F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1075"/>
          </a:xfrm>
        </p:spPr>
        <p:txBody>
          <a:bodyPr>
            <a:norm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</a:t>
            </a:r>
            <a:endParaRPr lang="en-GB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6792-66F2-97C9-AC4A-98FFBFD19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6401"/>
            <a:ext cx="8596668" cy="4364962"/>
          </a:xfrm>
        </p:spPr>
        <p:txBody>
          <a:bodyPr>
            <a:normAutofit/>
          </a:bodyPr>
          <a:lstStyle/>
          <a:p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</a:t>
            </a:r>
          </a:p>
          <a:p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pytesseract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9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EB0F-A27B-31A2-35CE-24DF8B64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C83DC9-8D04-82A9-BEC0-4A407C33F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4039" y="1756071"/>
            <a:ext cx="3522416" cy="4390956"/>
          </a:xfrm>
        </p:spPr>
      </p:pic>
    </p:spTree>
    <p:extLst>
      <p:ext uri="{BB962C8B-B14F-4D97-AF65-F5344CB8AC3E}">
        <p14:creationId xmlns:p14="http://schemas.microsoft.com/office/powerpoint/2010/main" val="297703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C8C5-B9B9-5E76-4541-EFD85320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93F-7CF4-DC76-FE0A-23205272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5098"/>
            <a:ext cx="8596668" cy="4493916"/>
          </a:xfrm>
        </p:spPr>
        <p:txBody>
          <a:bodyPr/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and Image Input</a:t>
            </a:r>
          </a:p>
          <a:p>
            <a:pPr marL="457200" lvl="1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A78A0-B5F6-2E96-1504-E9D07154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436178"/>
            <a:ext cx="4200525" cy="405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2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72EC-AA35-3C0E-AAF2-58E0C957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84" y="184052"/>
            <a:ext cx="10515600" cy="1104313"/>
          </a:xfrm>
        </p:spPr>
        <p:txBody>
          <a:bodyPr>
            <a:norm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BCC8C-8683-7D4A-286D-77F69ABF2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209"/>
            <a:ext cx="10515600" cy="5936566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Capture and Preprocessing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Extraction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0C081-F76D-9AD9-8206-0B31E4B4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652" y="1289538"/>
            <a:ext cx="4031993" cy="2490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F1A7D8-C5F4-1429-30EE-483184C7A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2" y="4525669"/>
            <a:ext cx="3701385" cy="1808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01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F3F3-5EBF-C04E-461B-0C177CA4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3848"/>
            <a:ext cx="8596668" cy="1033004"/>
          </a:xfrm>
        </p:spPr>
        <p:txBody>
          <a:bodyPr>
            <a:normAutofit/>
          </a:bodyPr>
          <a:lstStyle/>
          <a:p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0560-0CEB-151F-7864-D074469A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2025"/>
            <a:ext cx="8596668" cy="5743576"/>
          </a:xfrm>
        </p:spPr>
        <p:txBody>
          <a:bodyPr/>
          <a:lstStyle/>
          <a:p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Success</a:t>
            </a:r>
          </a:p>
          <a:p>
            <a:pPr lvl="1"/>
            <a:r>
              <a:rPr lang="en-US" sz="24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Showcase the extracted number plate text along with additional details such as the recognized state name, if available.</a:t>
            </a:r>
            <a:endParaRPr lang="en-US" sz="2400" b="1" kern="0" dirty="0">
              <a:latin typeface="Times New Roman" panose="02020603050405020304" pitchFamily="18" charset="0"/>
            </a:endParaRPr>
          </a:p>
          <a:p>
            <a:endParaRPr lang="en-US" sz="1800" b="1" kern="0" dirty="0">
              <a:latin typeface="Times New Roman" panose="02020603050405020304" pitchFamily="18" charset="0"/>
            </a:endParaRPr>
          </a:p>
          <a:p>
            <a:endParaRPr lang="en-US" b="1" kern="0" dirty="0">
              <a:latin typeface="Times New Roman" panose="02020603050405020304" pitchFamily="18" charset="0"/>
            </a:endParaRPr>
          </a:p>
          <a:p>
            <a:endParaRPr lang="en-US" sz="1800" b="1" kern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kern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kern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kern="0" dirty="0">
              <a:latin typeface="Calibri" panose="020F0502020204030204" pitchFamily="34" charset="0"/>
            </a:endParaRPr>
          </a:p>
          <a:p>
            <a:pPr lvl="1"/>
            <a:endParaRPr lang="en-US" sz="1800" kern="0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 kern="0" dirty="0"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F34B8-DF30-6744-A043-F65B1F3FC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376" y="3429000"/>
            <a:ext cx="3893069" cy="2426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726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B5D1-4580-249C-8BDA-72492E82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04775" y="-168441"/>
            <a:ext cx="9696550" cy="115502"/>
          </a:xfrm>
        </p:spPr>
        <p:txBody>
          <a:bodyPr>
            <a:normAutofit fontScale="90000"/>
          </a:bodyPr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24DA-D241-A762-1B3B-3B95AA7B9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6825"/>
            <a:ext cx="8596668" cy="4774537"/>
          </a:xfrm>
        </p:spPr>
        <p:txBody>
          <a:bodyPr/>
          <a:lstStyle/>
          <a:p>
            <a:r>
              <a:rPr lang="en-US" sz="3600" b="1" kern="0" dirty="0">
                <a:latin typeface="Times New Roman" panose="02020603050405020304" pitchFamily="18" charset="0"/>
              </a:rPr>
              <a:t>Failure</a:t>
            </a:r>
            <a:endParaRPr lang="en-US" sz="3600" kern="0" dirty="0">
              <a:latin typeface="Calibri" panose="020F0502020204030204" pitchFamily="34" charset="0"/>
            </a:endParaRPr>
          </a:p>
          <a:p>
            <a:pPr lvl="1"/>
            <a:r>
              <a:rPr lang="en-US" sz="24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Implement mechanisms to handle failures, display appropriate error messages for unrecognized plates or processing errors.</a:t>
            </a:r>
            <a:endParaRPr lang="en-US" sz="2400" kern="0" dirty="0">
              <a:latin typeface="Calibri" panose="020F0502020204030204" pitchFamily="34" charset="0"/>
            </a:endParaRP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FDCF4-6587-CE79-1B4C-FBC3B0D2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3428999"/>
            <a:ext cx="3531963" cy="2477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2196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235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Times New Roman</vt:lpstr>
      <vt:lpstr>Trebuchet MS</vt:lpstr>
      <vt:lpstr>Wingdings 3</vt:lpstr>
      <vt:lpstr>Facet</vt:lpstr>
      <vt:lpstr>    NUMBER PLATE DETECTION AND RECOGNITION IN PYTHON  </vt:lpstr>
      <vt:lpstr>INTRODUCTION</vt:lpstr>
      <vt:lpstr>PROBLEM STATEMENT</vt:lpstr>
      <vt:lpstr>LIBRARIES USED</vt:lpstr>
      <vt:lpstr>STEPS INVOLVED</vt:lpstr>
      <vt:lpstr>METHODOLOGY</vt:lpstr>
      <vt:lpstr>METHODS</vt:lpstr>
      <vt:lpstr>RESULT</vt:lpstr>
      <vt:lpstr>PowerPoint Presentation</vt:lpstr>
      <vt:lpstr>CONCLUSION</vt:lpstr>
      <vt:lpstr>APPLICATION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NUMBER PLATE DETECTION AND RECOGNITION IN PYTHON  </dc:title>
  <dc:creator>Sahil Singh Rana</dc:creator>
  <cp:lastModifiedBy>Sahil Singh Rana</cp:lastModifiedBy>
  <cp:revision>1</cp:revision>
  <dcterms:created xsi:type="dcterms:W3CDTF">2024-01-12T18:01:47Z</dcterms:created>
  <dcterms:modified xsi:type="dcterms:W3CDTF">2024-01-12T18:03:57Z</dcterms:modified>
</cp:coreProperties>
</file>