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85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2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314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544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71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16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63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13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6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9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6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1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6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1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51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7137-B2CF-47C5-8634-749711F3607B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8CD471-A3D9-4A45-AF2A-08DD734FB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59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120B-F271-092D-EE17-B6201B2E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  <a:t>   </a:t>
            </a:r>
            <a:br>
              <a:rPr lang="en-US" b="1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PLATE DETECTION AND RECOGNITION IN PYTHON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9BCCE-6ECC-2EA5-80C5-2F3AB65A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943100" indent="0">
              <a:buNone/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                             Submitted by: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57000"/>
              </a:lnSpc>
              <a:buNone/>
            </a:pPr>
            <a:r>
              <a:rPr lang="en-US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3657600" algn="l"/>
              </a:tabLs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Student Name </a:t>
            </a:r>
            <a:r>
              <a:rPr lang="en-US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	                                            </a:t>
            </a:r>
            <a:r>
              <a:rPr lang="en-US" sz="18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University Roll No.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  SAHIL SINGH RANA                                                                   2019582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Mentorship of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Meenakshi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Maindola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GB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5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FEA4-096C-B4AB-FD2F-3AB6EB45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CAFE-7711-3071-E7E3-52C60836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151"/>
            <a:ext cx="8596668" cy="4278211"/>
          </a:xfrm>
        </p:spPr>
        <p:txBody>
          <a:bodyPr>
            <a:normAutofit/>
          </a:bodyPr>
          <a:lstStyle/>
          <a:p>
            <a:r>
              <a:rPr lang="en-GB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interface in system is an interactive number plate detection using python.</a:t>
            </a:r>
          </a:p>
          <a:p>
            <a:r>
              <a:rPr lang="en-GB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designed to extract characters from plates and identify the corresponding state information.</a:t>
            </a:r>
          </a:p>
          <a:p>
            <a:r>
              <a:rPr lang="en-GB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used in traffic monitoring, security surveillance and parking management.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85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14D6-1B81-6DED-8F05-B1DAE637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4328-FDB2-062B-7E49-B3953976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an efficient and user-friendly Number Plate Detection and Recognition system.</a:t>
            </a:r>
          </a:p>
          <a:p>
            <a:r>
              <a:rPr lang="en-US" sz="3200" kern="0" dirty="0">
                <a:latin typeface="Times New Roman" panose="02020603050405020304" pitchFamily="18" charset="0"/>
              </a:rPr>
              <a:t>The system should allow user to capture image through camera and upload images using graphical interface.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4923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99DE-0865-1213-E07C-7F990D4F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1075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6792-66F2-97C9-AC4A-98FFBFD1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>
            <a:normAutofit/>
          </a:bodyPr>
          <a:lstStyle/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</a:p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C8C5-B9B9-5E76-4541-EFD85320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93F-7CF4-DC76-FE0A-23205272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447"/>
            <a:ext cx="8596668" cy="4493916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and Image Input</a:t>
            </a:r>
          </a:p>
          <a:p>
            <a:pPr marL="457200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A78A0-B5F6-2E96-1504-E9D07154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030931"/>
            <a:ext cx="4200525" cy="44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72EC-AA35-3C0E-AAF2-58E0C957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25"/>
            <a:ext cx="10515600" cy="110431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CC8C-8683-7D4A-286D-77F69ABF2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209"/>
            <a:ext cx="10515600" cy="593656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Capture and Preprocessing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0C081-F76D-9AD9-8206-0B31E4B4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126490"/>
            <a:ext cx="3305175" cy="2490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F1A7D8-C5F4-1429-30EE-483184C7A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4642802"/>
            <a:ext cx="2464435" cy="1401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01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F3F3-5EBF-C04E-461B-0C177CA4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3848"/>
            <a:ext cx="8596668" cy="762002"/>
          </a:xfrm>
        </p:spPr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0560-0CEB-151F-7864-D074469A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2025"/>
            <a:ext cx="8596668" cy="5743576"/>
          </a:xfrm>
        </p:spPr>
        <p:txBody>
          <a:bodyPr/>
          <a:lstStyle/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</a:t>
            </a:r>
          </a:p>
          <a:p>
            <a:pPr lvl="1"/>
            <a:r>
              <a:rPr lang="en-US" sz="2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Showcase the extracted number plate text along with additional details such as the recognized state name, if available.</a:t>
            </a:r>
            <a:endParaRPr lang="en-US" sz="2400" b="1" kern="0" dirty="0">
              <a:latin typeface="Times New Roman" panose="02020603050405020304" pitchFamily="18" charset="0"/>
            </a:endParaRPr>
          </a:p>
          <a:p>
            <a:endParaRPr lang="en-US" sz="1800" b="1" kern="0" dirty="0">
              <a:latin typeface="Times New Roman" panose="02020603050405020304" pitchFamily="18" charset="0"/>
            </a:endParaRPr>
          </a:p>
          <a:p>
            <a:endParaRPr lang="en-US" b="1" kern="0" dirty="0">
              <a:latin typeface="Times New Roman" panose="02020603050405020304" pitchFamily="18" charset="0"/>
            </a:endParaRPr>
          </a:p>
          <a:p>
            <a:endParaRPr lang="en-US" sz="1800" b="1" kern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kern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kern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</a:endParaRPr>
          </a:p>
          <a:p>
            <a:pPr lvl="1"/>
            <a:endParaRPr lang="en-US" sz="1800" kern="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kern="0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F34B8-DF30-6744-A043-F65B1F3FC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9" y="3316652"/>
            <a:ext cx="2924637" cy="1822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26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B5D1-4580-249C-8BDA-72492E82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04775" y="-168441"/>
            <a:ext cx="9696550" cy="115502"/>
          </a:xfrm>
        </p:spPr>
        <p:txBody>
          <a:bodyPr>
            <a:normAutofit fontScale="90000"/>
          </a:bodyPr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24DA-D241-A762-1B3B-3B95AA7B9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825"/>
            <a:ext cx="8596668" cy="4774537"/>
          </a:xfrm>
        </p:spPr>
        <p:txBody>
          <a:bodyPr/>
          <a:lstStyle/>
          <a:p>
            <a:r>
              <a:rPr lang="en-US" sz="2800" b="1" kern="0" dirty="0">
                <a:latin typeface="Times New Roman" panose="02020603050405020304" pitchFamily="18" charset="0"/>
              </a:rPr>
              <a:t>Failure</a:t>
            </a:r>
            <a:endParaRPr lang="en-US" sz="2800" kern="0" dirty="0">
              <a:latin typeface="Calibri" panose="020F0502020204030204" pitchFamily="34" charset="0"/>
            </a:endParaRPr>
          </a:p>
          <a:p>
            <a:pPr lvl="1"/>
            <a:r>
              <a:rPr lang="en-US" sz="2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Implement mechanisms to handle failures, display appropriate error messages for unrecognized plates or processing errors.</a:t>
            </a:r>
            <a:endParaRPr lang="en-US" sz="2400" kern="0" dirty="0">
              <a:latin typeface="Calibri" panose="020F0502020204030204" pitchFamily="34" charset="0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FDCF4-6587-CE79-1B4C-FBC3B0D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30" y="2967490"/>
            <a:ext cx="3007995" cy="211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21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D775-68C3-F230-47EF-543BCFB7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D699-280D-E1A3-621A-3BA8DC0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8463"/>
            <a:ext cx="8596668" cy="3690423"/>
          </a:xfrm>
        </p:spPr>
        <p:txBody>
          <a:bodyPr/>
          <a:lstStyle/>
          <a:p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project successfully showcases the extracted number plate text, providing additional details such as the recognized state name if available.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error handling mechanisms have been implemented to manage failures and display appropriate error messages in cases of unrecognized plates or processing errors.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 Application Development</a:t>
            </a:r>
            <a:endParaRPr lang="en-GB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Expansion of Recognition Capabilities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Processing Optimization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34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236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Times New Roman</vt:lpstr>
      <vt:lpstr>Trebuchet MS</vt:lpstr>
      <vt:lpstr>Wingdings 3</vt:lpstr>
      <vt:lpstr>Facet</vt:lpstr>
      <vt:lpstr>    NUMBER PLATE DETECTION AND RECOGNITION IN PYTHON  </vt:lpstr>
      <vt:lpstr>INTRODUCTION</vt:lpstr>
      <vt:lpstr>PROBLEM STATEMENT</vt:lpstr>
      <vt:lpstr>LIBRARIES USED</vt:lpstr>
      <vt:lpstr>METHODOLOGY</vt:lpstr>
      <vt:lpstr>METHODS</vt:lpstr>
      <vt:lpstr>RESULT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NUMBER PLATE DETECTION AND RECOGNITION IN PYTHON  </dc:title>
  <dc:creator>Sahil Singh Rana</dc:creator>
  <cp:lastModifiedBy>Sahil Singh Rana</cp:lastModifiedBy>
  <cp:revision>10</cp:revision>
  <dcterms:created xsi:type="dcterms:W3CDTF">2024-01-12T11:44:31Z</dcterms:created>
  <dcterms:modified xsi:type="dcterms:W3CDTF">2024-01-12T17:57:02Z</dcterms:modified>
</cp:coreProperties>
</file>