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39C6-AB1C-422F-9728-B84B03FCD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 FORECASTING WEB APP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73C37-8B05-4294-B202-1CFE8B5F7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302068"/>
          </a:xfrm>
        </p:spPr>
        <p:txBody>
          <a:bodyPr/>
          <a:lstStyle/>
          <a:p>
            <a:r>
              <a:rPr lang="en-US" sz="2400" b="1" dirty="0"/>
              <a:t>GROUP MEMBERS:-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SAHIL ALI KHAN- 170301200018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SUKANYA MOHANTY- 170301200030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SANKALP MOHANTY- 170301200020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CHINMAYEEMOTI SAHOO- 170301200023</a:t>
            </a:r>
          </a:p>
        </p:txBody>
      </p:sp>
    </p:spTree>
    <p:extLst>
      <p:ext uri="{BB962C8B-B14F-4D97-AF65-F5344CB8AC3E}">
        <p14:creationId xmlns:p14="http://schemas.microsoft.com/office/powerpoint/2010/main" val="25193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C039-B863-441A-8D7C-E9C5EA8E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532" y="639315"/>
            <a:ext cx="3969058" cy="1293028"/>
          </a:xfrm>
        </p:spPr>
        <p:txBody>
          <a:bodyPr/>
          <a:lstStyle/>
          <a:p>
            <a:r>
              <a:rPr lang="en-IN" b="1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1ED7-FC9E-469D-9019-60BFD07A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Openweather.com</a:t>
            </a:r>
          </a:p>
          <a:p>
            <a:r>
              <a:rPr lang="en-IN" sz="2800" dirty="0"/>
              <a:t>Geeksforgeeks.com</a:t>
            </a:r>
          </a:p>
          <a:p>
            <a:r>
              <a:rPr lang="en-IN" sz="2800" dirty="0"/>
              <a:t>Django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1467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6D5451-DAF6-4B36-801B-4E79361436FC}"/>
              </a:ext>
            </a:extLst>
          </p:cNvPr>
          <p:cNvSpPr/>
          <p:nvPr/>
        </p:nvSpPr>
        <p:spPr>
          <a:xfrm>
            <a:off x="3427643" y="2967335"/>
            <a:ext cx="533671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254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312D-A0AA-4E8D-89FA-4C74DA34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7801"/>
            <a:ext cx="3052665" cy="1293028"/>
          </a:xfrm>
        </p:spPr>
        <p:txBody>
          <a:bodyPr/>
          <a:lstStyle/>
          <a:p>
            <a:r>
              <a:rPr lang="en-US" b="1" dirty="0"/>
              <a:t>CONTENTS: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9945-BB40-4677-8848-8A6E0DBB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 SemiBold SemiConden" panose="020B0502040204020203" pitchFamily="34" charset="0"/>
              </a:rPr>
              <a:t>What is Weather Forecasting?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 SemiBold SemiConden" panose="020B0502040204020203" pitchFamily="34" charset="0"/>
              </a:rPr>
              <a:t>Importance of Weather Forecasting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 SemiBold SemiConden" panose="020B0502040204020203" pitchFamily="34" charset="0"/>
              </a:rPr>
              <a:t>Features of Weather Forecasting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 SemiBold SemiConden" panose="020B0502040204020203" pitchFamily="34" charset="0"/>
              </a:rPr>
              <a:t>Modules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 SemiBold SemiConden" panose="020B0502040204020203" pitchFamily="34" charset="0"/>
              </a:rPr>
              <a:t>Architecture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 SemiBold SemiConden" panose="020B0502040204020203" pitchFamily="34" charset="0"/>
              </a:rPr>
              <a:t>System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 SemiBold SemiConden" panose="020B0502040204020203" pitchFamily="34" charset="0"/>
              </a:rPr>
              <a:t>Conclusion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 SemiBold SemiConden" panose="020B0502040204020203" pitchFamily="34" charset="0"/>
              </a:rPr>
              <a:t>Reference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46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8BEB-A02D-4303-A4BB-74A6F37D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Weather Forecasting?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25F0-FF6F-436B-A448-053618BF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Bahnschrift SemiBold SemiConden" panose="020B0502040204020203" pitchFamily="34" charset="0"/>
              </a:rPr>
              <a:t>Weather forecasting is the application of science and technology to predict the conditions of the atmosphere for a given location and time.</a:t>
            </a:r>
          </a:p>
          <a:p>
            <a:r>
              <a:rPr lang="en-IN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>
                <a:latin typeface="Bahnschrift SemiBold SemiConden" panose="020B0502040204020203" pitchFamily="34" charset="0"/>
              </a:rPr>
              <a:t>Weather forecasts are made by collecting quantitative data about the current state of the atmosphere at a given place and using meteorology to project how the atmosphere will change</a:t>
            </a:r>
            <a:r>
              <a:rPr lang="en-IN" sz="2400" dirty="0">
                <a:latin typeface="Bahnschrift SemiBold SemiConden" panose="020B0502040204020203" pitchFamily="34" charset="0"/>
              </a:rPr>
              <a:t> and now a days knowing the weather forecast is very easy as we have a lot of android apps and web apps for it .</a:t>
            </a:r>
          </a:p>
          <a:p>
            <a:r>
              <a:rPr lang="en-IN" sz="2400" dirty="0">
                <a:latin typeface="Bahnschrift SemiBold SemiConden" panose="020B0502040204020203" pitchFamily="34" charset="0"/>
              </a:rPr>
              <a:t>Here in this project we have tried to help the people by making a small weather forecast app where we can know the weather condition of any place in the world just by the click of a button.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55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059509F-C5F6-428F-8B52-8111F40FBF45}"/>
              </a:ext>
            </a:extLst>
          </p:cNvPr>
          <p:cNvSpPr/>
          <p:nvPr/>
        </p:nvSpPr>
        <p:spPr>
          <a:xfrm>
            <a:off x="4814659" y="2575518"/>
            <a:ext cx="2547891" cy="1908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OF WEATHER FORECASTING WEB 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1124E6-0436-4C1A-A075-ECAC71100672}"/>
              </a:ext>
            </a:extLst>
          </p:cNvPr>
          <p:cNvCxnSpPr/>
          <p:nvPr/>
        </p:nvCxnSpPr>
        <p:spPr>
          <a:xfrm flipV="1">
            <a:off x="6923958" y="2040692"/>
            <a:ext cx="1518082" cy="82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FCF703-0094-4B1F-B5AC-7804FA8A5C2E}"/>
              </a:ext>
            </a:extLst>
          </p:cNvPr>
          <p:cNvCxnSpPr>
            <a:cxnSpLocks/>
          </p:cNvCxnSpPr>
          <p:nvPr/>
        </p:nvCxnSpPr>
        <p:spPr>
          <a:xfrm>
            <a:off x="7012468" y="4193419"/>
            <a:ext cx="1429572" cy="77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5FD10B-4E6D-4AD0-B2F0-C889C63A5F39}"/>
              </a:ext>
            </a:extLst>
          </p:cNvPr>
          <p:cNvCxnSpPr>
            <a:cxnSpLocks/>
          </p:cNvCxnSpPr>
          <p:nvPr/>
        </p:nvCxnSpPr>
        <p:spPr>
          <a:xfrm flipH="1" flipV="1">
            <a:off x="3733858" y="2215448"/>
            <a:ext cx="1391574" cy="7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1BFF0E-F568-4D1E-961F-F8993B01448D}"/>
              </a:ext>
            </a:extLst>
          </p:cNvPr>
          <p:cNvCxnSpPr>
            <a:cxnSpLocks/>
          </p:cNvCxnSpPr>
          <p:nvPr/>
        </p:nvCxnSpPr>
        <p:spPr>
          <a:xfrm flipH="1">
            <a:off x="3654051" y="3949896"/>
            <a:ext cx="1323782" cy="77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37D8A76-7B2E-4E1D-B7AA-6FD9F1DF50CE}"/>
              </a:ext>
            </a:extLst>
          </p:cNvPr>
          <p:cNvSpPr/>
          <p:nvPr/>
        </p:nvSpPr>
        <p:spPr>
          <a:xfrm>
            <a:off x="8442040" y="1076651"/>
            <a:ext cx="3392516" cy="16197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Uses python requests to call the </a:t>
            </a:r>
            <a:r>
              <a:rPr lang="en-IN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OpenWeather</a:t>
            </a:r>
            <a:r>
              <a:rPr lang="en-IN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App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08FBD1-3922-479D-B349-D8762A83AB08}"/>
              </a:ext>
            </a:extLst>
          </p:cNvPr>
          <p:cNvSpPr/>
          <p:nvPr/>
        </p:nvSpPr>
        <p:spPr>
          <a:xfrm>
            <a:off x="8442040" y="4383349"/>
            <a:ext cx="3430247" cy="17244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Shows the current </a:t>
            </a:r>
            <a:r>
              <a:rPr lang="en-IN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temperatutre</a:t>
            </a:r>
            <a:r>
              <a:rPr lang="en-IN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along with the weather condition of selected cities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0C07B4-04E6-42EF-B6FF-4AB1DE367FA5}"/>
              </a:ext>
            </a:extLst>
          </p:cNvPr>
          <p:cNvSpPr/>
          <p:nvPr/>
        </p:nvSpPr>
        <p:spPr>
          <a:xfrm>
            <a:off x="230819" y="1180730"/>
            <a:ext cx="3503039" cy="1515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Displays current weather Condition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7A2E88-83BE-4106-9B84-A5704FCCA199}"/>
              </a:ext>
            </a:extLst>
          </p:cNvPr>
          <p:cNvSpPr/>
          <p:nvPr/>
        </p:nvSpPr>
        <p:spPr>
          <a:xfrm>
            <a:off x="230819" y="4465644"/>
            <a:ext cx="3423233" cy="1515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Cities can be added and deleted</a:t>
            </a:r>
          </a:p>
        </p:txBody>
      </p:sp>
    </p:spTree>
    <p:extLst>
      <p:ext uri="{BB962C8B-B14F-4D97-AF65-F5344CB8AC3E}">
        <p14:creationId xmlns:p14="http://schemas.microsoft.com/office/powerpoint/2010/main" val="200348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4E0A-155F-4969-B106-F28975A6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4188" y="639315"/>
            <a:ext cx="4768049" cy="1293028"/>
          </a:xfrm>
        </p:spPr>
        <p:txBody>
          <a:bodyPr/>
          <a:lstStyle/>
          <a:p>
            <a:r>
              <a:rPr lang="en-IN" b="1" dirty="0"/>
              <a:t>Modules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E8DA-382E-48FA-9C05-1D37997B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solidFill>
                  <a:srgbClr val="7030A0"/>
                </a:solidFill>
                <a:latin typeface="Bahnschrift SemiBold" panose="020B0502040204020203" pitchFamily="34" charset="0"/>
              </a:rPr>
              <a:t>python manage.py migrate:-  </a:t>
            </a:r>
            <a:r>
              <a:rPr lang="en-IN" sz="2000" i="1" dirty="0">
                <a:solidFill>
                  <a:srgbClr val="7030A0"/>
                </a:solidFill>
                <a:latin typeface="Bahnschrift SemiBold SemiConden" panose="020B0502040204020203" pitchFamily="34" charset="0"/>
              </a:rPr>
              <a:t>migrate execute those sql commands in the database file so after execution migrate all the tables of your installed apps are created in your database file.</a:t>
            </a:r>
          </a:p>
          <a:p>
            <a:r>
              <a:rPr lang="en-IN" b="1" u="sng" dirty="0">
                <a:solidFill>
                  <a:srgbClr val="0070C0"/>
                </a:solidFill>
                <a:latin typeface="Bahnschrift SemiBold" panose="020B0502040204020203" pitchFamily="34" charset="0"/>
              </a:rPr>
              <a:t>import os:-</a:t>
            </a:r>
            <a:r>
              <a:rPr lang="en-IN" sz="2000" i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This module provides information about functions  for interacting with the OS .</a:t>
            </a:r>
          </a:p>
          <a:p>
            <a:r>
              <a:rPr lang="en-IN" b="1" u="sng" dirty="0">
                <a:solidFill>
                  <a:srgbClr val="00B0F0"/>
                </a:solidFill>
                <a:latin typeface="Bahnschrift SemiBold" panose="020B0502040204020203" pitchFamily="34" charset="0"/>
              </a:rPr>
              <a:t>Models.py:- </a:t>
            </a:r>
            <a:r>
              <a:rPr lang="en-IN" sz="2000" i="1" dirty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Django models is the SQL of database on uses with Django.</a:t>
            </a:r>
          </a:p>
          <a:p>
            <a:r>
              <a:rPr lang="en-IN" b="1" u="sng" dirty="0">
                <a:solidFill>
                  <a:srgbClr val="92D050"/>
                </a:solidFill>
                <a:latin typeface="Bahnschrift SemiBold" panose="020B0502040204020203" pitchFamily="34" charset="0"/>
              </a:rPr>
              <a:t>Tests.py:- </a:t>
            </a:r>
            <a:r>
              <a:rPr lang="en-IN" sz="2000" i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Here the unittest module is used . This is covered in details in the writing &amp; running tests document.</a:t>
            </a:r>
          </a:p>
          <a:p>
            <a:r>
              <a:rPr lang="en-IN" b="1" u="sng" dirty="0">
                <a:solidFill>
                  <a:srgbClr val="FFFF00"/>
                </a:solidFill>
                <a:latin typeface="Bahnschrift SemiBold" panose="020B0502040204020203" pitchFamily="34" charset="0"/>
              </a:rPr>
              <a:t>Views.py</a:t>
            </a:r>
            <a:r>
              <a:rPr lang="en-IN" dirty="0">
                <a:solidFill>
                  <a:srgbClr val="FFFF00"/>
                </a:solidFill>
                <a:latin typeface="Bahnschrift SemiBold" panose="020B0502040204020203" pitchFamily="34" charset="0"/>
              </a:rPr>
              <a:t>:- </a:t>
            </a:r>
            <a:r>
              <a:rPr lang="en-IN" sz="2000" i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A view function is a python function that takes a web request and return a web response</a:t>
            </a:r>
            <a:r>
              <a:rPr lang="en-IN" sz="2000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.</a:t>
            </a:r>
          </a:p>
          <a:p>
            <a:r>
              <a:rPr lang="en-IN" b="1" u="sng" dirty="0">
                <a:solidFill>
                  <a:srgbClr val="FFC000"/>
                </a:solidFill>
                <a:latin typeface="Bahnschrift SemiBold" panose="020B0502040204020203" pitchFamily="34" charset="0"/>
              </a:rPr>
              <a:t>urls.py:- </a:t>
            </a:r>
            <a:r>
              <a:rPr lang="en-IN" sz="2000" i="1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In this site we store all links  of the project and functions to call wsgi.py.</a:t>
            </a:r>
          </a:p>
          <a:p>
            <a:r>
              <a:rPr lang="en-IN" b="1" u="sng" dirty="0">
                <a:solidFill>
                  <a:srgbClr val="FF0000"/>
                </a:solidFill>
                <a:latin typeface="Bahnschrift SemiBold" panose="020B0502040204020203" pitchFamily="34" charset="0"/>
              </a:rPr>
              <a:t>Wsgi.py:- </a:t>
            </a:r>
            <a:r>
              <a:rPr lang="en-IN" sz="2000" i="1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This file used in deploying the project in WSGI. It is used to help your Django application communicate with the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93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FD50-80D7-45C1-A7E7-2D9E432E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9315"/>
            <a:ext cx="4599373" cy="1293028"/>
          </a:xfrm>
        </p:spPr>
        <p:txBody>
          <a:bodyPr/>
          <a:lstStyle/>
          <a:p>
            <a:r>
              <a:rPr lang="en-IN" b="1" dirty="0"/>
              <a:t>MODULES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5260-C91F-43E1-ADCD-7B523745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solidFill>
                  <a:srgbClr val="FF0000"/>
                </a:solidFill>
                <a:latin typeface="Bahnschrift SemiBold" panose="020B0502040204020203" pitchFamily="34" charset="0"/>
              </a:rPr>
              <a:t>001-initial.py:- </a:t>
            </a:r>
            <a:r>
              <a:rPr lang="en-IN" sz="2000" i="1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Used for database migration.</a:t>
            </a:r>
          </a:p>
          <a:p>
            <a:r>
              <a:rPr lang="en-IN" b="1" u="sng" dirty="0" err="1">
                <a:solidFill>
                  <a:srgbClr val="FFC000"/>
                </a:solidFill>
                <a:latin typeface="Bahnschrift SemiBold" panose="020B0502040204020203" pitchFamily="34" charset="0"/>
              </a:rPr>
              <a:t>Django.urls</a:t>
            </a:r>
            <a:r>
              <a:rPr lang="en-IN" b="1" u="sng" dirty="0">
                <a:solidFill>
                  <a:srgbClr val="FFC000"/>
                </a:solidFill>
                <a:latin typeface="Bahnschrift SemiBold" panose="020B0502040204020203" pitchFamily="34" charset="0"/>
              </a:rPr>
              <a:t>:- </a:t>
            </a:r>
            <a:r>
              <a:rPr lang="en-IN" i="1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In Django views are python functions which take a URL request as parameter and return an HTTP response.</a:t>
            </a:r>
          </a:p>
          <a:p>
            <a:r>
              <a:rPr lang="en-IN" b="1" u="sng" dirty="0" err="1">
                <a:solidFill>
                  <a:srgbClr val="FFFF00"/>
                </a:solidFill>
                <a:latin typeface="Bahnschrift SemiBold" panose="020B0502040204020203" pitchFamily="34" charset="0"/>
              </a:rPr>
              <a:t>django.contrib</a:t>
            </a:r>
            <a:r>
              <a:rPr lang="en-IN" b="1" u="sng" dirty="0">
                <a:solidFill>
                  <a:srgbClr val="FFFF00"/>
                </a:solidFill>
                <a:latin typeface="Bahnschrift SemiBold" panose="020B0502040204020203" pitchFamily="34" charset="0"/>
              </a:rPr>
              <a:t> import admin:- </a:t>
            </a:r>
            <a:r>
              <a:rPr lang="en-IN" i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For using admin site.</a:t>
            </a:r>
          </a:p>
          <a:p>
            <a:r>
              <a:rPr lang="en-IN" u="sng" dirty="0">
                <a:solidFill>
                  <a:srgbClr val="92D050"/>
                </a:solidFill>
                <a:latin typeface="Bahnschrift SemiBold" panose="020B0502040204020203" pitchFamily="34" charset="0"/>
              </a:rPr>
              <a:t>__init__.py:-  </a:t>
            </a:r>
            <a:r>
              <a:rPr lang="en-IN" sz="2000" i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The --init--.py are required to make python treat the directories as containing packages.</a:t>
            </a:r>
          </a:p>
          <a:p>
            <a:r>
              <a:rPr lang="en-IN" b="1" u="sng" dirty="0">
                <a:solidFill>
                  <a:srgbClr val="00B0F0"/>
                </a:solidFill>
                <a:latin typeface="Bahnschrift SemiBold" panose="020B0502040204020203" pitchFamily="34" charset="0"/>
              </a:rPr>
              <a:t>apps.py:-  </a:t>
            </a:r>
            <a:r>
              <a:rPr lang="en-IN" sz="2000" b="1" i="1" dirty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This file is created to help the user include any application configuration for the app.</a:t>
            </a:r>
          </a:p>
          <a:p>
            <a:r>
              <a:rPr lang="en-IN" b="1" u="sng" dirty="0">
                <a:solidFill>
                  <a:srgbClr val="0070C0"/>
                </a:solidFill>
                <a:latin typeface="Bahnschrift SemiBold" panose="020B0502040204020203" pitchFamily="34" charset="0"/>
              </a:rPr>
              <a:t>Forms.py:- </a:t>
            </a:r>
            <a:r>
              <a:rPr lang="en-IN" sz="2000" b="1" i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basically used for taking input from the user into some manner and using that information for logical </a:t>
            </a:r>
            <a:r>
              <a:rPr lang="en-IN" sz="2000" b="1" i="1" dirty="0" err="1">
                <a:solidFill>
                  <a:srgbClr val="0070C0"/>
                </a:solidFill>
                <a:latin typeface="Bahnschrift SemiBold SemiConden" panose="020B0502040204020203" pitchFamily="34" charset="0"/>
              </a:rPr>
              <a:t>informations</a:t>
            </a:r>
            <a:r>
              <a:rPr lang="en-IN" sz="2000" b="1" i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 on database.</a:t>
            </a:r>
          </a:p>
          <a:p>
            <a:r>
              <a:rPr lang="en-IN" b="1" u="sng" dirty="0">
                <a:solidFill>
                  <a:srgbClr val="7030A0"/>
                </a:solidFill>
                <a:latin typeface="Bahnschrift SemiBold" panose="020B0502040204020203" pitchFamily="34" charset="0"/>
              </a:rPr>
              <a:t>Import sys:- </a:t>
            </a:r>
            <a:r>
              <a:rPr lang="en-IN" sz="2000" b="1" i="1" dirty="0">
                <a:solidFill>
                  <a:srgbClr val="7030A0"/>
                </a:solidFill>
                <a:latin typeface="Bahnschrift SemiBold SemiConden" panose="020B0502040204020203" pitchFamily="34" charset="0"/>
              </a:rPr>
              <a:t>This module provides information about constants, functions and methods for the python interpreter.</a:t>
            </a:r>
          </a:p>
        </p:txBody>
      </p:sp>
    </p:spTree>
    <p:extLst>
      <p:ext uri="{BB962C8B-B14F-4D97-AF65-F5344CB8AC3E}">
        <p14:creationId xmlns:p14="http://schemas.microsoft.com/office/powerpoint/2010/main" val="143294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5631-341A-4D65-A985-9FE63028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36" y="639762"/>
            <a:ext cx="3960181" cy="1293028"/>
          </a:xfrm>
        </p:spPr>
        <p:txBody>
          <a:bodyPr/>
          <a:lstStyle/>
          <a:p>
            <a:r>
              <a:rPr lang="en-IN" b="1" dirty="0"/>
              <a:t>ARCHITECTURE: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D30E3-30D9-4AD5-87A2-DB5174F1F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549" y="2193925"/>
            <a:ext cx="7706901" cy="4024313"/>
          </a:xfrm>
        </p:spPr>
      </p:pic>
    </p:spTree>
    <p:extLst>
      <p:ext uri="{BB962C8B-B14F-4D97-AF65-F5344CB8AC3E}">
        <p14:creationId xmlns:p14="http://schemas.microsoft.com/office/powerpoint/2010/main" val="137561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7740-63FD-4A10-840F-D6173435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639315"/>
            <a:ext cx="3986814" cy="1293028"/>
          </a:xfrm>
        </p:spPr>
        <p:txBody>
          <a:bodyPr/>
          <a:lstStyle/>
          <a:p>
            <a:r>
              <a:rPr lang="en-IN" b="1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80CB-D5F9-4C6C-9199-87B8C1339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In this app we have to simply put the city name and It will show the output as temperature and the atmosphere condition.</a:t>
            </a:r>
          </a:p>
          <a:p>
            <a:r>
              <a:rPr lang="en-IN" sz="2800" dirty="0"/>
              <a:t>We don’t have to be so knowledgeful about the app we can simply put the city and see the output without latency.</a:t>
            </a:r>
          </a:p>
          <a:p>
            <a:r>
              <a:rPr lang="en-IN" sz="2800" dirty="0"/>
              <a:t>It is very useful because we are using python with Django with the least privileges and it will cost very low for implementation.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89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0812-4FD4-4DE3-B6CD-6D10C982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1309"/>
            <a:ext cx="6401540" cy="1293028"/>
          </a:xfrm>
        </p:spPr>
        <p:txBody>
          <a:bodyPr/>
          <a:lstStyle/>
          <a:p>
            <a:r>
              <a:rPr lang="en-IN" b="1" dirty="0"/>
              <a:t>SYSTEM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9264-D80C-4B5B-B295-69F44823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latin typeface="Bahnschrift SemiBold SemiConden" panose="020B0502040204020203" pitchFamily="34" charset="0"/>
              </a:rPr>
              <a:t>Windows 2000, Windows XP (32-bit and x64), Windows Server 2003/2008, Windows Vista (32-bit and x64), Windows 7, Windows 8 (32-bit and x64); Windows 10 ,</a:t>
            </a:r>
          </a:p>
          <a:p>
            <a:r>
              <a:rPr lang="en-US" sz="2000" b="1" dirty="0">
                <a:solidFill>
                  <a:schemeClr val="accent3"/>
                </a:solidFill>
                <a:latin typeface="Bahnschrift SemiBold SemiConden" panose="020B0502040204020203" pitchFamily="34" charset="0"/>
              </a:rPr>
              <a:t>Windows 2000 or later ,</a:t>
            </a:r>
          </a:p>
          <a:p>
            <a:r>
              <a:rPr lang="en-US" sz="2000" b="1" dirty="0">
                <a:solidFill>
                  <a:schemeClr val="accent3"/>
                </a:solidFill>
                <a:latin typeface="Bahnschrift SemiBold SemiConden" panose="020B0502040204020203" pitchFamily="34" charset="0"/>
              </a:rPr>
              <a:t>Internet Explorer 5.0 or later ,monitor : 15” </a:t>
            </a:r>
            <a:r>
              <a:rPr lang="en-US" sz="2000" b="1" dirty="0" err="1">
                <a:solidFill>
                  <a:schemeClr val="accent3"/>
                </a:solidFill>
                <a:latin typeface="Bahnschrift SemiBold SemiConden" panose="020B0502040204020203" pitchFamily="34" charset="0"/>
              </a:rPr>
              <a:t>colour</a:t>
            </a:r>
            <a:r>
              <a:rPr lang="en-US" sz="2000" b="1" dirty="0">
                <a:solidFill>
                  <a:schemeClr val="accent3"/>
                </a:solidFill>
                <a:latin typeface="Bahnschrift SemiBold SemiConden" panose="020B0502040204020203" pitchFamily="34" charset="0"/>
              </a:rPr>
              <a:t>  ,HDD 40GB</a:t>
            </a:r>
          </a:p>
          <a:p>
            <a:r>
              <a:rPr lang="en-US" sz="2000" b="1" dirty="0">
                <a:solidFill>
                  <a:schemeClr val="accent3"/>
                </a:solidFill>
                <a:latin typeface="Bahnschrift SemiBold SemiConden" panose="020B0502040204020203" pitchFamily="34" charset="0"/>
              </a:rPr>
              <a:t>Basic input devices required: keyboard</a:t>
            </a:r>
          </a:p>
          <a:p>
            <a:r>
              <a:rPr lang="en-US" sz="2000" b="1" dirty="0">
                <a:solidFill>
                  <a:schemeClr val="accent3"/>
                </a:solidFill>
                <a:latin typeface="Bahnschrift SemiBold SemiConden" panose="020B0502040204020203" pitchFamily="34" charset="0"/>
              </a:rPr>
              <a:t>Basic output devices required: mobile devices</a:t>
            </a:r>
          </a:p>
          <a:p>
            <a:r>
              <a:rPr lang="en-US" sz="2000" b="1" dirty="0">
                <a:solidFill>
                  <a:schemeClr val="accent3"/>
                </a:solidFill>
                <a:latin typeface="Bahnschrift SemiBold SemiConden" panose="020B0502040204020203" pitchFamily="34" charset="0"/>
              </a:rPr>
              <a:t>S/W requirement: PyCharm, Python 3.8.0</a:t>
            </a:r>
          </a:p>
          <a:p>
            <a:r>
              <a:rPr lang="en-US" sz="2000" b="1" dirty="0">
                <a:solidFill>
                  <a:schemeClr val="accent3"/>
                </a:solidFill>
                <a:latin typeface="Bahnschrift SemiBold SemiConden" panose="020B0502040204020203" pitchFamily="34" charset="0"/>
              </a:rPr>
              <a:t>Technologies used: Advanced programming using Python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24094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644</TotalTime>
  <Words>665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 SemiBold</vt:lpstr>
      <vt:lpstr>Bahnschrift SemiBold Condensed</vt:lpstr>
      <vt:lpstr>Bahnschrift SemiBold SemiConden</vt:lpstr>
      <vt:lpstr>Century Gothic</vt:lpstr>
      <vt:lpstr>Tahoma</vt:lpstr>
      <vt:lpstr>Wingdings</vt:lpstr>
      <vt:lpstr>Vapor Trail</vt:lpstr>
      <vt:lpstr>WEATHER FORECASTING WEB APP</vt:lpstr>
      <vt:lpstr>CONTENTS:</vt:lpstr>
      <vt:lpstr>What is Weather Forecasting?</vt:lpstr>
      <vt:lpstr>PowerPoint Presentation</vt:lpstr>
      <vt:lpstr>Modules used:</vt:lpstr>
      <vt:lpstr>MODULES USED:</vt:lpstr>
      <vt:lpstr>ARCHITECTURE:</vt:lpstr>
      <vt:lpstr>ADVANTAGES:</vt:lpstr>
      <vt:lpstr>SYSTEM REQUIREMENTS: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 WEB APP</dc:title>
  <dc:creator>Srikrushna Mohanty</dc:creator>
  <cp:lastModifiedBy>Sahil Ali Khan</cp:lastModifiedBy>
  <cp:revision>20</cp:revision>
  <dcterms:created xsi:type="dcterms:W3CDTF">2020-04-22T06:39:15Z</dcterms:created>
  <dcterms:modified xsi:type="dcterms:W3CDTF">2020-04-23T03:17:21Z</dcterms:modified>
</cp:coreProperties>
</file>