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4B6BFB"/>
                </a:solidFill>
              </a:defRPr>
            </a:pPr>
            <a:r>
              <a:t>EcoSystem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Cross-Device File Sharing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6BFB"/>
                </a:solidFill>
              </a:defRPr>
            </a:pPr>
            <a:r>
              <a:t>Storage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📊 Real-time Usage Tracking</a:t>
            </a:r>
          </a:p>
          <a:p>
            <a:pPr>
              <a:spcBef>
                <a:spcPts val="1200"/>
              </a:spcBef>
              <a:defRPr sz="1800"/>
            </a:pPr>
            <a:r>
              <a:t>  • Visual progress bar</a:t>
            </a:r>
          </a:p>
          <a:p>
            <a:pPr>
              <a:spcBef>
                <a:spcPts val="1200"/>
              </a:spcBef>
              <a:defRPr sz="1800"/>
            </a:pPr>
            <a:r>
              <a:t>  • Used vs. Available display</a:t>
            </a:r>
          </a:p>
          <a:p>
            <a:pPr>
              <a:spcBef>
                <a:spcPts val="1200"/>
              </a:spcBef>
              <a:defRPr sz="1800"/>
            </a:pPr>
            <a:r>
              <a:t>  • 25GB free storage limit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🗑️ Developer Tools</a:t>
            </a:r>
          </a:p>
          <a:p>
            <a:pPr>
              <a:spcBef>
                <a:spcPts val="1200"/>
              </a:spcBef>
              <a:defRPr sz="1800"/>
            </a:pPr>
            <a:r>
              <a:t>  • Clear all storage (dev@secureshare.com only)</a:t>
            </a:r>
          </a:p>
          <a:p>
            <a:pPr>
              <a:spcBef>
                <a:spcPts val="1200"/>
              </a:spcBef>
              <a:defRPr sz="1800"/>
            </a:pPr>
            <a:r>
              <a:t>  • Storage analytics</a:t>
            </a:r>
          </a:p>
          <a:p>
            <a:pPr>
              <a:spcBef>
                <a:spcPts val="1200"/>
              </a:spcBef>
              <a:defRPr sz="1800"/>
            </a:pPr>
            <a:r>
              <a:t>  • File management dashboard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6BFB"/>
                </a:solidFill>
              </a:defRPr>
            </a:pPr>
            <a:r>
              <a:t>User Accounts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Test Account:</a:t>
            </a:r>
          </a:p>
          <a:p>
            <a:pPr>
              <a:spcBef>
                <a:spcPts val="1200"/>
              </a:spcBef>
              <a:defRPr sz="1800"/>
            </a:pPr>
            <a:r>
              <a:t>  • Email: test@test.com</a:t>
            </a:r>
          </a:p>
          <a:p>
            <a:pPr>
              <a:spcBef>
                <a:spcPts val="1200"/>
              </a:spcBef>
              <a:defRPr sz="1800"/>
            </a:pPr>
            <a:r>
              <a:t>  • Password: test123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Developer Account:</a:t>
            </a:r>
          </a:p>
          <a:p>
            <a:pPr>
              <a:spcBef>
                <a:spcPts val="1200"/>
              </a:spcBef>
              <a:defRPr sz="1800"/>
            </a:pPr>
            <a:r>
              <a:t>  • Email: dev@secureshare.com</a:t>
            </a:r>
          </a:p>
          <a:p>
            <a:pPr>
              <a:spcBef>
                <a:spcPts val="1200"/>
              </a:spcBef>
              <a:defRPr sz="1800"/>
            </a:pPr>
            <a:r>
              <a:t>  • Password: dev123</a:t>
            </a:r>
          </a:p>
          <a:p>
            <a:pPr>
              <a:spcBef>
                <a:spcPts val="1200"/>
              </a:spcBef>
              <a:defRPr sz="1800"/>
            </a:pPr>
            <a:r>
              <a:t>  • Additional privileges: Storage management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Features:</a:t>
            </a:r>
          </a:p>
          <a:p>
            <a:pPr>
              <a:spcBef>
                <a:spcPts val="1200"/>
              </a:spcBef>
              <a:defRPr sz="1800"/>
            </a:pPr>
            <a:r>
              <a:t>  • Persistent user storage</a:t>
            </a:r>
          </a:p>
          <a:p>
            <a:pPr>
              <a:spcBef>
                <a:spcPts val="1200"/>
              </a:spcBef>
              <a:defRPr sz="1800"/>
            </a:pPr>
            <a:r>
              <a:t>  • Secure authentication</a:t>
            </a:r>
          </a:p>
          <a:p>
            <a:pPr>
              <a:spcBef>
                <a:spcPts val="1200"/>
              </a:spcBef>
              <a:defRPr sz="1800"/>
            </a:pPr>
            <a:r>
              <a:t>  • Personal file tracking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6BFB"/>
                </a:solidFill>
              </a:defRPr>
            </a:pPr>
            <a:r>
              <a:t>Recent Optimizations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✅ Fixed mobile keyboard input lag</a:t>
            </a:r>
          </a:p>
          <a:p>
            <a:pPr>
              <a:spcBef>
                <a:spcPts val="1200"/>
              </a:spcBef>
              <a:defRPr sz="1800"/>
            </a:pPr>
            <a:r>
              <a:t>✅ Optimized upload speed (500MB support)</a:t>
            </a:r>
          </a:p>
          <a:p>
            <a:pPr>
              <a:spcBef>
                <a:spcPts val="1200"/>
              </a:spcBef>
              <a:defRPr sz="1800"/>
            </a:pPr>
            <a:r>
              <a:t>✅ Improved download functionality</a:t>
            </a:r>
          </a:p>
          <a:p>
            <a:pPr>
              <a:spcBef>
                <a:spcPts val="1200"/>
              </a:spcBef>
              <a:defRPr sz="1800"/>
            </a:pPr>
            <a:r>
              <a:t>✅ Enhanced error handling</a:t>
            </a:r>
          </a:p>
          <a:p>
            <a:pPr>
              <a:spcBef>
                <a:spcPts val="1200"/>
              </a:spcBef>
              <a:defRPr sz="1800"/>
            </a:pPr>
            <a:r>
              <a:t>✅ Added upload progress tracking</a:t>
            </a:r>
          </a:p>
          <a:p>
            <a:pPr>
              <a:spcBef>
                <a:spcPts val="1200"/>
              </a:spcBef>
              <a:defRPr sz="1800"/>
            </a:pPr>
            <a:r>
              <a:t>✅ Mobile-responsive design</a:t>
            </a:r>
          </a:p>
          <a:p>
            <a:pPr>
              <a:spcBef>
                <a:spcPts val="1200"/>
              </a:spcBef>
              <a:defRPr sz="1800"/>
            </a:pPr>
            <a:r>
              <a:t>✅ QR code persistence management</a:t>
            </a:r>
          </a:p>
          <a:p>
            <a:pPr>
              <a:spcBef>
                <a:spcPts val="1200"/>
              </a:spcBef>
              <a:defRPr sz="1800"/>
            </a:pPr>
            <a:r>
              <a:t>✅ Cross-device file retrieval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6BFB"/>
                </a:solidFill>
              </a:defRPr>
            </a:pPr>
            <a:r>
              <a:t>Future Roadmap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🚀 Planned Features:</a:t>
            </a:r>
          </a:p>
          <a:p>
            <a:pPr>
              <a:spcBef>
                <a:spcPts val="1200"/>
              </a:spcBef>
              <a:defRPr sz="1800"/>
            </a:pPr>
            <a:r>
              <a:t>  • File expiration settings</a:t>
            </a:r>
          </a:p>
          <a:p>
            <a:pPr>
              <a:spcBef>
                <a:spcPts val="1200"/>
              </a:spcBef>
              <a:defRPr sz="1800"/>
            </a:pPr>
            <a:r>
              <a:t>  • Password-protected shares</a:t>
            </a:r>
          </a:p>
          <a:p>
            <a:pPr>
              <a:spcBef>
                <a:spcPts val="1200"/>
              </a:spcBef>
              <a:defRPr sz="1800"/>
            </a:pPr>
            <a:r>
              <a:t>  • Bulk file operations</a:t>
            </a:r>
          </a:p>
          <a:p>
            <a:pPr>
              <a:spcBef>
                <a:spcPts val="1200"/>
              </a:spcBef>
              <a:defRPr sz="1800"/>
            </a:pPr>
            <a:r>
              <a:t>  • File preview functionality</a:t>
            </a:r>
          </a:p>
          <a:p>
            <a:pPr>
              <a:spcBef>
                <a:spcPts val="1200"/>
              </a:spcBef>
              <a:defRPr sz="1800"/>
            </a:pPr>
            <a:r>
              <a:t>  • Share history tracking</a:t>
            </a:r>
          </a:p>
          <a:p>
            <a:pPr>
              <a:spcBef>
                <a:spcPts val="1200"/>
              </a:spcBef>
              <a:defRPr sz="1800"/>
            </a:pPr>
            <a:r>
              <a:t>  • Email notifications</a:t>
            </a:r>
          </a:p>
          <a:p>
            <a:pPr>
              <a:spcBef>
                <a:spcPts val="1200"/>
              </a:spcBef>
              <a:defRPr sz="1800"/>
            </a:pPr>
            <a:r>
              <a:t>  • Advanced search filters</a:t>
            </a:r>
          </a:p>
          <a:p>
            <a:pPr>
              <a:spcBef>
                <a:spcPts val="1200"/>
              </a:spcBef>
              <a:defRPr sz="1800"/>
            </a:pPr>
            <a:r>
              <a:t>  • Multi-language support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6BFB"/>
                </a:solidFill>
              </a:defRPr>
            </a:pPr>
            <a:r>
              <a:t>Challenges Overcome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⚡ Input Lag Issue:</a:t>
            </a:r>
          </a:p>
          <a:p>
            <a:pPr>
              <a:spcBef>
                <a:spcPts val="1200"/>
              </a:spcBef>
              <a:defRPr sz="1800"/>
            </a:pPr>
            <a:r>
              <a:t>  • Problem: Mobile keyboard vanishing on input</a:t>
            </a:r>
          </a:p>
          <a:p>
            <a:pPr>
              <a:spcBef>
                <a:spcPts val="1200"/>
              </a:spcBef>
              <a:defRPr sz="1800"/>
            </a:pPr>
            <a:r>
              <a:t>  • Solution: React.memo + ref-based state management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📤 Upload Performance:</a:t>
            </a:r>
          </a:p>
          <a:p>
            <a:pPr>
              <a:spcBef>
                <a:spcPts val="1200"/>
              </a:spcBef>
              <a:defRPr sz="1800"/>
            </a:pPr>
            <a:r>
              <a:t>  • Problem: Slow uploads for large files</a:t>
            </a:r>
          </a:p>
          <a:p>
            <a:pPr>
              <a:spcBef>
                <a:spcPts val="1200"/>
              </a:spcBef>
              <a:defRPr sz="1800"/>
            </a:pPr>
            <a:r>
              <a:t>  • Solution: Chunked uploads + timeout handling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⬇️ Download Errors:</a:t>
            </a:r>
          </a:p>
          <a:p>
            <a:pPr>
              <a:spcBef>
                <a:spcPts val="1200"/>
              </a:spcBef>
              <a:defRPr sz="1800"/>
            </a:pPr>
            <a:r>
              <a:t>  • Problem: CORS issues with blob downloads</a:t>
            </a:r>
          </a:p>
          <a:p>
            <a:pPr>
              <a:spcBef>
                <a:spcPts val="1200"/>
              </a:spcBef>
              <a:defRPr sz="1800"/>
            </a:pPr>
            <a:r>
              <a:t>  • Solution: Direct link downloads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4B6BFB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EcoSystem - Share Files Seamlessly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646464"/>
                </a:solidFill>
              </a:defRPr>
            </a:pPr>
            <a:r>
              <a:t>https://eco-stemm-ewx3.vercel.app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6BFB"/>
                </a:solidFill>
              </a:defRPr>
            </a:pPr>
            <a:r>
              <a:t>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🌐 EcoSystem - Seamless cross-device file sharing solution</a:t>
            </a:r>
          </a:p>
          <a:p>
            <a:pPr>
              <a:spcBef>
                <a:spcPts val="1200"/>
              </a:spcBef>
              <a:defRPr sz="1800"/>
            </a:pPr>
            <a:r>
              <a:t>📱 Share files between devices using simple 6-character codes</a:t>
            </a:r>
          </a:p>
          <a:p>
            <a:pPr>
              <a:spcBef>
                <a:spcPts val="1200"/>
              </a:spcBef>
              <a:defRPr sz="1800"/>
            </a:pPr>
            <a:r>
              <a:t>☁️ Cloud-based storage powered by Cloudinary</a:t>
            </a:r>
          </a:p>
          <a:p>
            <a:pPr>
              <a:spcBef>
                <a:spcPts val="1200"/>
              </a:spcBef>
              <a:defRPr sz="1800"/>
            </a:pPr>
            <a:r>
              <a:t>🔒 Secure authentication with JWT tokens</a:t>
            </a:r>
          </a:p>
          <a:p>
            <a:pPr>
              <a:spcBef>
                <a:spcPts val="1200"/>
              </a:spcBef>
              <a:defRPr sz="1800"/>
            </a:pPr>
            <a:r>
              <a:t>📊 Real-time storage tracking and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6BFB"/>
                </a:solidFill>
              </a:defRPr>
            </a:pPr>
            <a:r>
              <a:t>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📤 File Upload - Support for images, videos, documents (up to 500MB)</a:t>
            </a:r>
          </a:p>
          <a:p>
            <a:pPr>
              <a:spcBef>
                <a:spcPts val="1200"/>
              </a:spcBef>
              <a:defRPr sz="1800"/>
            </a:pPr>
            <a:r>
              <a:t>🔑 Access Codes - Generate unique 6-character codes for sharing</a:t>
            </a:r>
          </a:p>
          <a:p>
            <a:pPr>
              <a:spcBef>
                <a:spcPts val="1200"/>
              </a:spcBef>
              <a:defRPr sz="1800"/>
            </a:pPr>
            <a:r>
              <a:t>📱 QR Code Generation - Scan to retrieve files instantly</a:t>
            </a:r>
          </a:p>
          <a:p>
            <a:pPr>
              <a:spcBef>
                <a:spcPts val="1200"/>
              </a:spcBef>
              <a:defRPr sz="1800"/>
            </a:pPr>
            <a:r>
              <a:t>💬 Text Sharing - Share text content alongside files</a:t>
            </a:r>
          </a:p>
          <a:p>
            <a:pPr>
              <a:spcBef>
                <a:spcPts val="1200"/>
              </a:spcBef>
              <a:defRPr sz="1800"/>
            </a:pPr>
            <a:r>
              <a:t>⬇️ Cross-Device Retrieval - Access files from any device</a:t>
            </a:r>
          </a:p>
          <a:p>
            <a:pPr>
              <a:spcBef>
                <a:spcPts val="1200"/>
              </a:spcBef>
              <a:defRPr sz="1800"/>
            </a:pPr>
            <a:r>
              <a:t>📊 Storage Dashboard - Track usage with 25GB free storage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6BFB"/>
                </a:solidFill>
              </a:defRPr>
            </a:pPr>
            <a:r>
              <a:t>Technology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Frontend:</a:t>
            </a:r>
          </a:p>
          <a:p>
            <a:pPr>
              <a:spcBef>
                <a:spcPts val="1200"/>
              </a:spcBef>
              <a:defRPr sz="1800"/>
            </a:pPr>
            <a:r>
              <a:t>  • React.js - Modern UI framework</a:t>
            </a:r>
          </a:p>
          <a:p>
            <a:pPr>
              <a:spcBef>
                <a:spcPts val="1200"/>
              </a:spcBef>
              <a:defRPr sz="1800"/>
            </a:pPr>
            <a:r>
              <a:t>  • Framer Motion - Smooth animations</a:t>
            </a:r>
          </a:p>
          <a:p>
            <a:pPr>
              <a:spcBef>
                <a:spcPts val="1200"/>
              </a:spcBef>
              <a:defRPr sz="1800"/>
            </a:pPr>
            <a:r>
              <a:t>  • Axios - HTTP client</a:t>
            </a:r>
          </a:p>
          <a:p>
            <a:pPr>
              <a:spcBef>
                <a:spcPts val="1200"/>
              </a:spcBef>
              <a:defRPr sz="1800"/>
            </a:pPr>
            <a:r>
              <a:t>  • QRCode.js - QR code generation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Backend:</a:t>
            </a:r>
          </a:p>
          <a:p>
            <a:pPr>
              <a:spcBef>
                <a:spcPts val="1200"/>
              </a:spcBef>
              <a:defRPr sz="1800"/>
            </a:pPr>
            <a:r>
              <a:t>  • Node.js + Express.js - REST API</a:t>
            </a:r>
          </a:p>
          <a:p>
            <a:pPr>
              <a:spcBef>
                <a:spcPts val="1200"/>
              </a:spcBef>
              <a:defRPr sz="1800"/>
            </a:pPr>
            <a:r>
              <a:t>  • JWT - Authentication</a:t>
            </a:r>
          </a:p>
          <a:p>
            <a:pPr>
              <a:spcBef>
                <a:spcPts val="1200"/>
              </a:spcBef>
              <a:defRPr sz="1800"/>
            </a:pPr>
            <a:r>
              <a:t>  • Bcrypt - Password hashing</a:t>
            </a:r>
          </a:p>
          <a:p>
            <a:pPr>
              <a:spcBef>
                <a:spcPts val="1200"/>
              </a:spcBef>
              <a:defRPr sz="1800"/>
            </a:pPr>
            <a:r>
              <a:t>  • Cloudinary - File storage &amp; CDN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6BFB"/>
                </a:solidFill>
              </a:defRPr>
            </a:pPr>
            <a:r>
              <a:t>System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Frontend (React) → Vercel Hosting</a:t>
            </a:r>
          </a:p>
          <a:p>
            <a:pPr>
              <a:spcBef>
                <a:spcPts val="1200"/>
              </a:spcBef>
              <a:defRPr sz="1800"/>
            </a:pPr>
            <a:r>
              <a:t>  ↓</a:t>
            </a:r>
          </a:p>
          <a:p>
            <a:pPr>
              <a:spcBef>
                <a:spcPts val="1200"/>
              </a:spcBef>
              <a:defRPr sz="1800"/>
            </a:pPr>
            <a:r>
              <a:t>Backend API (Express) → Render Hosting</a:t>
            </a:r>
          </a:p>
          <a:p>
            <a:pPr>
              <a:spcBef>
                <a:spcPts val="1200"/>
              </a:spcBef>
              <a:defRPr sz="1800"/>
            </a:pPr>
            <a:r>
              <a:t>  ↓</a:t>
            </a:r>
          </a:p>
          <a:p>
            <a:pPr>
              <a:spcBef>
                <a:spcPts val="1200"/>
              </a:spcBef>
              <a:defRPr sz="1800"/>
            </a:pPr>
            <a:r>
              <a:t>Cloudinary Storage → File CDN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Authentication Flow:</a:t>
            </a:r>
          </a:p>
          <a:p>
            <a:pPr>
              <a:spcBef>
                <a:spcPts val="1200"/>
              </a:spcBef>
              <a:defRPr sz="1800"/>
            </a:pPr>
            <a:r>
              <a:t>  • User signup/login with JWT tokens</a:t>
            </a:r>
          </a:p>
          <a:p>
            <a:pPr>
              <a:spcBef>
                <a:spcPts val="1200"/>
              </a:spcBef>
              <a:defRPr sz="1800"/>
            </a:pPr>
            <a:r>
              <a:t>  • Persistent user storage in JSON file</a:t>
            </a:r>
          </a:p>
          <a:p>
            <a:pPr>
              <a:spcBef>
                <a:spcPts val="1200"/>
              </a:spcBef>
              <a:defRPr sz="1800"/>
            </a:pPr>
            <a:r>
              <a:t>  • Secure password hashing with bcrypt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6BFB"/>
                </a:solidFill>
              </a:defRPr>
            </a:pPr>
            <a:r>
              <a:t>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1️⃣ Upload Process:</a:t>
            </a:r>
          </a:p>
          <a:p>
            <a:pPr>
              <a:spcBef>
                <a:spcPts val="1200"/>
              </a:spcBef>
              <a:defRPr sz="1800"/>
            </a:pPr>
            <a:r>
              <a:t>   • User selects files or enters text</a:t>
            </a:r>
          </a:p>
          <a:p>
            <a:pPr>
              <a:spcBef>
                <a:spcPts val="1200"/>
              </a:spcBef>
              <a:defRPr sz="1800"/>
            </a:pPr>
            <a:r>
              <a:t>   • System generates unique 6-character code</a:t>
            </a:r>
          </a:p>
          <a:p>
            <a:pPr>
              <a:spcBef>
                <a:spcPts val="1200"/>
              </a:spcBef>
              <a:defRPr sz="1800"/>
            </a:pPr>
            <a:r>
              <a:t>   • Files uploaded to Cloudinary with code tag</a:t>
            </a:r>
          </a:p>
          <a:p>
            <a:pPr>
              <a:spcBef>
                <a:spcPts val="1200"/>
              </a:spcBef>
              <a:defRPr sz="1800"/>
            </a:pPr>
            <a:r>
              <a:t>   • QR code generated for easy sharing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2️⃣ Retrieval Process:</a:t>
            </a:r>
          </a:p>
          <a:p>
            <a:pPr>
              <a:spcBef>
                <a:spcPts val="1200"/>
              </a:spcBef>
              <a:defRPr sz="1800"/>
            </a:pPr>
            <a:r>
              <a:t>   • User enters access code or scans QR</a:t>
            </a:r>
          </a:p>
          <a:p>
            <a:pPr>
              <a:spcBef>
                <a:spcPts val="1200"/>
              </a:spcBef>
              <a:defRPr sz="1800"/>
            </a:pPr>
            <a:r>
              <a:t>   • System searches Cloudinary by code tag</a:t>
            </a:r>
          </a:p>
          <a:p>
            <a:pPr>
              <a:spcBef>
                <a:spcPts val="1200"/>
              </a:spcBef>
              <a:defRPr sz="1800"/>
            </a:pPr>
            <a:r>
              <a:t>   • Files displayed with download options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6BFB"/>
                </a:solidFill>
              </a:defRPr>
            </a:pPr>
            <a:r>
              <a:t>User Interface Highlights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🏠 Home Page - Welcome screen with project intro</a:t>
            </a:r>
          </a:p>
          <a:p>
            <a:pPr>
              <a:spcBef>
                <a:spcPts val="1200"/>
              </a:spcBef>
              <a:defRPr sz="1800"/>
            </a:pPr>
            <a:r>
              <a:t>📊 Dashboard - File management and storage tracking</a:t>
            </a:r>
          </a:p>
          <a:p>
            <a:pPr>
              <a:spcBef>
                <a:spcPts val="1200"/>
              </a:spcBef>
              <a:defRPr sz="1800"/>
            </a:pPr>
            <a:r>
              <a:t>📤 Upload Modal - Drag-and-drop file selection</a:t>
            </a:r>
          </a:p>
          <a:p>
            <a:pPr>
              <a:spcBef>
                <a:spcPts val="1200"/>
              </a:spcBef>
              <a:defRPr sz="1800"/>
            </a:pPr>
            <a:r>
              <a:t>🔍 Retrieve Modal - Code entry with validation</a:t>
            </a:r>
          </a:p>
          <a:p>
            <a:pPr>
              <a:spcBef>
                <a:spcPts val="1200"/>
              </a:spcBef>
              <a:defRPr sz="1800"/>
            </a:pPr>
            <a:r>
              <a:t>📱 Mobile Responsive - Optimized for all devices</a:t>
            </a:r>
          </a:p>
          <a:p>
            <a:pPr>
              <a:spcBef>
                <a:spcPts val="1200"/>
              </a:spcBef>
              <a:defRPr sz="1800"/>
            </a:pPr>
            <a:r>
              <a:t>🎨 Modern Design - Clean, intuitive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6BFB"/>
                </a:solidFill>
              </a:defRPr>
            </a:pPr>
            <a:r>
              <a:t>Security &amp;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🔐 JWT Authentication - Secure token-based auth</a:t>
            </a:r>
          </a:p>
          <a:p>
            <a:pPr>
              <a:spcBef>
                <a:spcPts val="1200"/>
              </a:spcBef>
              <a:defRPr sz="1800"/>
            </a:pPr>
            <a:r>
              <a:t>🔒 Password Hashing - Bcrypt encryption</a:t>
            </a:r>
          </a:p>
          <a:p>
            <a:pPr>
              <a:spcBef>
                <a:spcPts val="1200"/>
              </a:spcBef>
              <a:defRPr sz="1800"/>
            </a:pPr>
            <a:r>
              <a:t>🌐 CORS Protection - Controlled API access</a:t>
            </a:r>
          </a:p>
          <a:p>
            <a:pPr>
              <a:spcBef>
                <a:spcPts val="1200"/>
              </a:spcBef>
              <a:defRPr sz="1800"/>
            </a:pPr>
            <a:r>
              <a:t>👤 User Isolation - Personal file management</a:t>
            </a:r>
          </a:p>
          <a:p>
            <a:pPr>
              <a:spcBef>
                <a:spcPts val="1200"/>
              </a:spcBef>
              <a:defRPr sz="1800"/>
            </a:pPr>
            <a:r>
              <a:t>🔑 Unique Access Codes - Random 6-char generation</a:t>
            </a:r>
          </a:p>
          <a:p>
            <a:pPr>
              <a:spcBef>
                <a:spcPts val="1200"/>
              </a:spcBef>
              <a:defRPr sz="1800"/>
            </a:pPr>
            <a:r>
              <a:t>⏰ Session Management - 24-hour token expiry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4B6BFB"/>
                </a:solidFill>
              </a:defRPr>
            </a:pPr>
            <a:r>
              <a:t>Deployment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Production URLs:</a:t>
            </a:r>
          </a:p>
          <a:p>
            <a:pPr>
              <a:spcBef>
                <a:spcPts val="1200"/>
              </a:spcBef>
              <a:defRPr sz="1800"/>
            </a:pPr>
            <a:r>
              <a:t>  • Frontend: https://eco-stemm-ewx3.vercel.app</a:t>
            </a:r>
          </a:p>
          <a:p>
            <a:pPr>
              <a:spcBef>
                <a:spcPts val="1200"/>
              </a:spcBef>
              <a:defRPr sz="1800"/>
            </a:pPr>
            <a:r>
              <a:t>  • Backend: https://ecosystem-file-share-1.onrender.com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Hosting Platforms:</a:t>
            </a:r>
          </a:p>
          <a:p>
            <a:pPr>
              <a:spcBef>
                <a:spcPts val="1200"/>
              </a:spcBef>
              <a:defRPr sz="1800"/>
            </a:pPr>
            <a:r>
              <a:t>  • Vercel - Frontend deployment with auto-deploy</a:t>
            </a:r>
          </a:p>
          <a:p>
            <a:pPr>
              <a:spcBef>
                <a:spcPts val="1200"/>
              </a:spcBef>
              <a:defRPr sz="1800"/>
            </a:pPr>
            <a:r>
              <a:t>  • Render - Backend API with persistent storage</a:t>
            </a:r>
          </a:p>
          <a:p>
            <a:pPr>
              <a:spcBef>
                <a:spcPts val="1200"/>
              </a:spcBef>
              <a:defRPr sz="1800"/>
            </a:pPr>
            <a:r>
              <a:t>  • Cloudinary - 25GB free cloud storage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Environment:</a:t>
            </a:r>
          </a:p>
          <a:p>
            <a:pPr>
              <a:spcBef>
                <a:spcPts val="1200"/>
              </a:spcBef>
              <a:defRPr sz="1800"/>
            </a:pPr>
            <a:r>
              <a:t>  • Node.js runtime</a:t>
            </a:r>
          </a:p>
          <a:p>
            <a:pPr>
              <a:spcBef>
                <a:spcPts val="1200"/>
              </a:spcBef>
              <a:defRPr sz="1800"/>
            </a:pPr>
            <a:r>
              <a:t>  • Production-ready configuration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