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5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7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5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6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6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3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F3C00-E525-4878-80F9-B9A239C6E544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F171-E2FD-4DCF-A992-69C460D70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0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82" y="520155"/>
            <a:ext cx="6908123" cy="59333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0920" y="245524"/>
            <a:ext cx="8176334" cy="64806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539153" y="4659212"/>
            <a:ext cx="809595" cy="3857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51731" y="4227870"/>
            <a:ext cx="0" cy="79916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48750" y="3991897"/>
            <a:ext cx="462115" cy="23597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805948" y="3467146"/>
            <a:ext cx="0" cy="5296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805948" y="3367002"/>
            <a:ext cx="280220" cy="11887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016909" y="3078751"/>
            <a:ext cx="0" cy="138509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39153" y="4463843"/>
            <a:ext cx="460551" cy="19536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008590" y="2824475"/>
            <a:ext cx="340158" cy="16321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26677" y="2976649"/>
            <a:ext cx="340158" cy="16321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648429" y="3128823"/>
            <a:ext cx="430669" cy="206644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69691" y="2894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344160" y="2741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42474" y="25698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54140" y="2739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50694" y="3731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5016909" y="2831867"/>
            <a:ext cx="0" cy="25671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69428" y="4859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44160" y="448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46534" y="3841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757401" y="3538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911638" y="33430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8694198" y="871156"/>
            <a:ext cx="17526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– Part</a:t>
            </a:r>
          </a:p>
          <a:p>
            <a:r>
              <a:rPr lang="en-US" dirty="0" smtClean="0"/>
              <a:t>2 – Chuck</a:t>
            </a:r>
          </a:p>
          <a:p>
            <a:r>
              <a:rPr lang="en-US" dirty="0" smtClean="0"/>
              <a:t>3 – Spindle Shaft</a:t>
            </a:r>
          </a:p>
          <a:p>
            <a:r>
              <a:rPr lang="en-US" dirty="0" smtClean="0"/>
              <a:t>4 – Bearings</a:t>
            </a:r>
          </a:p>
          <a:p>
            <a:r>
              <a:rPr lang="en-US" dirty="0" smtClean="0"/>
              <a:t>5 – Headstock</a:t>
            </a:r>
          </a:p>
          <a:p>
            <a:r>
              <a:rPr lang="en-US" dirty="0" smtClean="0"/>
              <a:t>6 – Rail</a:t>
            </a:r>
          </a:p>
          <a:p>
            <a:r>
              <a:rPr lang="en-US" dirty="0" smtClean="0"/>
              <a:t>7 – Carriage</a:t>
            </a:r>
          </a:p>
          <a:p>
            <a:r>
              <a:rPr lang="en-US" dirty="0" smtClean="0"/>
              <a:t>8 – Flexure</a:t>
            </a:r>
          </a:p>
          <a:p>
            <a:r>
              <a:rPr lang="en-US" dirty="0" smtClean="0"/>
              <a:t>9 – Tool post</a:t>
            </a:r>
          </a:p>
          <a:p>
            <a:r>
              <a:rPr lang="en-US" dirty="0" smtClean="0"/>
              <a:t>10 – Tool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4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sahils</dc:creator>
  <cp:lastModifiedBy>sahils</cp:lastModifiedBy>
  <cp:revision>3</cp:revision>
  <dcterms:created xsi:type="dcterms:W3CDTF">2017-03-06T13:43:21Z</dcterms:created>
  <dcterms:modified xsi:type="dcterms:W3CDTF">2017-03-06T13:54:36Z</dcterms:modified>
</cp:coreProperties>
</file>