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4BC8-584F-4256-A52F-F14F779C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F3274-9CA3-48FE-87A0-F93CC5D2E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C45F-7980-45A8-97B3-0719F4D5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8880-37EA-4D88-AFF6-DB63CCCF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8E76-74F3-4B2C-8BB9-95DF65F9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47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E0C9-9D76-4545-90C8-2E765041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F9DBE-C5D0-4389-9B9A-FFA292C21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4C57-59C9-4E7C-BCCF-A28A325B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CE51-CE83-4D73-879B-F07AA003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FB148-CAC7-4EA8-A7CB-2F7E887E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6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DAE58-20C8-4842-9ABE-8CB88DE68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BA284-E2A1-4946-BA11-B0398C5C7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F8339-7BB2-46A8-97A2-CD4BD494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C4AC-40DD-4B0B-9FD0-51C78EE9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503FC-94D8-4E81-8E25-18BD8779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07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39E2-BEA1-455F-B229-456BEF53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A9C6-6962-45DB-BC87-FB756A6A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6618-F6BB-4589-A977-5F4C312D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9D92-C149-4818-B34F-90D23459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4D8-B65B-4EC7-A99E-60175488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9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20E6-BCF7-48F9-B735-B93EE4FD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3ED20-330A-472F-948A-2F063657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55AA5-F569-4BC9-8A5E-2CC01D26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D3BF-E068-4C5C-8BB4-AA894967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A686-F5FA-4AD2-B1BB-CC95774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80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4472-4630-40F0-8FDB-31F3E65C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099B-7CE2-4019-AC45-49BC7D1B9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50007-F344-4DCB-8998-AD4519E23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0028-3F18-4C9E-A787-321BC936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92442-B3A3-465B-9A18-FC4A0C6B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86DC6-1FE7-414E-AF5E-D9BCF474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0E45-66D6-4973-8DA7-BD22384C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F9BE-337C-4251-9E8F-9D989FBD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33EC3-5A6E-4020-AE2E-CD0EDD4C1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099F-4803-4470-812E-ABFD49FFC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A232F-966E-4C2D-BA2A-E19EF09BC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8E3F4-310E-4B9F-AC86-EFA3CD56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408CF-4C5B-482D-AA7C-AFBBEEAC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FF3DB-9231-4AE3-AE16-1B6EC507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9AF3-0450-463A-A3F9-FBF7AA90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FD23D-A952-4397-BBB6-9BF6F32F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0384-6C8F-4BFD-B036-8F506AFE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EDCED-4FE3-48B7-B36F-6BC2837E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2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77B12-2795-4E94-9036-84D1FCE8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235CA-7A0F-4869-89A2-33E26A94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CB2A5-B578-4E35-8FD3-BDAEFC44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5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6CA4-312F-4000-9238-AE69E718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F81E-D716-446F-A8B7-DADD295E5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0A012-B635-402A-9496-E9AB553C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EB9DA-F825-4F19-B96A-12D799B6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E7FE2-AB8E-4DDD-B7D5-3021EA56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8C93B-9006-4539-A671-E21FB85D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4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9F77-616C-4000-BBF6-81CC4BDF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7E8D2-A0AC-432A-83FC-6DBEF9F72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CCEF0-F5CD-4048-AFED-2C193C67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455AE-3D6C-469B-B086-5FC8F487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3041D-584E-4A80-85F9-7F62ECF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54002-7AAD-4412-BEA0-3135D88D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0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6163A-665F-4246-9788-9F7AABA2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44731-56E4-4691-BCC1-F7A6C27DB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ECF7-7874-4111-ABF2-F7C5CA9AE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5483-F463-4BA2-8F88-F6FD67C41E6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E2DF-409B-4379-B084-F0E3F7AB1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B315E-B63F-4365-9133-306A29445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E2FA-2049-4CBB-A242-50DD918F6F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62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978880-8A71-40F5-86C4-D31BEF395F9A}"/>
              </a:ext>
            </a:extLst>
          </p:cNvPr>
          <p:cNvSpPr/>
          <p:nvPr/>
        </p:nvSpPr>
        <p:spPr>
          <a:xfrm>
            <a:off x="1555336" y="3181172"/>
            <a:ext cx="1427147" cy="598206"/>
          </a:xfrm>
          <a:prstGeom prst="roundRect">
            <a:avLst>
              <a:gd name="adj" fmla="val 809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ML Model 1: </a:t>
            </a:r>
            <a:r>
              <a:rPr lang="en-GB" sz="1100" dirty="0"/>
              <a:t>Category Predictor</a:t>
            </a:r>
          </a:p>
          <a:p>
            <a:pPr algn="ctr"/>
            <a:r>
              <a:rPr lang="en-GB" sz="800" dirty="0"/>
              <a:t>(Activation: </a:t>
            </a:r>
            <a:r>
              <a:rPr lang="en-GB" sz="800" dirty="0" err="1"/>
              <a:t>Softmax</a:t>
            </a:r>
            <a:r>
              <a:rPr lang="en-GB" sz="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6A69C-64D7-4968-A7FB-79832DB04DD5}"/>
              </a:ext>
            </a:extLst>
          </p:cNvPr>
          <p:cNvSpPr txBox="1"/>
          <p:nvPr/>
        </p:nvSpPr>
        <p:spPr>
          <a:xfrm>
            <a:off x="3529414" y="3367134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Men’s Shirts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F29F9-C5C3-4C23-B8F6-1212108D68CF}"/>
              </a:ext>
            </a:extLst>
          </p:cNvPr>
          <p:cNvSpPr txBox="1"/>
          <p:nvPr/>
        </p:nvSpPr>
        <p:spPr>
          <a:xfrm>
            <a:off x="3529414" y="2442944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Men’s Trousers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42FDC-A97B-496C-AA62-1DE23DC3B532}"/>
              </a:ext>
            </a:extLst>
          </p:cNvPr>
          <p:cNvSpPr txBox="1"/>
          <p:nvPr/>
        </p:nvSpPr>
        <p:spPr>
          <a:xfrm>
            <a:off x="3529414" y="4288187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Women’s 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D461C-7F2C-4DF8-8FA9-93F1E7DD25EC}"/>
              </a:ext>
            </a:extLst>
          </p:cNvPr>
          <p:cNvSpPr txBox="1"/>
          <p:nvPr/>
        </p:nvSpPr>
        <p:spPr>
          <a:xfrm>
            <a:off x="3529414" y="2903195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………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F114B-73A2-485C-A9CB-CEE3073FA2E4}"/>
              </a:ext>
            </a:extLst>
          </p:cNvPr>
          <p:cNvSpPr txBox="1"/>
          <p:nvPr/>
        </p:nvSpPr>
        <p:spPr>
          <a:xfrm>
            <a:off x="3529414" y="3134027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………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16D09-1849-4509-8F90-9D4A3BFA38AE}"/>
              </a:ext>
            </a:extLst>
          </p:cNvPr>
          <p:cNvSpPr txBox="1"/>
          <p:nvPr/>
        </p:nvSpPr>
        <p:spPr>
          <a:xfrm>
            <a:off x="3529413" y="2643633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………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DDE52-791A-4A26-92A2-B776DD1AA8D5}"/>
              </a:ext>
            </a:extLst>
          </p:cNvPr>
          <p:cNvSpPr txBox="1"/>
          <p:nvPr/>
        </p:nvSpPr>
        <p:spPr>
          <a:xfrm>
            <a:off x="3529414" y="3595691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………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B24D2-0D2B-4934-A4BD-5F8A99214D14}"/>
              </a:ext>
            </a:extLst>
          </p:cNvPr>
          <p:cNvSpPr txBox="1"/>
          <p:nvPr/>
        </p:nvSpPr>
        <p:spPr>
          <a:xfrm>
            <a:off x="3529414" y="3826523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………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ED8C51-5C44-47D9-BAE8-534AB6EF0F55}"/>
              </a:ext>
            </a:extLst>
          </p:cNvPr>
          <p:cNvSpPr txBox="1"/>
          <p:nvPr/>
        </p:nvSpPr>
        <p:spPr>
          <a:xfrm>
            <a:off x="3529414" y="4057355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………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B4A9DB-5AE5-4F71-8CA7-843B69A5C098}"/>
              </a:ext>
            </a:extLst>
          </p:cNvPr>
          <p:cNvCxnSpPr/>
          <p:nvPr/>
        </p:nvCxnSpPr>
        <p:spPr>
          <a:xfrm>
            <a:off x="3529414" y="2556947"/>
            <a:ext cx="0" cy="18466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19507F-E6D5-446D-B0A7-74554C6769E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982483" y="3480275"/>
            <a:ext cx="546931" cy="22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35637C-FCDB-45DE-A289-F78D9535E961}"/>
              </a:ext>
            </a:extLst>
          </p:cNvPr>
          <p:cNvSpPr txBox="1"/>
          <p:nvPr/>
        </p:nvSpPr>
        <p:spPr>
          <a:xfrm>
            <a:off x="3529413" y="2210436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u="sng" dirty="0"/>
              <a:t>Possible Categories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E565F3-A6B1-4E73-B864-FD0381D715FA}"/>
              </a:ext>
            </a:extLst>
          </p:cNvPr>
          <p:cNvGrpSpPr/>
          <p:nvPr/>
        </p:nvGrpSpPr>
        <p:grpSpPr>
          <a:xfrm>
            <a:off x="5214360" y="2676275"/>
            <a:ext cx="1582396" cy="1407446"/>
            <a:chOff x="5214360" y="2641839"/>
            <a:chExt cx="1582396" cy="14074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378791-8AB3-494E-9B87-60B8B1614761}"/>
                </a:ext>
              </a:extLst>
            </p:cNvPr>
            <p:cNvSpPr txBox="1"/>
            <p:nvPr/>
          </p:nvSpPr>
          <p:spPr>
            <a:xfrm>
              <a:off x="5214360" y="2872671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Sleeve Length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909D30-8B3A-49E9-BFAF-16A925C3DAEC}"/>
                </a:ext>
              </a:extLst>
            </p:cNvPr>
            <p:cNvSpPr txBox="1"/>
            <p:nvPr/>
          </p:nvSpPr>
          <p:spPr>
            <a:xfrm>
              <a:off x="5214360" y="3103503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Pattern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AB298E-7764-4B37-ACBC-60726764B134}"/>
                </a:ext>
              </a:extLst>
            </p:cNvPr>
            <p:cNvSpPr txBox="1"/>
            <p:nvPr/>
          </p:nvSpPr>
          <p:spPr>
            <a:xfrm>
              <a:off x="5214360" y="2641839"/>
              <a:ext cx="15823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u="sng" dirty="0"/>
                <a:t>Possible Filters in Category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B277EB-8CF5-4E4A-BD8D-79EDAA5DF977}"/>
                </a:ext>
              </a:extLst>
            </p:cNvPr>
            <p:cNvSpPr txBox="1"/>
            <p:nvPr/>
          </p:nvSpPr>
          <p:spPr>
            <a:xfrm>
              <a:off x="5214360" y="3334335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Style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FE216D-2967-4256-9897-044C06A588B9}"/>
                </a:ext>
              </a:extLst>
            </p:cNvPr>
            <p:cNvSpPr txBox="1"/>
            <p:nvPr/>
          </p:nvSpPr>
          <p:spPr>
            <a:xfrm>
              <a:off x="5214360" y="3558891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Reason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2111B7-87D2-4F25-8A45-4B4FE4DBF614}"/>
                </a:ext>
              </a:extLst>
            </p:cNvPr>
            <p:cNvSpPr txBox="1"/>
            <p:nvPr/>
          </p:nvSpPr>
          <p:spPr>
            <a:xfrm>
              <a:off x="5214360" y="3789723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Collar Type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2AAE9F-71D1-4F73-8DD3-F23CB5F6E1BC}"/>
                </a:ext>
              </a:extLst>
            </p:cNvPr>
            <p:cNvCxnSpPr>
              <a:cxnSpLocks/>
            </p:cNvCxnSpPr>
            <p:nvPr/>
          </p:nvCxnSpPr>
          <p:spPr>
            <a:xfrm>
              <a:off x="5214360" y="2895125"/>
              <a:ext cx="0" cy="11541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1FEFCA2-6410-4446-88FD-428CE2C223DA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6470592" y="2450122"/>
            <a:ext cx="485691" cy="57240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274F40-F8BC-483E-845D-B581199FCA4C}"/>
              </a:ext>
            </a:extLst>
          </p:cNvPr>
          <p:cNvSpPr/>
          <p:nvPr/>
        </p:nvSpPr>
        <p:spPr>
          <a:xfrm>
            <a:off x="6956283" y="2259202"/>
            <a:ext cx="1427147" cy="381840"/>
          </a:xfrm>
          <a:prstGeom prst="roundRect">
            <a:avLst>
              <a:gd name="adj" fmla="val 8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u="sng" dirty="0">
                <a:solidFill>
                  <a:schemeClr val="tx1"/>
                </a:solidFill>
              </a:rPr>
              <a:t>ML Model 2: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Sleeve Length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</a:rPr>
              <a:t>(Activation: Sigmoid)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9CD701-38D5-4BCE-AA45-9E5A8D2FA22C}"/>
              </a:ext>
            </a:extLst>
          </p:cNvPr>
          <p:cNvSpPr txBox="1"/>
          <p:nvPr/>
        </p:nvSpPr>
        <p:spPr>
          <a:xfrm>
            <a:off x="6956274" y="1621354"/>
            <a:ext cx="1582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u="sng" dirty="0"/>
              <a:t>Filter Value Predictors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FEC3B49-F604-4F4F-A211-57D8AAFE9897}"/>
              </a:ext>
            </a:extLst>
          </p:cNvPr>
          <p:cNvSpPr/>
          <p:nvPr/>
        </p:nvSpPr>
        <p:spPr>
          <a:xfrm>
            <a:off x="6956278" y="2776776"/>
            <a:ext cx="1427147" cy="381840"/>
          </a:xfrm>
          <a:prstGeom prst="roundRect">
            <a:avLst>
              <a:gd name="adj" fmla="val 8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u="sng" dirty="0">
                <a:solidFill>
                  <a:schemeClr val="tx1"/>
                </a:solidFill>
              </a:rPr>
              <a:t>ML Model 3: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Pattern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</a:rPr>
              <a:t>(Activation: </a:t>
            </a:r>
            <a:r>
              <a:rPr lang="en-GB" sz="700" dirty="0" err="1">
                <a:solidFill>
                  <a:schemeClr val="tx1"/>
                </a:solidFill>
              </a:rPr>
              <a:t>Softmax</a:t>
            </a:r>
            <a:r>
              <a:rPr lang="en-GB" sz="7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C896E51-311E-4FB6-BF10-167AAEB2DBF9}"/>
              </a:ext>
            </a:extLst>
          </p:cNvPr>
          <p:cNvSpPr/>
          <p:nvPr/>
        </p:nvSpPr>
        <p:spPr>
          <a:xfrm>
            <a:off x="6956278" y="3294350"/>
            <a:ext cx="1427147" cy="381840"/>
          </a:xfrm>
          <a:prstGeom prst="roundRect">
            <a:avLst>
              <a:gd name="adj" fmla="val 8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u="sng" dirty="0">
                <a:solidFill>
                  <a:schemeClr val="tx1"/>
                </a:solidFill>
              </a:rPr>
              <a:t>ML Model 4: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Style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</a:rPr>
              <a:t>(Activation: </a:t>
            </a:r>
            <a:r>
              <a:rPr lang="en-GB" sz="700" dirty="0" err="1">
                <a:solidFill>
                  <a:schemeClr val="tx1"/>
                </a:solidFill>
              </a:rPr>
              <a:t>Softmax</a:t>
            </a:r>
            <a:r>
              <a:rPr lang="en-GB" sz="7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867F718-8DE0-4CD0-B904-B6BD418CA7B9}"/>
              </a:ext>
            </a:extLst>
          </p:cNvPr>
          <p:cNvSpPr/>
          <p:nvPr/>
        </p:nvSpPr>
        <p:spPr>
          <a:xfrm>
            <a:off x="6956277" y="3807949"/>
            <a:ext cx="1427147" cy="381840"/>
          </a:xfrm>
          <a:prstGeom prst="roundRect">
            <a:avLst>
              <a:gd name="adj" fmla="val 8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u="sng" dirty="0">
                <a:solidFill>
                  <a:schemeClr val="tx1"/>
                </a:solidFill>
              </a:rPr>
              <a:t>ML Model 4: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Reason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</a:rPr>
              <a:t>(Activation: </a:t>
            </a:r>
            <a:r>
              <a:rPr lang="en-GB" sz="700" dirty="0" err="1">
                <a:solidFill>
                  <a:schemeClr val="tx1"/>
                </a:solidFill>
              </a:rPr>
              <a:t>Softmax</a:t>
            </a:r>
            <a:r>
              <a:rPr lang="en-GB" sz="7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3E3B88B-792F-42EE-9AD6-B5079F2BAB34}"/>
              </a:ext>
            </a:extLst>
          </p:cNvPr>
          <p:cNvSpPr/>
          <p:nvPr/>
        </p:nvSpPr>
        <p:spPr>
          <a:xfrm>
            <a:off x="6956277" y="4321548"/>
            <a:ext cx="1427147" cy="381840"/>
          </a:xfrm>
          <a:prstGeom prst="roundRect">
            <a:avLst>
              <a:gd name="adj" fmla="val 80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u="sng" dirty="0">
                <a:solidFill>
                  <a:schemeClr val="tx1"/>
                </a:solidFill>
              </a:rPr>
              <a:t>ML Model 5: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Collar Type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</a:rPr>
              <a:t>(Activation: </a:t>
            </a:r>
            <a:r>
              <a:rPr lang="en-GB" sz="700" dirty="0" err="1">
                <a:solidFill>
                  <a:schemeClr val="tx1"/>
                </a:solidFill>
              </a:rPr>
              <a:t>Softmax</a:t>
            </a:r>
            <a:r>
              <a:rPr lang="en-GB" sz="7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681067-E4C6-44C3-8C02-E5880BFF7D85}"/>
              </a:ext>
            </a:extLst>
          </p:cNvPr>
          <p:cNvCxnSpPr>
            <a:stCxn id="6" idx="3"/>
            <a:endCxn id="26" idx="1"/>
          </p:cNvCxnSpPr>
          <p:nvPr/>
        </p:nvCxnSpPr>
        <p:spPr>
          <a:xfrm>
            <a:off x="4785646" y="3482550"/>
            <a:ext cx="428714" cy="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18BB982-141E-443B-876E-B988E2C80626}"/>
              </a:ext>
            </a:extLst>
          </p:cNvPr>
          <p:cNvCxnSpPr>
            <a:cxnSpLocks/>
            <a:stCxn id="23" idx="3"/>
            <a:endCxn id="67" idx="1"/>
          </p:cNvCxnSpPr>
          <p:nvPr/>
        </p:nvCxnSpPr>
        <p:spPr>
          <a:xfrm flipV="1">
            <a:off x="6470592" y="2967696"/>
            <a:ext cx="485686" cy="285659"/>
          </a:xfrm>
          <a:prstGeom prst="bentConnector3">
            <a:avLst>
              <a:gd name="adj1" fmla="val 728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5793B1E-C937-447F-BD33-505185D92A77}"/>
              </a:ext>
            </a:extLst>
          </p:cNvPr>
          <p:cNvCxnSpPr>
            <a:cxnSpLocks/>
            <a:stCxn id="26" idx="3"/>
            <a:endCxn id="68" idx="1"/>
          </p:cNvCxnSpPr>
          <p:nvPr/>
        </p:nvCxnSpPr>
        <p:spPr>
          <a:xfrm>
            <a:off x="6470592" y="3484187"/>
            <a:ext cx="485686" cy="10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F58604A-619E-4035-8176-D171B7FB3513}"/>
              </a:ext>
            </a:extLst>
          </p:cNvPr>
          <p:cNvCxnSpPr>
            <a:cxnSpLocks/>
            <a:stCxn id="27" idx="3"/>
            <a:endCxn id="69" idx="1"/>
          </p:cNvCxnSpPr>
          <p:nvPr/>
        </p:nvCxnSpPr>
        <p:spPr>
          <a:xfrm>
            <a:off x="6470592" y="3708743"/>
            <a:ext cx="485685" cy="290126"/>
          </a:xfrm>
          <a:prstGeom prst="bentConnector3">
            <a:avLst>
              <a:gd name="adj1" fmla="val 746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01FFF10-D41A-42EE-8C88-6B97834E0C3A}"/>
              </a:ext>
            </a:extLst>
          </p:cNvPr>
          <p:cNvCxnSpPr>
            <a:cxnSpLocks/>
            <a:stCxn id="28" idx="3"/>
            <a:endCxn id="70" idx="1"/>
          </p:cNvCxnSpPr>
          <p:nvPr/>
        </p:nvCxnSpPr>
        <p:spPr>
          <a:xfrm>
            <a:off x="6470592" y="3939575"/>
            <a:ext cx="485685" cy="572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D9B39CD0-8FCE-459F-8904-48DFC9FBFDC8}"/>
              </a:ext>
            </a:extLst>
          </p:cNvPr>
          <p:cNvSpPr/>
          <p:nvPr/>
        </p:nvSpPr>
        <p:spPr>
          <a:xfrm>
            <a:off x="6956276" y="1893181"/>
            <a:ext cx="1427147" cy="230832"/>
          </a:xfrm>
          <a:prstGeom prst="roundRect">
            <a:avLst>
              <a:gd name="adj" fmla="val 809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u="sng" dirty="0">
                <a:solidFill>
                  <a:schemeClr val="tx1"/>
                </a:solidFill>
              </a:rPr>
              <a:t>ML Model X: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…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2BD0F35-C17A-4161-9635-AF84AC0FF5E3}"/>
              </a:ext>
            </a:extLst>
          </p:cNvPr>
          <p:cNvSpPr/>
          <p:nvPr/>
        </p:nvSpPr>
        <p:spPr>
          <a:xfrm>
            <a:off x="6956274" y="4849403"/>
            <a:ext cx="1427147" cy="230832"/>
          </a:xfrm>
          <a:prstGeom prst="roundRect">
            <a:avLst>
              <a:gd name="adj" fmla="val 809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u="sng" dirty="0">
                <a:solidFill>
                  <a:schemeClr val="tx1"/>
                </a:solidFill>
              </a:rPr>
              <a:t>ML Model X: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</a:rPr>
              <a:t>…</a:t>
            </a:r>
            <a:endParaRPr lang="en-GB" sz="700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DDA09C-BF17-46A5-AC5A-38258FFD168A}"/>
              </a:ext>
            </a:extLst>
          </p:cNvPr>
          <p:cNvSpPr txBox="1"/>
          <p:nvPr/>
        </p:nvSpPr>
        <p:spPr>
          <a:xfrm>
            <a:off x="8988752" y="2210436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Short Sleeve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27455C6-0495-44AC-A0AB-48E4653DE14C}"/>
              </a:ext>
            </a:extLst>
          </p:cNvPr>
          <p:cNvSpPr txBox="1"/>
          <p:nvPr/>
        </p:nvSpPr>
        <p:spPr>
          <a:xfrm>
            <a:off x="8988752" y="2438840"/>
            <a:ext cx="1256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Long Sleeve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2E66D7-53BC-4437-BF4F-0809A82EFAA7}"/>
              </a:ext>
            </a:extLst>
          </p:cNvPr>
          <p:cNvCxnSpPr>
            <a:cxnSpLocks/>
          </p:cNvCxnSpPr>
          <p:nvPr/>
        </p:nvCxnSpPr>
        <p:spPr>
          <a:xfrm>
            <a:off x="8988752" y="2259202"/>
            <a:ext cx="0" cy="36170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F4DA605-10E1-46BC-AC93-B77B1BC382D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383430" y="2450122"/>
            <a:ext cx="60532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C919C05-EEE0-497A-A548-C0BAF02B2BC7}"/>
              </a:ext>
            </a:extLst>
          </p:cNvPr>
          <p:cNvGrpSpPr/>
          <p:nvPr/>
        </p:nvGrpSpPr>
        <p:grpSpPr>
          <a:xfrm>
            <a:off x="8390341" y="2708544"/>
            <a:ext cx="1868470" cy="540899"/>
            <a:chOff x="8390341" y="2708544"/>
            <a:chExt cx="1868470" cy="540899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AFF8D00-01AA-4340-BCCE-0F81667679B3}"/>
                </a:ext>
              </a:extLst>
            </p:cNvPr>
            <p:cNvCxnSpPr>
              <a:cxnSpLocks/>
            </p:cNvCxnSpPr>
            <p:nvPr/>
          </p:nvCxnSpPr>
          <p:spPr>
            <a:xfrm>
              <a:off x="8390341" y="2956558"/>
              <a:ext cx="60532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7A3D9F2-498A-4C60-9038-BC5444D4CA9E}"/>
                </a:ext>
              </a:extLst>
            </p:cNvPr>
            <p:cNvCxnSpPr>
              <a:cxnSpLocks/>
            </p:cNvCxnSpPr>
            <p:nvPr/>
          </p:nvCxnSpPr>
          <p:spPr>
            <a:xfrm>
              <a:off x="8995663" y="2772323"/>
              <a:ext cx="0" cy="36170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5CF8C22-1D34-4050-B9FD-5EE8E7DC08EE}"/>
                </a:ext>
              </a:extLst>
            </p:cNvPr>
            <p:cNvSpPr txBox="1"/>
            <p:nvPr/>
          </p:nvSpPr>
          <p:spPr>
            <a:xfrm>
              <a:off x="8988743" y="2708544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4E88E84-8489-4617-B323-FD56EAF065C8}"/>
                </a:ext>
              </a:extLst>
            </p:cNvPr>
            <p:cNvSpPr txBox="1"/>
            <p:nvPr/>
          </p:nvSpPr>
          <p:spPr>
            <a:xfrm>
              <a:off x="9002579" y="2845100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94F3E6C-5FB3-4D7F-ACCE-F47CF7C91538}"/>
                </a:ext>
              </a:extLst>
            </p:cNvPr>
            <p:cNvSpPr txBox="1"/>
            <p:nvPr/>
          </p:nvSpPr>
          <p:spPr>
            <a:xfrm>
              <a:off x="9002579" y="3018611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2105BF6-BA8C-4842-8B92-A00693EDA343}"/>
              </a:ext>
            </a:extLst>
          </p:cNvPr>
          <p:cNvGrpSpPr/>
          <p:nvPr/>
        </p:nvGrpSpPr>
        <p:grpSpPr>
          <a:xfrm>
            <a:off x="8390341" y="3250546"/>
            <a:ext cx="1868470" cy="540899"/>
            <a:chOff x="8390341" y="2708544"/>
            <a:chExt cx="1868470" cy="540899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E23E244-8A7F-478F-81BC-A49686584AAC}"/>
                </a:ext>
              </a:extLst>
            </p:cNvPr>
            <p:cNvCxnSpPr>
              <a:cxnSpLocks/>
            </p:cNvCxnSpPr>
            <p:nvPr/>
          </p:nvCxnSpPr>
          <p:spPr>
            <a:xfrm>
              <a:off x="8390341" y="2956558"/>
              <a:ext cx="60532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97FA6E9-920C-4DB6-A68F-53E6E29E1841}"/>
                </a:ext>
              </a:extLst>
            </p:cNvPr>
            <p:cNvCxnSpPr>
              <a:cxnSpLocks/>
            </p:cNvCxnSpPr>
            <p:nvPr/>
          </p:nvCxnSpPr>
          <p:spPr>
            <a:xfrm>
              <a:off x="8995663" y="2772323"/>
              <a:ext cx="0" cy="36170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515C762-D816-4744-8285-3DA0E6992D98}"/>
                </a:ext>
              </a:extLst>
            </p:cNvPr>
            <p:cNvSpPr txBox="1"/>
            <p:nvPr/>
          </p:nvSpPr>
          <p:spPr>
            <a:xfrm>
              <a:off x="8988743" y="2708544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ADEEEE1-001C-48BF-8051-3946CDC6FC8C}"/>
                </a:ext>
              </a:extLst>
            </p:cNvPr>
            <p:cNvSpPr txBox="1"/>
            <p:nvPr/>
          </p:nvSpPr>
          <p:spPr>
            <a:xfrm>
              <a:off x="9002579" y="2845100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608DE38-9065-441E-B502-74F4894337EC}"/>
                </a:ext>
              </a:extLst>
            </p:cNvPr>
            <p:cNvSpPr txBox="1"/>
            <p:nvPr/>
          </p:nvSpPr>
          <p:spPr>
            <a:xfrm>
              <a:off x="9002579" y="3018611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792FD69-EEF4-4C96-8E07-4E9259D03E0D}"/>
              </a:ext>
            </a:extLst>
          </p:cNvPr>
          <p:cNvGrpSpPr/>
          <p:nvPr/>
        </p:nvGrpSpPr>
        <p:grpSpPr>
          <a:xfrm>
            <a:off x="8390341" y="3752929"/>
            <a:ext cx="1868470" cy="540899"/>
            <a:chOff x="8390341" y="2708544"/>
            <a:chExt cx="1868470" cy="540899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7EEDF8A-7657-47C6-BB14-66035D2A6C13}"/>
                </a:ext>
              </a:extLst>
            </p:cNvPr>
            <p:cNvCxnSpPr>
              <a:cxnSpLocks/>
            </p:cNvCxnSpPr>
            <p:nvPr/>
          </p:nvCxnSpPr>
          <p:spPr>
            <a:xfrm>
              <a:off x="8390341" y="2956558"/>
              <a:ext cx="60532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7CA629B-4C1F-452E-B272-6D1409BD46BD}"/>
                </a:ext>
              </a:extLst>
            </p:cNvPr>
            <p:cNvCxnSpPr>
              <a:cxnSpLocks/>
            </p:cNvCxnSpPr>
            <p:nvPr/>
          </p:nvCxnSpPr>
          <p:spPr>
            <a:xfrm>
              <a:off x="8995663" y="2772323"/>
              <a:ext cx="0" cy="36170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4AACC26-18A1-4DB2-B601-20D70010E1B1}"/>
                </a:ext>
              </a:extLst>
            </p:cNvPr>
            <p:cNvSpPr txBox="1"/>
            <p:nvPr/>
          </p:nvSpPr>
          <p:spPr>
            <a:xfrm>
              <a:off x="8988743" y="2708544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266BE58-EE69-4AEE-9B21-D69DCC8DF239}"/>
                </a:ext>
              </a:extLst>
            </p:cNvPr>
            <p:cNvSpPr txBox="1"/>
            <p:nvPr/>
          </p:nvSpPr>
          <p:spPr>
            <a:xfrm>
              <a:off x="9002579" y="2845100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FA17091-65A9-4960-8D73-C07501B764EE}"/>
                </a:ext>
              </a:extLst>
            </p:cNvPr>
            <p:cNvSpPr txBox="1"/>
            <p:nvPr/>
          </p:nvSpPr>
          <p:spPr>
            <a:xfrm>
              <a:off x="9002579" y="3018611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3154A20-71A8-431C-8504-7C36942B1CF9}"/>
              </a:ext>
            </a:extLst>
          </p:cNvPr>
          <p:cNvGrpSpPr/>
          <p:nvPr/>
        </p:nvGrpSpPr>
        <p:grpSpPr>
          <a:xfrm>
            <a:off x="8390341" y="4232876"/>
            <a:ext cx="1868470" cy="540899"/>
            <a:chOff x="8390341" y="2708544"/>
            <a:chExt cx="1868470" cy="540899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F3311A8-2015-4AEC-A714-ED813AE76911}"/>
                </a:ext>
              </a:extLst>
            </p:cNvPr>
            <p:cNvCxnSpPr>
              <a:cxnSpLocks/>
            </p:cNvCxnSpPr>
            <p:nvPr/>
          </p:nvCxnSpPr>
          <p:spPr>
            <a:xfrm>
              <a:off x="8390341" y="2956558"/>
              <a:ext cx="605322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9623961-07EE-430E-968C-6A2A68FD6796}"/>
                </a:ext>
              </a:extLst>
            </p:cNvPr>
            <p:cNvCxnSpPr>
              <a:cxnSpLocks/>
            </p:cNvCxnSpPr>
            <p:nvPr/>
          </p:nvCxnSpPr>
          <p:spPr>
            <a:xfrm>
              <a:off x="8995663" y="2772323"/>
              <a:ext cx="0" cy="361704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0BE67F1-6676-4FE8-9338-992204EFDD7D}"/>
                </a:ext>
              </a:extLst>
            </p:cNvPr>
            <p:cNvSpPr txBox="1"/>
            <p:nvPr/>
          </p:nvSpPr>
          <p:spPr>
            <a:xfrm>
              <a:off x="8988743" y="2708544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3342CF7-2628-45E1-8247-E2B06F5893AD}"/>
                </a:ext>
              </a:extLst>
            </p:cNvPr>
            <p:cNvSpPr txBox="1"/>
            <p:nvPr/>
          </p:nvSpPr>
          <p:spPr>
            <a:xfrm>
              <a:off x="9002579" y="2845100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A1AB1A2-6DDF-47A6-A99F-40F49A716BA3}"/>
                </a:ext>
              </a:extLst>
            </p:cNvPr>
            <p:cNvSpPr txBox="1"/>
            <p:nvPr/>
          </p:nvSpPr>
          <p:spPr>
            <a:xfrm>
              <a:off x="9002579" y="3018611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72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9359BEA-71B5-A61F-ED0F-7044FF6F6F2C}"/>
              </a:ext>
            </a:extLst>
          </p:cNvPr>
          <p:cNvGrpSpPr/>
          <p:nvPr/>
        </p:nvGrpSpPr>
        <p:grpSpPr>
          <a:xfrm>
            <a:off x="771663" y="438984"/>
            <a:ext cx="10257384" cy="5232675"/>
            <a:chOff x="154443" y="431364"/>
            <a:chExt cx="10257384" cy="5232675"/>
          </a:xfrm>
        </p:grpSpPr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34C406CA-4C59-C642-D0B5-36566520B9FD}"/>
                </a:ext>
              </a:extLst>
            </p:cNvPr>
            <p:cNvCxnSpPr>
              <a:cxnSpLocks/>
              <a:stCxn id="66" idx="3"/>
              <a:endCxn id="98" idx="1"/>
            </p:cNvCxnSpPr>
            <p:nvPr/>
          </p:nvCxnSpPr>
          <p:spPr>
            <a:xfrm flipV="1">
              <a:off x="6193602" y="809774"/>
              <a:ext cx="461476" cy="126745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59A3A4CA-2062-6D88-4652-20CF130DAD8C}"/>
                </a:ext>
              </a:extLst>
            </p:cNvPr>
            <p:cNvCxnSpPr>
              <a:cxnSpLocks/>
              <a:stCxn id="66" idx="3"/>
              <a:endCxn id="103" idx="1"/>
            </p:cNvCxnSpPr>
            <p:nvPr/>
          </p:nvCxnSpPr>
          <p:spPr>
            <a:xfrm>
              <a:off x="6193602" y="2077225"/>
              <a:ext cx="461474" cy="168877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978880-8A71-40F5-86C4-D31BEF395F9A}"/>
                </a:ext>
              </a:extLst>
            </p:cNvPr>
            <p:cNvSpPr/>
            <p:nvPr/>
          </p:nvSpPr>
          <p:spPr>
            <a:xfrm>
              <a:off x="1931967" y="4326192"/>
              <a:ext cx="1427147" cy="598206"/>
            </a:xfrm>
            <a:prstGeom prst="roundRect">
              <a:avLst>
                <a:gd name="adj" fmla="val 8096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u="sng" dirty="0"/>
                <a:t>ML Model 1: </a:t>
              </a:r>
              <a:r>
                <a:rPr lang="en-GB" sz="1100" dirty="0"/>
                <a:t>Category Predictor</a:t>
              </a:r>
            </a:p>
            <a:p>
              <a:pPr algn="ctr"/>
              <a:r>
                <a:rPr lang="en-GB" sz="800" dirty="0"/>
                <a:t>(Activation: </a:t>
              </a:r>
              <a:r>
                <a:rPr lang="en-GB" sz="800" dirty="0" err="1"/>
                <a:t>Softmax</a:t>
              </a:r>
              <a:r>
                <a:rPr lang="en-GB" sz="800" dirty="0"/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A6A69C-64D7-4968-A7FB-79832DB04DD5}"/>
                </a:ext>
              </a:extLst>
            </p:cNvPr>
            <p:cNvSpPr txBox="1"/>
            <p:nvPr/>
          </p:nvSpPr>
          <p:spPr>
            <a:xfrm>
              <a:off x="3584139" y="4512154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FF0000"/>
                  </a:solidFill>
                </a:rPr>
                <a:t>Men’s Shirts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BF29F9-C5C3-4C23-B8F6-1212108D68CF}"/>
                </a:ext>
              </a:extLst>
            </p:cNvPr>
            <p:cNvSpPr txBox="1"/>
            <p:nvPr/>
          </p:nvSpPr>
          <p:spPr>
            <a:xfrm>
              <a:off x="3584139" y="3587964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Men’s Trousers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042FDC-A97B-496C-AA62-1DE23DC3B532}"/>
                </a:ext>
              </a:extLst>
            </p:cNvPr>
            <p:cNvSpPr txBox="1"/>
            <p:nvPr/>
          </p:nvSpPr>
          <p:spPr>
            <a:xfrm>
              <a:off x="3584139" y="5433207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Women’s Dresses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BD461C-7F2C-4DF8-8FA9-93F1E7DD25EC}"/>
                </a:ext>
              </a:extLst>
            </p:cNvPr>
            <p:cNvSpPr txBox="1"/>
            <p:nvPr/>
          </p:nvSpPr>
          <p:spPr>
            <a:xfrm>
              <a:off x="3584139" y="4048215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AF114B-73A2-485C-A9CB-CEE3073FA2E4}"/>
                </a:ext>
              </a:extLst>
            </p:cNvPr>
            <p:cNvSpPr txBox="1"/>
            <p:nvPr/>
          </p:nvSpPr>
          <p:spPr>
            <a:xfrm>
              <a:off x="3584139" y="4279047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F16D09-1849-4509-8F90-9D4A3BFA38AE}"/>
                </a:ext>
              </a:extLst>
            </p:cNvPr>
            <p:cNvSpPr txBox="1"/>
            <p:nvPr/>
          </p:nvSpPr>
          <p:spPr>
            <a:xfrm>
              <a:off x="3584138" y="3788653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5DDE52-791A-4A26-92A2-B776DD1AA8D5}"/>
                </a:ext>
              </a:extLst>
            </p:cNvPr>
            <p:cNvSpPr txBox="1"/>
            <p:nvPr/>
          </p:nvSpPr>
          <p:spPr>
            <a:xfrm>
              <a:off x="3584139" y="4740711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7B24D2-0D2B-4934-A4BD-5F8A99214D14}"/>
                </a:ext>
              </a:extLst>
            </p:cNvPr>
            <p:cNvSpPr txBox="1"/>
            <p:nvPr/>
          </p:nvSpPr>
          <p:spPr>
            <a:xfrm>
              <a:off x="3584139" y="4971543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ED8C51-5C44-47D9-BAE8-534AB6EF0F55}"/>
                </a:ext>
              </a:extLst>
            </p:cNvPr>
            <p:cNvSpPr txBox="1"/>
            <p:nvPr/>
          </p:nvSpPr>
          <p:spPr>
            <a:xfrm>
              <a:off x="3584139" y="5202375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………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B4A9DB-5AE5-4F71-8CA7-843B69A5C098}"/>
                </a:ext>
              </a:extLst>
            </p:cNvPr>
            <p:cNvCxnSpPr/>
            <p:nvPr/>
          </p:nvCxnSpPr>
          <p:spPr>
            <a:xfrm>
              <a:off x="3584139" y="3701967"/>
              <a:ext cx="0" cy="18466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19507F-E6D5-446D-B0A7-74554C6769EA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359114" y="4625295"/>
              <a:ext cx="225025" cy="227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35637C-FCDB-45DE-A289-F78D9535E961}"/>
                </a:ext>
              </a:extLst>
            </p:cNvPr>
            <p:cNvSpPr txBox="1"/>
            <p:nvPr/>
          </p:nvSpPr>
          <p:spPr>
            <a:xfrm>
              <a:off x="3584138" y="3355456"/>
              <a:ext cx="12562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u="sng" dirty="0"/>
                <a:t>Possible Categories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EE565F3-A6B1-4E73-B864-FD0381D715FA}"/>
                </a:ext>
              </a:extLst>
            </p:cNvPr>
            <p:cNvGrpSpPr/>
            <p:nvPr/>
          </p:nvGrpSpPr>
          <p:grpSpPr>
            <a:xfrm>
              <a:off x="4694528" y="3821295"/>
              <a:ext cx="1582396" cy="1407446"/>
              <a:chOff x="5214360" y="2641839"/>
              <a:chExt cx="1582396" cy="140744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378791-8AB3-494E-9B87-60B8B1614761}"/>
                  </a:ext>
                </a:extLst>
              </p:cNvPr>
              <p:cNvSpPr txBox="1"/>
              <p:nvPr/>
            </p:nvSpPr>
            <p:spPr>
              <a:xfrm>
                <a:off x="5214360" y="2872671"/>
                <a:ext cx="12562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Sleeve Length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909D30-8B3A-49E9-BFAF-16A925C3DAEC}"/>
                  </a:ext>
                </a:extLst>
              </p:cNvPr>
              <p:cNvSpPr txBox="1"/>
              <p:nvPr/>
            </p:nvSpPr>
            <p:spPr>
              <a:xfrm>
                <a:off x="5214360" y="3103503"/>
                <a:ext cx="12562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Pattern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AB298E-7764-4B37-ACBC-60726764B134}"/>
                  </a:ext>
                </a:extLst>
              </p:cNvPr>
              <p:cNvSpPr txBox="1"/>
              <p:nvPr/>
            </p:nvSpPr>
            <p:spPr>
              <a:xfrm>
                <a:off x="5214360" y="2641839"/>
                <a:ext cx="15823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b="1" u="sng" dirty="0"/>
                  <a:t>Possible Filters in Category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B277EB-8CF5-4E4A-BD8D-79EDAA5DF977}"/>
                  </a:ext>
                </a:extLst>
              </p:cNvPr>
              <p:cNvSpPr txBox="1"/>
              <p:nvPr/>
            </p:nvSpPr>
            <p:spPr>
              <a:xfrm>
                <a:off x="5214360" y="3334335"/>
                <a:ext cx="12562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Style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FE216D-2967-4256-9897-044C06A588B9}"/>
                  </a:ext>
                </a:extLst>
              </p:cNvPr>
              <p:cNvSpPr txBox="1"/>
              <p:nvPr/>
            </p:nvSpPr>
            <p:spPr>
              <a:xfrm>
                <a:off x="5214360" y="3558891"/>
                <a:ext cx="12562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Reason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111B7-87D2-4F25-8A45-4B4FE4DBF614}"/>
                  </a:ext>
                </a:extLst>
              </p:cNvPr>
              <p:cNvSpPr txBox="1"/>
              <p:nvPr/>
            </p:nvSpPr>
            <p:spPr>
              <a:xfrm>
                <a:off x="5214360" y="3789723"/>
                <a:ext cx="12562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900" dirty="0"/>
                  <a:t>Collar Type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12AAE9F-71D1-4F73-8DD3-F23CB5F6E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360" y="2895125"/>
                <a:ext cx="0" cy="115416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E1FEFCA2-6410-4446-88FD-428CE2C223DA}"/>
                </a:ext>
              </a:extLst>
            </p:cNvPr>
            <p:cNvCxnSpPr>
              <a:cxnSpLocks/>
              <a:stCxn id="66" idx="3"/>
              <a:endCxn id="33" idx="1"/>
            </p:cNvCxnSpPr>
            <p:nvPr/>
          </p:nvCxnSpPr>
          <p:spPr>
            <a:xfrm flipV="1">
              <a:off x="6193602" y="1251299"/>
              <a:ext cx="461483" cy="8259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F274F40-F8BC-483E-845D-B581199FCA4C}"/>
                </a:ext>
              </a:extLst>
            </p:cNvPr>
            <p:cNvSpPr/>
            <p:nvPr/>
          </p:nvSpPr>
          <p:spPr>
            <a:xfrm>
              <a:off x="6655085" y="1060379"/>
              <a:ext cx="1427147" cy="381840"/>
            </a:xfrm>
            <a:prstGeom prst="roundRect">
              <a:avLst>
                <a:gd name="adj" fmla="val 80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 err="1">
                  <a:solidFill>
                    <a:schemeClr val="tx1"/>
                  </a:solidFill>
                </a:rPr>
                <a:t>Ouput</a:t>
              </a:r>
              <a:r>
                <a:rPr lang="en-GB" sz="900" u="sng" dirty="0">
                  <a:solidFill>
                    <a:schemeClr val="tx1"/>
                  </a:solidFill>
                </a:rPr>
                <a:t> Layer X: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Sleeve Length</a:t>
              </a:r>
            </a:p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(Activation: Sigmoid)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9CD701-38D5-4BCE-AA45-9E5A8D2FA22C}"/>
                </a:ext>
              </a:extLst>
            </p:cNvPr>
            <p:cNvSpPr txBox="1"/>
            <p:nvPr/>
          </p:nvSpPr>
          <p:spPr>
            <a:xfrm>
              <a:off x="6578164" y="431364"/>
              <a:ext cx="15823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b="1" u="sng" dirty="0"/>
                <a:t>Filter Value Output Layers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FEC3B49-F604-4F4F-A211-57D8AAFE9897}"/>
                </a:ext>
              </a:extLst>
            </p:cNvPr>
            <p:cNvSpPr/>
            <p:nvPr/>
          </p:nvSpPr>
          <p:spPr>
            <a:xfrm>
              <a:off x="6655080" y="1577953"/>
              <a:ext cx="1427147" cy="381840"/>
            </a:xfrm>
            <a:prstGeom prst="roundRect">
              <a:avLst>
                <a:gd name="adj" fmla="val 80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 err="1">
                  <a:solidFill>
                    <a:schemeClr val="tx1"/>
                  </a:solidFill>
                </a:rPr>
                <a:t>Ouput</a:t>
              </a:r>
              <a:r>
                <a:rPr lang="en-GB" sz="900" u="sng" dirty="0">
                  <a:solidFill>
                    <a:schemeClr val="tx1"/>
                  </a:solidFill>
                </a:rPr>
                <a:t> Layer X: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Pattern</a:t>
              </a:r>
            </a:p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(Activation: Sigmoid)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C896E51-311E-4FB6-BF10-167AAEB2DBF9}"/>
                </a:ext>
              </a:extLst>
            </p:cNvPr>
            <p:cNvSpPr/>
            <p:nvPr/>
          </p:nvSpPr>
          <p:spPr>
            <a:xfrm>
              <a:off x="6655080" y="2095527"/>
              <a:ext cx="1427147" cy="381840"/>
            </a:xfrm>
            <a:prstGeom prst="roundRect">
              <a:avLst>
                <a:gd name="adj" fmla="val 80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 err="1">
                  <a:solidFill>
                    <a:schemeClr val="tx1"/>
                  </a:solidFill>
                </a:rPr>
                <a:t>Ouput</a:t>
              </a:r>
              <a:r>
                <a:rPr lang="en-GB" sz="900" u="sng" dirty="0">
                  <a:solidFill>
                    <a:schemeClr val="tx1"/>
                  </a:solidFill>
                </a:rPr>
                <a:t> Layer X: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Style</a:t>
              </a:r>
            </a:p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(Activation: Sigmoid)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867F718-8DE0-4CD0-B904-B6BD418CA7B9}"/>
                </a:ext>
              </a:extLst>
            </p:cNvPr>
            <p:cNvSpPr/>
            <p:nvPr/>
          </p:nvSpPr>
          <p:spPr>
            <a:xfrm>
              <a:off x="6655079" y="2609126"/>
              <a:ext cx="1427147" cy="381840"/>
            </a:xfrm>
            <a:prstGeom prst="roundRect">
              <a:avLst>
                <a:gd name="adj" fmla="val 80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 err="1">
                  <a:solidFill>
                    <a:schemeClr val="tx1"/>
                  </a:solidFill>
                </a:rPr>
                <a:t>Ouput</a:t>
              </a:r>
              <a:r>
                <a:rPr lang="en-GB" sz="900" u="sng" dirty="0">
                  <a:solidFill>
                    <a:schemeClr val="tx1"/>
                  </a:solidFill>
                </a:rPr>
                <a:t> Layer X: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Reason</a:t>
              </a:r>
            </a:p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(Activation: Sigmoid)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3E3B88B-792F-42EE-9AD6-B5079F2BAB34}"/>
                </a:ext>
              </a:extLst>
            </p:cNvPr>
            <p:cNvSpPr/>
            <p:nvPr/>
          </p:nvSpPr>
          <p:spPr>
            <a:xfrm>
              <a:off x="6655079" y="3122725"/>
              <a:ext cx="1427147" cy="381840"/>
            </a:xfrm>
            <a:prstGeom prst="roundRect">
              <a:avLst>
                <a:gd name="adj" fmla="val 809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 err="1">
                  <a:solidFill>
                    <a:schemeClr val="tx1"/>
                  </a:solidFill>
                </a:rPr>
                <a:t>Ouput</a:t>
              </a:r>
              <a:r>
                <a:rPr lang="en-GB" sz="900" u="sng" dirty="0">
                  <a:solidFill>
                    <a:schemeClr val="tx1"/>
                  </a:solidFill>
                </a:rPr>
                <a:t> Layer X: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Collar Type</a:t>
              </a:r>
            </a:p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(Activation: Sigmoid)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4681067-E4C6-44C3-8C02-E5880BFF7D85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4265814" y="4627570"/>
              <a:ext cx="428714" cy="163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918BB982-141E-443B-876E-B988E2C80626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 flipV="1">
              <a:off x="6193602" y="1768873"/>
              <a:ext cx="461478" cy="3083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A5793B1E-C937-447F-BD33-505185D92A77}"/>
                </a:ext>
              </a:extLst>
            </p:cNvPr>
            <p:cNvCxnSpPr>
              <a:cxnSpLocks/>
              <a:stCxn id="66" idx="3"/>
              <a:endCxn id="68" idx="1"/>
            </p:cNvCxnSpPr>
            <p:nvPr/>
          </p:nvCxnSpPr>
          <p:spPr>
            <a:xfrm>
              <a:off x="6193602" y="2077225"/>
              <a:ext cx="461478" cy="2092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FF58604A-619E-4035-8176-D171B7FB3513}"/>
                </a:ext>
              </a:extLst>
            </p:cNvPr>
            <p:cNvCxnSpPr>
              <a:cxnSpLocks/>
              <a:stCxn id="66" idx="3"/>
              <a:endCxn id="69" idx="1"/>
            </p:cNvCxnSpPr>
            <p:nvPr/>
          </p:nvCxnSpPr>
          <p:spPr>
            <a:xfrm>
              <a:off x="6193602" y="2077225"/>
              <a:ext cx="461477" cy="7228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501FFF10-D41A-42EE-8C88-6B97834E0C3A}"/>
                </a:ext>
              </a:extLst>
            </p:cNvPr>
            <p:cNvCxnSpPr>
              <a:cxnSpLocks/>
              <a:stCxn id="66" idx="3"/>
              <a:endCxn id="70" idx="1"/>
            </p:cNvCxnSpPr>
            <p:nvPr/>
          </p:nvCxnSpPr>
          <p:spPr>
            <a:xfrm>
              <a:off x="6193602" y="2077225"/>
              <a:ext cx="461477" cy="123642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9B39CD0-8FCE-459F-8904-48DFC9FBFDC8}"/>
                </a:ext>
              </a:extLst>
            </p:cNvPr>
            <p:cNvSpPr/>
            <p:nvPr/>
          </p:nvSpPr>
          <p:spPr>
            <a:xfrm>
              <a:off x="6655078" y="694358"/>
              <a:ext cx="1427147" cy="230832"/>
            </a:xfrm>
            <a:prstGeom prst="roundRect">
              <a:avLst>
                <a:gd name="adj" fmla="val 809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 err="1">
                  <a:solidFill>
                    <a:schemeClr val="tx1"/>
                  </a:solidFill>
                </a:rPr>
                <a:t>Ouput</a:t>
              </a:r>
              <a:r>
                <a:rPr lang="en-GB" sz="900" u="sng" dirty="0">
                  <a:solidFill>
                    <a:schemeClr val="tx1"/>
                  </a:solidFill>
                </a:rPr>
                <a:t> Layer X: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…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2BD0F35-C17A-4161-9635-AF84AC0FF5E3}"/>
                </a:ext>
              </a:extLst>
            </p:cNvPr>
            <p:cNvSpPr/>
            <p:nvPr/>
          </p:nvSpPr>
          <p:spPr>
            <a:xfrm>
              <a:off x="6655076" y="3650580"/>
              <a:ext cx="1427147" cy="230832"/>
            </a:xfrm>
            <a:prstGeom prst="roundRect">
              <a:avLst>
                <a:gd name="adj" fmla="val 809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u="sng" dirty="0" err="1">
                  <a:solidFill>
                    <a:schemeClr val="tx1"/>
                  </a:solidFill>
                </a:rPr>
                <a:t>Ouput</a:t>
              </a:r>
              <a:r>
                <a:rPr lang="en-GB" sz="900" u="sng" dirty="0">
                  <a:solidFill>
                    <a:schemeClr val="tx1"/>
                  </a:solidFill>
                </a:rPr>
                <a:t> Layer X:</a:t>
              </a:r>
            </a:p>
            <a:p>
              <a:pPr algn="ctr"/>
              <a:r>
                <a:rPr lang="en-GB" sz="900" dirty="0">
                  <a:solidFill>
                    <a:schemeClr val="tx1"/>
                  </a:solidFill>
                </a:rPr>
                <a:t>…</a:t>
              </a:r>
              <a:endParaRPr lang="en-GB" sz="7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0DDA09C-BF17-46A5-AC5A-38258FFD168A}"/>
                </a:ext>
              </a:extLst>
            </p:cNvPr>
            <p:cNvSpPr txBox="1"/>
            <p:nvPr/>
          </p:nvSpPr>
          <p:spPr>
            <a:xfrm>
              <a:off x="8310745" y="768689"/>
              <a:ext cx="8148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/>
                <a:t>Short Sleeve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27455C6-0495-44AC-A0AB-48E4653DE14C}"/>
                </a:ext>
              </a:extLst>
            </p:cNvPr>
            <p:cNvSpPr txBox="1"/>
            <p:nvPr/>
          </p:nvSpPr>
          <p:spPr>
            <a:xfrm>
              <a:off x="9103508" y="583655"/>
              <a:ext cx="122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solidFill>
                    <a:srgbClr val="FF0000"/>
                  </a:solidFill>
                </a:rPr>
                <a:t>Sleeve Length=</a:t>
              </a:r>
            </a:p>
            <a:p>
              <a:pPr algn="ctr"/>
              <a:r>
                <a:rPr lang="en-GB" sz="900" dirty="0">
                  <a:solidFill>
                    <a:srgbClr val="FF0000"/>
                  </a:solidFill>
                </a:rPr>
                <a:t>Long Sleeve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F4DA605-10E1-46BC-AC93-B77B1BC382DD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82232" y="1251299"/>
              <a:ext cx="216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D5B1EEF-9824-D2DE-B092-7A57FE8D3056}"/>
                </a:ext>
              </a:extLst>
            </p:cNvPr>
            <p:cNvSpPr/>
            <p:nvPr/>
          </p:nvSpPr>
          <p:spPr>
            <a:xfrm>
              <a:off x="154443" y="2467271"/>
              <a:ext cx="1427147" cy="598206"/>
            </a:xfrm>
            <a:prstGeom prst="roundRect">
              <a:avLst>
                <a:gd name="adj" fmla="val 8096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u="sng" dirty="0"/>
                <a:t>Input:</a:t>
              </a:r>
            </a:p>
            <a:p>
              <a:pPr algn="ctr"/>
              <a:r>
                <a:rPr lang="en-GB" sz="800" dirty="0"/>
                <a:t>Image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30B561A-B7BF-C1DD-AB42-E173811BDBA3}"/>
                </a:ext>
              </a:extLst>
            </p:cNvPr>
            <p:cNvSpPr/>
            <p:nvPr/>
          </p:nvSpPr>
          <p:spPr>
            <a:xfrm>
              <a:off x="4766455" y="1778122"/>
              <a:ext cx="1427147" cy="598206"/>
            </a:xfrm>
            <a:prstGeom prst="roundRect">
              <a:avLst>
                <a:gd name="adj" fmla="val 8096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u="sng" dirty="0"/>
                <a:t>ML Model 2:</a:t>
              </a:r>
            </a:p>
            <a:p>
              <a:pPr algn="ctr"/>
              <a:r>
                <a:rPr lang="en-GB" sz="1100" dirty="0"/>
                <a:t>Filters Predictor</a:t>
              </a:r>
            </a:p>
            <a:p>
              <a:pPr algn="ctr"/>
              <a:r>
                <a:rPr lang="en-GB" sz="800" dirty="0"/>
                <a:t>(Output: Multiple layers with Sigmoid activation)</a:t>
              </a:r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131B95EB-6165-538E-ADB3-96ED063B8B52}"/>
                </a:ext>
              </a:extLst>
            </p:cNvPr>
            <p:cNvCxnSpPr>
              <a:cxnSpLocks/>
              <a:stCxn id="65" idx="3"/>
              <a:endCxn id="4" idx="1"/>
            </p:cNvCxnSpPr>
            <p:nvPr/>
          </p:nvCxnSpPr>
          <p:spPr>
            <a:xfrm>
              <a:off x="1581590" y="2766374"/>
              <a:ext cx="350377" cy="1858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49EBA40C-3260-D88C-80D6-C0020278C50D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 flipV="1">
              <a:off x="1581590" y="2077225"/>
              <a:ext cx="3184865" cy="689149"/>
            </a:xfrm>
            <a:prstGeom prst="bentConnector3">
              <a:avLst>
                <a:gd name="adj1" fmla="val 5498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81840AA-298F-3AA1-FC85-2F7BA0F97BF7}"/>
                </a:ext>
              </a:extLst>
            </p:cNvPr>
            <p:cNvSpPr/>
            <p:nvPr/>
          </p:nvSpPr>
          <p:spPr>
            <a:xfrm>
              <a:off x="4936658" y="2808266"/>
              <a:ext cx="1098135" cy="460297"/>
            </a:xfrm>
            <a:prstGeom prst="roundRect">
              <a:avLst>
                <a:gd name="adj" fmla="val 8096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u="sng" dirty="0"/>
                <a:t>Input:</a:t>
              </a:r>
            </a:p>
            <a:p>
              <a:pPr algn="ctr"/>
              <a:r>
                <a:rPr lang="en-GB" sz="800" dirty="0"/>
                <a:t>Mask: Possible Filters</a:t>
              </a:r>
              <a:endParaRPr lang="en-GB" sz="4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711AB35-EBE2-2BC1-43AB-6735B5F87724}"/>
                </a:ext>
              </a:extLst>
            </p:cNvPr>
            <p:cNvCxnSpPr>
              <a:stCxn id="25" idx="0"/>
              <a:endCxn id="74" idx="2"/>
            </p:cNvCxnSpPr>
            <p:nvPr/>
          </p:nvCxnSpPr>
          <p:spPr>
            <a:xfrm flipV="1">
              <a:off x="5485726" y="3268563"/>
              <a:ext cx="0" cy="55273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D2AF26E-849C-FE9B-9AAA-E5FBAD541DA0}"/>
                </a:ext>
              </a:extLst>
            </p:cNvPr>
            <p:cNvCxnSpPr>
              <a:cxnSpLocks/>
              <a:stCxn id="74" idx="0"/>
              <a:endCxn id="66" idx="2"/>
            </p:cNvCxnSpPr>
            <p:nvPr/>
          </p:nvCxnSpPr>
          <p:spPr>
            <a:xfrm flipH="1" flipV="1">
              <a:off x="5480029" y="2376328"/>
              <a:ext cx="5697" cy="43193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46E5F12-33DB-73D1-CF94-4F1D968839F9}"/>
                </a:ext>
              </a:extLst>
            </p:cNvPr>
            <p:cNvGrpSpPr/>
            <p:nvPr/>
          </p:nvGrpSpPr>
          <p:grpSpPr>
            <a:xfrm>
              <a:off x="8425077" y="1159702"/>
              <a:ext cx="1589400" cy="184666"/>
              <a:chOff x="9342954" y="1159702"/>
              <a:chExt cx="1589400" cy="18466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954D0C-0E5C-AAEB-F363-E4BC7BA78271}"/>
                  </a:ext>
                </a:extLst>
              </p:cNvPr>
              <p:cNvSpPr txBox="1"/>
              <p:nvPr/>
            </p:nvSpPr>
            <p:spPr>
              <a:xfrm>
                <a:off x="9342954" y="1159702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07D20D8-BD96-A9EB-DDB5-50CD7A6BA442}"/>
                  </a:ext>
                </a:extLst>
              </p:cNvPr>
              <p:cNvSpPr txBox="1"/>
              <p:nvPr/>
            </p:nvSpPr>
            <p:spPr>
              <a:xfrm>
                <a:off x="9541629" y="1159702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7A675A5-04DD-DB47-A7AC-60DB5BF2CCB9}"/>
                  </a:ext>
                </a:extLst>
              </p:cNvPr>
              <p:cNvSpPr txBox="1"/>
              <p:nvPr/>
            </p:nvSpPr>
            <p:spPr>
              <a:xfrm>
                <a:off x="9740304" y="1159702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1970EFB-4DD1-749C-7362-B60223651583}"/>
                  </a:ext>
                </a:extLst>
              </p:cNvPr>
              <p:cNvSpPr txBox="1"/>
              <p:nvPr/>
            </p:nvSpPr>
            <p:spPr>
              <a:xfrm>
                <a:off x="9938979" y="1159702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CDB15E4-4B97-1F28-5C6B-A481C37F5449}"/>
                  </a:ext>
                </a:extLst>
              </p:cNvPr>
              <p:cNvSpPr txBox="1"/>
              <p:nvPr/>
            </p:nvSpPr>
            <p:spPr>
              <a:xfrm>
                <a:off x="10137654" y="1159702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99D3124-A167-7363-C676-852FB0C18DA9}"/>
                  </a:ext>
                </a:extLst>
              </p:cNvPr>
              <p:cNvSpPr txBox="1"/>
              <p:nvPr/>
            </p:nvSpPr>
            <p:spPr>
              <a:xfrm>
                <a:off x="10336329" y="1159702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5422F09-74F3-CC8D-5D3D-E07362A5E77A}"/>
                  </a:ext>
                </a:extLst>
              </p:cNvPr>
              <p:cNvSpPr txBox="1"/>
              <p:nvPr/>
            </p:nvSpPr>
            <p:spPr>
              <a:xfrm>
                <a:off x="10535004" y="1159702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1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B4DBFE2-C178-F45A-3244-65707048977A}"/>
                  </a:ext>
                </a:extLst>
              </p:cNvPr>
              <p:cNvSpPr txBox="1"/>
              <p:nvPr/>
            </p:nvSpPr>
            <p:spPr>
              <a:xfrm>
                <a:off x="10733679" y="1159702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3237834-504C-7F45-1D05-AA3B536E73E7}"/>
                </a:ext>
              </a:extLst>
            </p:cNvPr>
            <p:cNvCxnSpPr>
              <a:cxnSpLocks/>
              <a:stCxn id="102" idx="0"/>
              <a:endCxn id="104" idx="2"/>
            </p:cNvCxnSpPr>
            <p:nvPr/>
          </p:nvCxnSpPr>
          <p:spPr>
            <a:xfrm flipH="1" flipV="1">
              <a:off x="8718193" y="999521"/>
              <a:ext cx="4897" cy="160181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38DAEB2-5DEF-2CCB-B229-DE93A5936F38}"/>
                </a:ext>
              </a:extLst>
            </p:cNvPr>
            <p:cNvCxnSpPr>
              <a:cxnSpLocks/>
              <a:stCxn id="112" idx="0"/>
              <a:endCxn id="105" idx="2"/>
            </p:cNvCxnSpPr>
            <p:nvPr/>
          </p:nvCxnSpPr>
          <p:spPr>
            <a:xfrm flipH="1" flipV="1">
              <a:off x="9716464" y="952987"/>
              <a:ext cx="1" cy="20671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688B28C-E71E-EE33-79D6-1F6CF031E295}"/>
                </a:ext>
              </a:extLst>
            </p:cNvPr>
            <p:cNvCxnSpPr>
              <a:cxnSpLocks/>
            </p:cNvCxnSpPr>
            <p:nvPr/>
          </p:nvCxnSpPr>
          <p:spPr>
            <a:xfrm>
              <a:off x="8082232" y="1743621"/>
              <a:ext cx="216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4157960-79AF-9F16-7A5B-974220E71463}"/>
                </a:ext>
              </a:extLst>
            </p:cNvPr>
            <p:cNvGrpSpPr/>
            <p:nvPr/>
          </p:nvGrpSpPr>
          <p:grpSpPr>
            <a:xfrm>
              <a:off x="8425077" y="1652024"/>
              <a:ext cx="1986750" cy="184666"/>
              <a:chOff x="9342954" y="1652024"/>
              <a:chExt cx="1986750" cy="184666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936D276-0A4E-4FBB-00A1-3D6917987A58}"/>
                  </a:ext>
                </a:extLst>
              </p:cNvPr>
              <p:cNvSpPr txBox="1"/>
              <p:nvPr/>
            </p:nvSpPr>
            <p:spPr>
              <a:xfrm>
                <a:off x="9342954" y="165202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9598432-05AD-B6F4-619C-14B3A740DEDC}"/>
                  </a:ext>
                </a:extLst>
              </p:cNvPr>
              <p:cNvSpPr txBox="1"/>
              <p:nvPr/>
            </p:nvSpPr>
            <p:spPr>
              <a:xfrm>
                <a:off x="9541629" y="165202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D29B561-46EE-57AA-74F4-74DCE460EE7C}"/>
                  </a:ext>
                </a:extLst>
              </p:cNvPr>
              <p:cNvSpPr txBox="1"/>
              <p:nvPr/>
            </p:nvSpPr>
            <p:spPr>
              <a:xfrm>
                <a:off x="9740304" y="165202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B20EE2B-5F89-EA81-0EF7-B565A5BBF418}"/>
                  </a:ext>
                </a:extLst>
              </p:cNvPr>
              <p:cNvSpPr txBox="1"/>
              <p:nvPr/>
            </p:nvSpPr>
            <p:spPr>
              <a:xfrm>
                <a:off x="9938979" y="165202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F8A095-EC39-14C6-A917-CF6625F6E8B8}"/>
                  </a:ext>
                </a:extLst>
              </p:cNvPr>
              <p:cNvSpPr txBox="1"/>
              <p:nvPr/>
            </p:nvSpPr>
            <p:spPr>
              <a:xfrm>
                <a:off x="10137654" y="165202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12329BA-D830-63A4-F9E1-B52C67DF04C3}"/>
                  </a:ext>
                </a:extLst>
              </p:cNvPr>
              <p:cNvSpPr txBox="1"/>
              <p:nvPr/>
            </p:nvSpPr>
            <p:spPr>
              <a:xfrm>
                <a:off x="10336329" y="165202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2942E85-DFA2-B47D-8A1E-61B192480E46}"/>
                  </a:ext>
                </a:extLst>
              </p:cNvPr>
              <p:cNvSpPr txBox="1"/>
              <p:nvPr/>
            </p:nvSpPr>
            <p:spPr>
              <a:xfrm>
                <a:off x="10535004" y="165202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EB1C0C9-2754-E2F4-97A5-50EABDD8A03E}"/>
                  </a:ext>
                </a:extLst>
              </p:cNvPr>
              <p:cNvSpPr txBox="1"/>
              <p:nvPr/>
            </p:nvSpPr>
            <p:spPr>
              <a:xfrm>
                <a:off x="10733679" y="165202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1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DCCC8D0-5DE7-54DA-0546-3BE0EF59558A}"/>
                  </a:ext>
                </a:extLst>
              </p:cNvPr>
              <p:cNvSpPr txBox="1"/>
              <p:nvPr/>
            </p:nvSpPr>
            <p:spPr>
              <a:xfrm>
                <a:off x="10932354" y="165202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13D241B-DDF0-5A52-1A6E-7F8B5D1BE64D}"/>
                  </a:ext>
                </a:extLst>
              </p:cNvPr>
              <p:cNvSpPr txBox="1"/>
              <p:nvPr/>
            </p:nvSpPr>
            <p:spPr>
              <a:xfrm>
                <a:off x="11131029" y="165202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3F976E5-C6F4-22C4-A9F5-5642F9B738F2}"/>
                </a:ext>
              </a:extLst>
            </p:cNvPr>
            <p:cNvCxnSpPr>
              <a:cxnSpLocks/>
            </p:cNvCxnSpPr>
            <p:nvPr/>
          </p:nvCxnSpPr>
          <p:spPr>
            <a:xfrm>
              <a:off x="8082232" y="2285711"/>
              <a:ext cx="216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6238613-C57D-67A9-EA92-662BC4162D8C}"/>
                </a:ext>
              </a:extLst>
            </p:cNvPr>
            <p:cNvGrpSpPr/>
            <p:nvPr/>
          </p:nvGrpSpPr>
          <p:grpSpPr>
            <a:xfrm>
              <a:off x="8425077" y="2194114"/>
              <a:ext cx="1192050" cy="184666"/>
              <a:chOff x="9342954" y="2194114"/>
              <a:chExt cx="1192050" cy="18466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6ED228A-034F-CB21-7FA1-1DB26559BF3F}"/>
                  </a:ext>
                </a:extLst>
              </p:cNvPr>
              <p:cNvSpPr txBox="1"/>
              <p:nvPr/>
            </p:nvSpPr>
            <p:spPr>
              <a:xfrm>
                <a:off x="9342954" y="219411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128C48B-3ACC-A7EB-C14C-1B1D614D0512}"/>
                  </a:ext>
                </a:extLst>
              </p:cNvPr>
              <p:cNvSpPr txBox="1"/>
              <p:nvPr/>
            </p:nvSpPr>
            <p:spPr>
              <a:xfrm>
                <a:off x="9541629" y="219411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8D54603-8888-FBB9-20A2-A0A916688E7B}"/>
                  </a:ext>
                </a:extLst>
              </p:cNvPr>
              <p:cNvSpPr txBox="1"/>
              <p:nvPr/>
            </p:nvSpPr>
            <p:spPr>
              <a:xfrm>
                <a:off x="9740304" y="219411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A3EF5F4-AA0A-F8D8-0EDD-1A3924F7B37C}"/>
                  </a:ext>
                </a:extLst>
              </p:cNvPr>
              <p:cNvSpPr txBox="1"/>
              <p:nvPr/>
            </p:nvSpPr>
            <p:spPr>
              <a:xfrm>
                <a:off x="9938979" y="219411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1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190C047-0371-9278-CA2D-C9F2343847CD}"/>
                  </a:ext>
                </a:extLst>
              </p:cNvPr>
              <p:cNvSpPr txBox="1"/>
              <p:nvPr/>
            </p:nvSpPr>
            <p:spPr>
              <a:xfrm>
                <a:off x="10137654" y="219411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AB42085-DCA5-9023-25BC-E7620E39F4E2}"/>
                  </a:ext>
                </a:extLst>
              </p:cNvPr>
              <p:cNvSpPr txBox="1"/>
              <p:nvPr/>
            </p:nvSpPr>
            <p:spPr>
              <a:xfrm>
                <a:off x="10336329" y="2194114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</p:grp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F29257F-F8AE-D2C4-9524-0C2B269F759B}"/>
                </a:ext>
              </a:extLst>
            </p:cNvPr>
            <p:cNvCxnSpPr>
              <a:cxnSpLocks/>
            </p:cNvCxnSpPr>
            <p:nvPr/>
          </p:nvCxnSpPr>
          <p:spPr>
            <a:xfrm>
              <a:off x="8083108" y="2765638"/>
              <a:ext cx="216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0996B2E-1ACA-CB84-5467-471EC41B289C}"/>
                </a:ext>
              </a:extLst>
            </p:cNvPr>
            <p:cNvGrpSpPr/>
            <p:nvPr/>
          </p:nvGrpSpPr>
          <p:grpSpPr>
            <a:xfrm>
              <a:off x="8425953" y="2673305"/>
              <a:ext cx="1787199" cy="185402"/>
              <a:chOff x="9343830" y="2673305"/>
              <a:chExt cx="1787199" cy="185402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89168D2-B3D2-1736-44B5-308732AB8211}"/>
                  </a:ext>
                </a:extLst>
              </p:cNvPr>
              <p:cNvSpPr txBox="1"/>
              <p:nvPr/>
            </p:nvSpPr>
            <p:spPr>
              <a:xfrm>
                <a:off x="9343830" y="2674041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D1AC9A7-F97D-75B3-EFB4-E09C23BB209D}"/>
                  </a:ext>
                </a:extLst>
              </p:cNvPr>
              <p:cNvSpPr txBox="1"/>
              <p:nvPr/>
            </p:nvSpPr>
            <p:spPr>
              <a:xfrm>
                <a:off x="9542505" y="2674041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8494F7C-1A29-0416-8407-F1AC6A96B144}"/>
                  </a:ext>
                </a:extLst>
              </p:cNvPr>
              <p:cNvSpPr txBox="1"/>
              <p:nvPr/>
            </p:nvSpPr>
            <p:spPr>
              <a:xfrm>
                <a:off x="9741180" y="2674041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3A445B3-820C-B20F-C399-39721A41A526}"/>
                  </a:ext>
                </a:extLst>
              </p:cNvPr>
              <p:cNvSpPr txBox="1"/>
              <p:nvPr/>
            </p:nvSpPr>
            <p:spPr>
              <a:xfrm>
                <a:off x="9939855" y="2674041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1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0F7114A-8BB7-33DB-377A-B4D4B052087A}"/>
                  </a:ext>
                </a:extLst>
              </p:cNvPr>
              <p:cNvSpPr txBox="1"/>
              <p:nvPr/>
            </p:nvSpPr>
            <p:spPr>
              <a:xfrm>
                <a:off x="10138530" y="2674041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2D52721-3602-6EAF-18D3-43D7273B2DAD}"/>
                  </a:ext>
                </a:extLst>
              </p:cNvPr>
              <p:cNvSpPr txBox="1"/>
              <p:nvPr/>
            </p:nvSpPr>
            <p:spPr>
              <a:xfrm>
                <a:off x="10337205" y="2674041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81DFA0F-D831-99B8-BF67-5ADC98369623}"/>
                  </a:ext>
                </a:extLst>
              </p:cNvPr>
              <p:cNvSpPr txBox="1"/>
              <p:nvPr/>
            </p:nvSpPr>
            <p:spPr>
              <a:xfrm>
                <a:off x="10535004" y="2673305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1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AF51303-49F0-46BB-A98D-768190B56FCB}"/>
                  </a:ext>
                </a:extLst>
              </p:cNvPr>
              <p:cNvSpPr txBox="1"/>
              <p:nvPr/>
            </p:nvSpPr>
            <p:spPr>
              <a:xfrm>
                <a:off x="10733679" y="2673305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E850DCA-E5AF-7DC4-849A-B468CFA88364}"/>
                  </a:ext>
                </a:extLst>
              </p:cNvPr>
              <p:cNvSpPr txBox="1"/>
              <p:nvPr/>
            </p:nvSpPr>
            <p:spPr>
              <a:xfrm>
                <a:off x="10932354" y="2673305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4F38A69-0D77-3A0B-3AA1-5D12C85035C9}"/>
                </a:ext>
              </a:extLst>
            </p:cNvPr>
            <p:cNvCxnSpPr>
              <a:cxnSpLocks/>
            </p:cNvCxnSpPr>
            <p:nvPr/>
          </p:nvCxnSpPr>
          <p:spPr>
            <a:xfrm>
              <a:off x="8083108" y="3294725"/>
              <a:ext cx="2160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07CDCEB-DF57-4FA5-2E9C-F6C6B6280E6E}"/>
                </a:ext>
              </a:extLst>
            </p:cNvPr>
            <p:cNvGrpSpPr/>
            <p:nvPr/>
          </p:nvGrpSpPr>
          <p:grpSpPr>
            <a:xfrm>
              <a:off x="8425953" y="3203128"/>
              <a:ext cx="596025" cy="184666"/>
              <a:chOff x="9343830" y="3203128"/>
              <a:chExt cx="596025" cy="184666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96C14AC5-2EA1-7800-697D-D4634703EC7D}"/>
                  </a:ext>
                </a:extLst>
              </p:cNvPr>
              <p:cNvSpPr txBox="1"/>
              <p:nvPr/>
            </p:nvSpPr>
            <p:spPr>
              <a:xfrm>
                <a:off x="9343830" y="3203128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3830338-5FDE-4062-510D-96B59A950C81}"/>
                  </a:ext>
                </a:extLst>
              </p:cNvPr>
              <p:cNvSpPr txBox="1"/>
              <p:nvPr/>
            </p:nvSpPr>
            <p:spPr>
              <a:xfrm>
                <a:off x="9542505" y="3203128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1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EC4FCE7-9290-DE29-60CC-89324DB23AC3}"/>
                  </a:ext>
                </a:extLst>
              </p:cNvPr>
              <p:cNvSpPr txBox="1"/>
              <p:nvPr/>
            </p:nvSpPr>
            <p:spPr>
              <a:xfrm>
                <a:off x="9741180" y="3203128"/>
                <a:ext cx="198675" cy="18466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600" dirty="0"/>
                  <a:t>0</a:t>
                </a: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E540582-D053-EF62-5F06-FEB8CC7F2286}"/>
                </a:ext>
              </a:extLst>
            </p:cNvPr>
            <p:cNvSpPr txBox="1"/>
            <p:nvPr/>
          </p:nvSpPr>
          <p:spPr>
            <a:xfrm>
              <a:off x="7061148" y="4105287"/>
              <a:ext cx="1127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i="1" dirty="0"/>
                <a:t>Output layers switched off based on mask inputs</a:t>
              </a:r>
            </a:p>
          </p:txBody>
        </p:sp>
        <p:cxnSp>
          <p:nvCxnSpPr>
            <p:cNvPr id="204" name="Connector: Curved 203">
              <a:extLst>
                <a:ext uri="{FF2B5EF4-FFF2-40B4-BE49-F238E27FC236}">
                  <a16:creationId xmlns:a16="http://schemas.microsoft.com/office/drawing/2014/main" id="{E1518501-E2AA-4D98-A6EE-3ABE575F7F15}"/>
                </a:ext>
              </a:extLst>
            </p:cNvPr>
            <p:cNvCxnSpPr>
              <a:cxnSpLocks/>
              <a:stCxn id="202" idx="1"/>
            </p:cNvCxnSpPr>
            <p:nvPr/>
          </p:nvCxnSpPr>
          <p:spPr>
            <a:xfrm rot="10800000">
              <a:off x="6492542" y="3839004"/>
              <a:ext cx="568606" cy="497117"/>
            </a:xfrm>
            <a:prstGeom prst="curvedConnector3">
              <a:avLst>
                <a:gd name="adj1" fmla="val 118346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240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B4BD1032-1E0F-B417-335A-06F1BA0B2937}"/>
              </a:ext>
            </a:extLst>
          </p:cNvPr>
          <p:cNvGrpSpPr/>
          <p:nvPr/>
        </p:nvGrpSpPr>
        <p:grpSpPr>
          <a:xfrm>
            <a:off x="4225859" y="409664"/>
            <a:ext cx="3470833" cy="6015165"/>
            <a:chOff x="4225859" y="409664"/>
            <a:chExt cx="3470833" cy="60151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601D89-47EC-7D68-2CCD-CACC3B955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2581" y="409664"/>
              <a:ext cx="680787" cy="9949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E864BE-EE11-0315-D9B4-EAEC27836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205" y="409664"/>
              <a:ext cx="666750" cy="99499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84FC68-4017-8808-0EE8-90B824B1C3B7}"/>
                </a:ext>
              </a:extLst>
            </p:cNvPr>
            <p:cNvSpPr txBox="1"/>
            <p:nvPr/>
          </p:nvSpPr>
          <p:spPr>
            <a:xfrm>
              <a:off x="4274336" y="1448654"/>
              <a:ext cx="105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Original Image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E1B677-2282-F9D1-173F-FFE5104A7103}"/>
                </a:ext>
              </a:extLst>
            </p:cNvPr>
            <p:cNvSpPr txBox="1"/>
            <p:nvPr/>
          </p:nvSpPr>
          <p:spPr>
            <a:xfrm>
              <a:off x="6590942" y="1448654"/>
              <a:ext cx="105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Equalized Image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E95324E-456D-B215-388A-5BE027D2EDCE}"/>
                </a:ext>
              </a:extLst>
            </p:cNvPr>
            <p:cNvSpPr/>
            <p:nvPr/>
          </p:nvSpPr>
          <p:spPr>
            <a:xfrm>
              <a:off x="4225859" y="1876451"/>
              <a:ext cx="1154227" cy="409638"/>
            </a:xfrm>
            <a:prstGeom prst="roundRect">
              <a:avLst>
                <a:gd name="adj" fmla="val 8096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u="sng" dirty="0" err="1"/>
                <a:t>Keras</a:t>
              </a:r>
              <a:r>
                <a:rPr lang="en-GB" sz="1100" u="sng" dirty="0"/>
                <a:t> App: </a:t>
              </a:r>
            </a:p>
            <a:p>
              <a:pPr algn="ctr"/>
              <a:r>
                <a:rPr lang="en-GB" sz="1100" dirty="0"/>
                <a:t>Efficient Net B3</a:t>
              </a:r>
              <a:endParaRPr lang="en-GB" sz="8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D1F8983-56C4-3FC9-586D-1AB20B3943D7}"/>
                </a:ext>
              </a:extLst>
            </p:cNvPr>
            <p:cNvSpPr/>
            <p:nvPr/>
          </p:nvSpPr>
          <p:spPr>
            <a:xfrm>
              <a:off x="6542465" y="1876451"/>
              <a:ext cx="1154227" cy="409638"/>
            </a:xfrm>
            <a:prstGeom prst="roundRect">
              <a:avLst>
                <a:gd name="adj" fmla="val 8096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u="sng" dirty="0" err="1"/>
                <a:t>Keras</a:t>
              </a:r>
              <a:r>
                <a:rPr lang="en-GB" sz="1100" u="sng" dirty="0"/>
                <a:t> App: </a:t>
              </a:r>
            </a:p>
            <a:p>
              <a:pPr algn="ctr"/>
              <a:r>
                <a:rPr lang="en-GB" sz="1100" dirty="0"/>
                <a:t>Efficient Net B3</a:t>
              </a:r>
              <a:endParaRPr lang="en-GB" sz="800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BAFD4BE-6DE1-F35B-A294-6F53AB1D4E33}"/>
                </a:ext>
              </a:extLst>
            </p:cNvPr>
            <p:cNvGrpSpPr/>
            <p:nvPr/>
          </p:nvGrpSpPr>
          <p:grpSpPr>
            <a:xfrm>
              <a:off x="4876086" y="2675482"/>
              <a:ext cx="2304000" cy="287444"/>
              <a:chOff x="4038599" y="2932568"/>
              <a:chExt cx="2304000" cy="28744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4DE74A4-15DC-F5AA-61D0-BDA319C9399B}"/>
                  </a:ext>
                </a:extLst>
              </p:cNvPr>
              <p:cNvGrpSpPr/>
              <p:nvPr/>
            </p:nvGrpSpPr>
            <p:grpSpPr>
              <a:xfrm>
                <a:off x="4038599" y="3148012"/>
                <a:ext cx="2304000" cy="72000"/>
                <a:chOff x="1762125" y="3733800"/>
                <a:chExt cx="2304000" cy="7200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779C4B2-4481-5FF0-8CC4-E057BD8C2EC7}"/>
                    </a:ext>
                  </a:extLst>
                </p:cNvPr>
                <p:cNvSpPr/>
                <p:nvPr/>
              </p:nvSpPr>
              <p:spPr>
                <a:xfrm>
                  <a:off x="1762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6328F4F-118E-A95C-BFC5-88E585C3952F}"/>
                    </a:ext>
                  </a:extLst>
                </p:cNvPr>
                <p:cNvSpPr/>
                <p:nvPr/>
              </p:nvSpPr>
              <p:spPr>
                <a:xfrm>
                  <a:off x="1834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30A0BE1-7919-C86B-9D70-AD3BD94EAADD}"/>
                    </a:ext>
                  </a:extLst>
                </p:cNvPr>
                <p:cNvSpPr/>
                <p:nvPr/>
              </p:nvSpPr>
              <p:spPr>
                <a:xfrm>
                  <a:off x="1906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6CF5657-B305-E203-5F7D-F18C3DF400B8}"/>
                    </a:ext>
                  </a:extLst>
                </p:cNvPr>
                <p:cNvSpPr/>
                <p:nvPr/>
              </p:nvSpPr>
              <p:spPr>
                <a:xfrm>
                  <a:off x="1978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CAA1EEB-C8AA-96AE-0D0F-953B5926B7B6}"/>
                    </a:ext>
                  </a:extLst>
                </p:cNvPr>
                <p:cNvSpPr/>
                <p:nvPr/>
              </p:nvSpPr>
              <p:spPr>
                <a:xfrm>
                  <a:off x="2050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EB95777-9A5E-11C8-0074-3096374654A3}"/>
                    </a:ext>
                  </a:extLst>
                </p:cNvPr>
                <p:cNvSpPr/>
                <p:nvPr/>
              </p:nvSpPr>
              <p:spPr>
                <a:xfrm>
                  <a:off x="2122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130E08C-9AFB-92DA-7308-2A812667B8F4}"/>
                    </a:ext>
                  </a:extLst>
                </p:cNvPr>
                <p:cNvSpPr/>
                <p:nvPr/>
              </p:nvSpPr>
              <p:spPr>
                <a:xfrm>
                  <a:off x="2194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9243E91-C7EB-2E68-33F3-8754FF99F9AC}"/>
                    </a:ext>
                  </a:extLst>
                </p:cNvPr>
                <p:cNvSpPr/>
                <p:nvPr/>
              </p:nvSpPr>
              <p:spPr>
                <a:xfrm>
                  <a:off x="2266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8CED7B0-D75F-9CC5-3EF7-08D980920C22}"/>
                    </a:ext>
                  </a:extLst>
                </p:cNvPr>
                <p:cNvSpPr/>
                <p:nvPr/>
              </p:nvSpPr>
              <p:spPr>
                <a:xfrm>
                  <a:off x="2338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B7C8B3-1161-1E72-3F3E-7DBD178999D1}"/>
                    </a:ext>
                  </a:extLst>
                </p:cNvPr>
                <p:cNvSpPr/>
                <p:nvPr/>
              </p:nvSpPr>
              <p:spPr>
                <a:xfrm>
                  <a:off x="2410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32AAC00-2A77-A968-98C0-BCD401875E7A}"/>
                    </a:ext>
                  </a:extLst>
                </p:cNvPr>
                <p:cNvSpPr/>
                <p:nvPr/>
              </p:nvSpPr>
              <p:spPr>
                <a:xfrm>
                  <a:off x="2482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018856-B61C-51BF-7BD4-1D200BA3F1E9}"/>
                    </a:ext>
                  </a:extLst>
                </p:cNvPr>
                <p:cNvSpPr/>
                <p:nvPr/>
              </p:nvSpPr>
              <p:spPr>
                <a:xfrm>
                  <a:off x="2554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B93734E-8C74-7372-66E3-A68B7F106908}"/>
                    </a:ext>
                  </a:extLst>
                </p:cNvPr>
                <p:cNvSpPr/>
                <p:nvPr/>
              </p:nvSpPr>
              <p:spPr>
                <a:xfrm>
                  <a:off x="2626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B4B82A1-60C0-31F1-29FC-912EAA592314}"/>
                    </a:ext>
                  </a:extLst>
                </p:cNvPr>
                <p:cNvSpPr/>
                <p:nvPr/>
              </p:nvSpPr>
              <p:spPr>
                <a:xfrm>
                  <a:off x="2698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57BA9-927F-4388-B5DB-549FD8232BCC}"/>
                    </a:ext>
                  </a:extLst>
                </p:cNvPr>
                <p:cNvSpPr/>
                <p:nvPr/>
              </p:nvSpPr>
              <p:spPr>
                <a:xfrm>
                  <a:off x="2770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3BE063E-5B64-E883-1FEC-085770610ECB}"/>
                    </a:ext>
                  </a:extLst>
                </p:cNvPr>
                <p:cNvSpPr/>
                <p:nvPr/>
              </p:nvSpPr>
              <p:spPr>
                <a:xfrm>
                  <a:off x="2842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A1DF54A-8069-B790-5427-7FAA09C614D9}"/>
                    </a:ext>
                  </a:extLst>
                </p:cNvPr>
                <p:cNvSpPr/>
                <p:nvPr/>
              </p:nvSpPr>
              <p:spPr>
                <a:xfrm>
                  <a:off x="2914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89DCF32-F945-D99D-7E94-170030563C38}"/>
                    </a:ext>
                  </a:extLst>
                </p:cNvPr>
                <p:cNvSpPr/>
                <p:nvPr/>
              </p:nvSpPr>
              <p:spPr>
                <a:xfrm>
                  <a:off x="2986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402FE8C-D9BD-3D51-B7D0-C70D30B61B8D}"/>
                    </a:ext>
                  </a:extLst>
                </p:cNvPr>
                <p:cNvSpPr/>
                <p:nvPr/>
              </p:nvSpPr>
              <p:spPr>
                <a:xfrm>
                  <a:off x="3058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60ADAB5-4433-CA32-4E45-52070333BF2E}"/>
                    </a:ext>
                  </a:extLst>
                </p:cNvPr>
                <p:cNvSpPr/>
                <p:nvPr/>
              </p:nvSpPr>
              <p:spPr>
                <a:xfrm>
                  <a:off x="3130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29F8C4D-4DD8-3772-C6C1-D9CC6B3CD396}"/>
                    </a:ext>
                  </a:extLst>
                </p:cNvPr>
                <p:cNvSpPr/>
                <p:nvPr/>
              </p:nvSpPr>
              <p:spPr>
                <a:xfrm>
                  <a:off x="3202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D5524A4-EA42-7AE7-EAF1-DDA6B48A40BC}"/>
                    </a:ext>
                  </a:extLst>
                </p:cNvPr>
                <p:cNvSpPr/>
                <p:nvPr/>
              </p:nvSpPr>
              <p:spPr>
                <a:xfrm>
                  <a:off x="3274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9A252BE-B636-403A-CE06-197D03EEABFA}"/>
                    </a:ext>
                  </a:extLst>
                </p:cNvPr>
                <p:cNvSpPr/>
                <p:nvPr/>
              </p:nvSpPr>
              <p:spPr>
                <a:xfrm>
                  <a:off x="3346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E2E6861-13BB-740C-B62F-89221EA05D66}"/>
                    </a:ext>
                  </a:extLst>
                </p:cNvPr>
                <p:cNvSpPr/>
                <p:nvPr/>
              </p:nvSpPr>
              <p:spPr>
                <a:xfrm>
                  <a:off x="3418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AC724BA-EEC4-6162-1D75-801C69E9A65D}"/>
                    </a:ext>
                  </a:extLst>
                </p:cNvPr>
                <p:cNvSpPr/>
                <p:nvPr/>
              </p:nvSpPr>
              <p:spPr>
                <a:xfrm>
                  <a:off x="3490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042CDC-5DFB-0876-BAA0-01B5B716839C}"/>
                    </a:ext>
                  </a:extLst>
                </p:cNvPr>
                <p:cNvSpPr/>
                <p:nvPr/>
              </p:nvSpPr>
              <p:spPr>
                <a:xfrm>
                  <a:off x="3562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93B9B50-3242-90D4-8F81-0B3F593E274D}"/>
                    </a:ext>
                  </a:extLst>
                </p:cNvPr>
                <p:cNvSpPr/>
                <p:nvPr/>
              </p:nvSpPr>
              <p:spPr>
                <a:xfrm>
                  <a:off x="3634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2C685B2-4DAD-5705-6D6F-16012280843C}"/>
                    </a:ext>
                  </a:extLst>
                </p:cNvPr>
                <p:cNvSpPr/>
                <p:nvPr/>
              </p:nvSpPr>
              <p:spPr>
                <a:xfrm>
                  <a:off x="3706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1EF6A0B-4EAB-FEFA-0371-65730324E603}"/>
                    </a:ext>
                  </a:extLst>
                </p:cNvPr>
                <p:cNvSpPr/>
                <p:nvPr/>
              </p:nvSpPr>
              <p:spPr>
                <a:xfrm>
                  <a:off x="3778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151F999-51D4-A7FC-8BBA-AC56FBD92811}"/>
                    </a:ext>
                  </a:extLst>
                </p:cNvPr>
                <p:cNvSpPr/>
                <p:nvPr/>
              </p:nvSpPr>
              <p:spPr>
                <a:xfrm>
                  <a:off x="3850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C962D02-4345-3E5F-1F25-B0C66CF2AB0D}"/>
                    </a:ext>
                  </a:extLst>
                </p:cNvPr>
                <p:cNvSpPr/>
                <p:nvPr/>
              </p:nvSpPr>
              <p:spPr>
                <a:xfrm>
                  <a:off x="3922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957F8B1-46B4-1505-D32D-5DBC24944028}"/>
                    </a:ext>
                  </a:extLst>
                </p:cNvPr>
                <p:cNvSpPr/>
                <p:nvPr/>
              </p:nvSpPr>
              <p:spPr>
                <a:xfrm>
                  <a:off x="3994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6C6F5B-2408-1FF2-B3EB-4AD0FD72A059}"/>
                  </a:ext>
                </a:extLst>
              </p:cNvPr>
              <p:cNvSpPr txBox="1"/>
              <p:nvPr/>
            </p:nvSpPr>
            <p:spPr>
              <a:xfrm>
                <a:off x="4450543" y="2932568"/>
                <a:ext cx="14172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/>
                  <a:t>Sauce Layer (2048)</a:t>
                </a:r>
              </a:p>
            </p:txBody>
          </p:sp>
        </p:grp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3BA3442B-5322-8F70-77D7-7CDD8FCA1401}"/>
                </a:ext>
              </a:extLst>
            </p:cNvPr>
            <p:cNvSpPr/>
            <p:nvPr/>
          </p:nvSpPr>
          <p:spPr>
            <a:xfrm rot="18900000">
              <a:off x="5249719" y="2416353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7824B67F-3AFC-BA32-0FA4-8BD2BB5919F4}"/>
                </a:ext>
              </a:extLst>
            </p:cNvPr>
            <p:cNvSpPr/>
            <p:nvPr/>
          </p:nvSpPr>
          <p:spPr>
            <a:xfrm rot="2700000">
              <a:off x="6426232" y="2416354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C38E379-6983-9597-1D45-1C76EA70D1AF}"/>
                </a:ext>
              </a:extLst>
            </p:cNvPr>
            <p:cNvGrpSpPr/>
            <p:nvPr/>
          </p:nvGrpSpPr>
          <p:grpSpPr>
            <a:xfrm>
              <a:off x="5452549" y="3443947"/>
              <a:ext cx="1152000" cy="72000"/>
              <a:chOff x="4038599" y="3901049"/>
              <a:chExt cx="1152000" cy="72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AD7848C-FD88-048D-6B37-807CAB708E13}"/>
                  </a:ext>
                </a:extLst>
              </p:cNvPr>
              <p:cNvSpPr/>
              <p:nvPr/>
            </p:nvSpPr>
            <p:spPr>
              <a:xfrm>
                <a:off x="4038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B4F8936-15B9-EF83-08F9-2ECEBE74D90C}"/>
                  </a:ext>
                </a:extLst>
              </p:cNvPr>
              <p:cNvSpPr/>
              <p:nvPr/>
            </p:nvSpPr>
            <p:spPr>
              <a:xfrm>
                <a:off x="4110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CC0E4BE-843D-EAFD-9D4D-B4F94B4C3674}"/>
                  </a:ext>
                </a:extLst>
              </p:cNvPr>
              <p:cNvSpPr/>
              <p:nvPr/>
            </p:nvSpPr>
            <p:spPr>
              <a:xfrm>
                <a:off x="4182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8D13442-7D60-310C-2AB0-E7D8D2C95EE2}"/>
                  </a:ext>
                </a:extLst>
              </p:cNvPr>
              <p:cNvSpPr/>
              <p:nvPr/>
            </p:nvSpPr>
            <p:spPr>
              <a:xfrm>
                <a:off x="4254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F60F6A6-B12A-9F26-14E2-2A46B05A3B5C}"/>
                  </a:ext>
                </a:extLst>
              </p:cNvPr>
              <p:cNvSpPr/>
              <p:nvPr/>
            </p:nvSpPr>
            <p:spPr>
              <a:xfrm>
                <a:off x="4326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154F9BE-FC67-41CE-7C15-CF4A60898BB9}"/>
                  </a:ext>
                </a:extLst>
              </p:cNvPr>
              <p:cNvSpPr/>
              <p:nvPr/>
            </p:nvSpPr>
            <p:spPr>
              <a:xfrm>
                <a:off x="4398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431177-D814-2841-F3F3-4A30A5B0EEDD}"/>
                  </a:ext>
                </a:extLst>
              </p:cNvPr>
              <p:cNvSpPr/>
              <p:nvPr/>
            </p:nvSpPr>
            <p:spPr>
              <a:xfrm>
                <a:off x="4470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BA8DC1E-5DAC-3E9F-8078-CC4EF694C5BD}"/>
                  </a:ext>
                </a:extLst>
              </p:cNvPr>
              <p:cNvSpPr/>
              <p:nvPr/>
            </p:nvSpPr>
            <p:spPr>
              <a:xfrm>
                <a:off x="4542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C294F2B-47AF-5A46-69C6-928ACEBA8F15}"/>
                  </a:ext>
                </a:extLst>
              </p:cNvPr>
              <p:cNvSpPr/>
              <p:nvPr/>
            </p:nvSpPr>
            <p:spPr>
              <a:xfrm>
                <a:off x="4614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75BFB1C-4D95-73D3-6B25-ADB734482A97}"/>
                  </a:ext>
                </a:extLst>
              </p:cNvPr>
              <p:cNvSpPr/>
              <p:nvPr/>
            </p:nvSpPr>
            <p:spPr>
              <a:xfrm>
                <a:off x="4686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308EC4F-2971-D9AB-2C1B-DE9E29F98B04}"/>
                  </a:ext>
                </a:extLst>
              </p:cNvPr>
              <p:cNvSpPr/>
              <p:nvPr/>
            </p:nvSpPr>
            <p:spPr>
              <a:xfrm>
                <a:off x="4758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319044-5BF5-BB90-4AE2-45F90B835D2F}"/>
                  </a:ext>
                </a:extLst>
              </p:cNvPr>
              <p:cNvSpPr/>
              <p:nvPr/>
            </p:nvSpPr>
            <p:spPr>
              <a:xfrm>
                <a:off x="4830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44CF6A3-93AA-00C2-4DCE-2546A6ACCBC4}"/>
                  </a:ext>
                </a:extLst>
              </p:cNvPr>
              <p:cNvSpPr/>
              <p:nvPr/>
            </p:nvSpPr>
            <p:spPr>
              <a:xfrm>
                <a:off x="4902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60B840-5156-E5CE-8E27-F47335519C43}"/>
                  </a:ext>
                </a:extLst>
              </p:cNvPr>
              <p:cNvSpPr/>
              <p:nvPr/>
            </p:nvSpPr>
            <p:spPr>
              <a:xfrm>
                <a:off x="4974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C63EC0C-4A88-3696-8E09-E3FD65CD464D}"/>
                  </a:ext>
                </a:extLst>
              </p:cNvPr>
              <p:cNvSpPr/>
              <p:nvPr/>
            </p:nvSpPr>
            <p:spPr>
              <a:xfrm>
                <a:off x="5046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A43B086-EDC0-68B4-0340-853CFDCC7034}"/>
                  </a:ext>
                </a:extLst>
              </p:cNvPr>
              <p:cNvSpPr/>
              <p:nvPr/>
            </p:nvSpPr>
            <p:spPr>
              <a:xfrm>
                <a:off x="5118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C7E11AF-0085-A305-6A2A-9F87F26FA79B}"/>
                </a:ext>
              </a:extLst>
            </p:cNvPr>
            <p:cNvSpPr txBox="1"/>
            <p:nvPr/>
          </p:nvSpPr>
          <p:spPr>
            <a:xfrm>
              <a:off x="5288030" y="3228503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Dense Layer (256)</a:t>
              </a:r>
            </a:p>
          </p:txBody>
        </p:sp>
        <p:sp>
          <p:nvSpPr>
            <p:cNvPr id="103" name="Arrow: Down 102">
              <a:extLst>
                <a:ext uri="{FF2B5EF4-FFF2-40B4-BE49-F238E27FC236}">
                  <a16:creationId xmlns:a16="http://schemas.microsoft.com/office/drawing/2014/main" id="{4DCB0DA1-D010-6A24-AED3-FFEFC5489A3F}"/>
                </a:ext>
              </a:extLst>
            </p:cNvPr>
            <p:cNvSpPr/>
            <p:nvPr/>
          </p:nvSpPr>
          <p:spPr>
            <a:xfrm>
              <a:off x="5873405" y="3022763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D95EFEB-7CA6-6AB0-0FCC-6F8B4737E8DD}"/>
                </a:ext>
              </a:extLst>
            </p:cNvPr>
            <p:cNvSpPr txBox="1"/>
            <p:nvPr/>
          </p:nvSpPr>
          <p:spPr>
            <a:xfrm>
              <a:off x="5303869" y="3773503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Dropout (0.5)</a:t>
              </a:r>
            </a:p>
          </p:txBody>
        </p:sp>
        <p:sp>
          <p:nvSpPr>
            <p:cNvPr id="106" name="Arrow: Down 105">
              <a:extLst>
                <a:ext uri="{FF2B5EF4-FFF2-40B4-BE49-F238E27FC236}">
                  <a16:creationId xmlns:a16="http://schemas.microsoft.com/office/drawing/2014/main" id="{243DA996-93DE-E3BF-35C7-CD62BA9BB6C2}"/>
                </a:ext>
              </a:extLst>
            </p:cNvPr>
            <p:cNvSpPr/>
            <p:nvPr/>
          </p:nvSpPr>
          <p:spPr>
            <a:xfrm>
              <a:off x="5889244" y="3567763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612FF61-6F60-6265-E8C9-3F2E6F6E0230}"/>
                </a:ext>
              </a:extLst>
            </p:cNvPr>
            <p:cNvGrpSpPr/>
            <p:nvPr/>
          </p:nvGrpSpPr>
          <p:grpSpPr>
            <a:xfrm>
              <a:off x="5468128" y="4410131"/>
              <a:ext cx="1152000" cy="72000"/>
              <a:chOff x="4038599" y="3901049"/>
              <a:chExt cx="1152000" cy="720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5D8066C-95FB-11A8-8695-9441A778B9C8}"/>
                  </a:ext>
                </a:extLst>
              </p:cNvPr>
              <p:cNvSpPr/>
              <p:nvPr/>
            </p:nvSpPr>
            <p:spPr>
              <a:xfrm>
                <a:off x="4038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075A18E-FBB1-F991-5D1D-D2E49CC88A55}"/>
                  </a:ext>
                </a:extLst>
              </p:cNvPr>
              <p:cNvSpPr/>
              <p:nvPr/>
            </p:nvSpPr>
            <p:spPr>
              <a:xfrm>
                <a:off x="4110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4E3B27BE-F4D1-3DCD-2D15-65565D50E491}"/>
                  </a:ext>
                </a:extLst>
              </p:cNvPr>
              <p:cNvSpPr/>
              <p:nvPr/>
            </p:nvSpPr>
            <p:spPr>
              <a:xfrm>
                <a:off x="4182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C6A984B-3994-839D-F12D-F69EB16FB2DC}"/>
                  </a:ext>
                </a:extLst>
              </p:cNvPr>
              <p:cNvSpPr/>
              <p:nvPr/>
            </p:nvSpPr>
            <p:spPr>
              <a:xfrm>
                <a:off x="4254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14ED45A-E50D-202A-4AF7-42076050821B}"/>
                  </a:ext>
                </a:extLst>
              </p:cNvPr>
              <p:cNvSpPr/>
              <p:nvPr/>
            </p:nvSpPr>
            <p:spPr>
              <a:xfrm>
                <a:off x="4326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487625E-DE03-C2E1-98B4-6090225F2BC0}"/>
                  </a:ext>
                </a:extLst>
              </p:cNvPr>
              <p:cNvSpPr/>
              <p:nvPr/>
            </p:nvSpPr>
            <p:spPr>
              <a:xfrm>
                <a:off x="4398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3E2BE6A-0D2A-76CA-24B2-DA394E848F47}"/>
                  </a:ext>
                </a:extLst>
              </p:cNvPr>
              <p:cNvSpPr/>
              <p:nvPr/>
            </p:nvSpPr>
            <p:spPr>
              <a:xfrm>
                <a:off x="4470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541E8B6-3A2F-F694-531E-C5BD2B0DB99F}"/>
                  </a:ext>
                </a:extLst>
              </p:cNvPr>
              <p:cNvSpPr/>
              <p:nvPr/>
            </p:nvSpPr>
            <p:spPr>
              <a:xfrm>
                <a:off x="4542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78757E7-6B80-BA75-8B62-1770754A4D3E}"/>
                  </a:ext>
                </a:extLst>
              </p:cNvPr>
              <p:cNvSpPr/>
              <p:nvPr/>
            </p:nvSpPr>
            <p:spPr>
              <a:xfrm>
                <a:off x="4614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73487E0-E508-B9C6-11AE-6F44EC6D413A}"/>
                  </a:ext>
                </a:extLst>
              </p:cNvPr>
              <p:cNvSpPr/>
              <p:nvPr/>
            </p:nvSpPr>
            <p:spPr>
              <a:xfrm>
                <a:off x="4686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96ABF76-27FC-2C2E-1F8E-DFF862083E9D}"/>
                  </a:ext>
                </a:extLst>
              </p:cNvPr>
              <p:cNvSpPr/>
              <p:nvPr/>
            </p:nvSpPr>
            <p:spPr>
              <a:xfrm>
                <a:off x="4758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7585BE0-8496-604A-49F9-19E5DC428514}"/>
                  </a:ext>
                </a:extLst>
              </p:cNvPr>
              <p:cNvSpPr/>
              <p:nvPr/>
            </p:nvSpPr>
            <p:spPr>
              <a:xfrm>
                <a:off x="4830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0D5FB1B-0759-BD14-71E0-810983D6CF0E}"/>
                  </a:ext>
                </a:extLst>
              </p:cNvPr>
              <p:cNvSpPr/>
              <p:nvPr/>
            </p:nvSpPr>
            <p:spPr>
              <a:xfrm>
                <a:off x="4902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CE2ED84-0BF7-0882-E6FF-845CC638C7DE}"/>
                  </a:ext>
                </a:extLst>
              </p:cNvPr>
              <p:cNvSpPr/>
              <p:nvPr/>
            </p:nvSpPr>
            <p:spPr>
              <a:xfrm>
                <a:off x="4974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90C014D-931C-1099-D8EF-622BDE2B8A68}"/>
                  </a:ext>
                </a:extLst>
              </p:cNvPr>
              <p:cNvSpPr/>
              <p:nvPr/>
            </p:nvSpPr>
            <p:spPr>
              <a:xfrm>
                <a:off x="5046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80CA05E-11BD-994B-D2EB-0DA8604AABB0}"/>
                  </a:ext>
                </a:extLst>
              </p:cNvPr>
              <p:cNvSpPr/>
              <p:nvPr/>
            </p:nvSpPr>
            <p:spPr>
              <a:xfrm>
                <a:off x="5118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9C60A5B-AD83-C5D6-AFC8-615D265A1F7A}"/>
                </a:ext>
              </a:extLst>
            </p:cNvPr>
            <p:cNvSpPr txBox="1"/>
            <p:nvPr/>
          </p:nvSpPr>
          <p:spPr>
            <a:xfrm>
              <a:off x="5303609" y="4194687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Dense Layer (256)</a:t>
              </a:r>
            </a:p>
          </p:txBody>
        </p:sp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F3175FDD-90EC-9496-B8C3-2DAB90F7C34B}"/>
                </a:ext>
              </a:extLst>
            </p:cNvPr>
            <p:cNvSpPr/>
            <p:nvPr/>
          </p:nvSpPr>
          <p:spPr>
            <a:xfrm>
              <a:off x="5888984" y="3988947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5A654BA-D1B2-BC22-7FFF-81E70AC9D0A9}"/>
                </a:ext>
              </a:extLst>
            </p:cNvPr>
            <p:cNvSpPr txBox="1"/>
            <p:nvPr/>
          </p:nvSpPr>
          <p:spPr>
            <a:xfrm>
              <a:off x="5319448" y="4739687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Dropout (0.5)</a:t>
              </a:r>
            </a:p>
          </p:txBody>
        </p:sp>
        <p:sp>
          <p:nvSpPr>
            <p:cNvPr id="127" name="Arrow: Down 126">
              <a:extLst>
                <a:ext uri="{FF2B5EF4-FFF2-40B4-BE49-F238E27FC236}">
                  <a16:creationId xmlns:a16="http://schemas.microsoft.com/office/drawing/2014/main" id="{A246991C-7B24-8817-F892-D741E311D362}"/>
                </a:ext>
              </a:extLst>
            </p:cNvPr>
            <p:cNvSpPr/>
            <p:nvPr/>
          </p:nvSpPr>
          <p:spPr>
            <a:xfrm>
              <a:off x="5904823" y="4533947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93FFD7-11B6-70E2-EFFF-96025C05CF2F}"/>
                </a:ext>
              </a:extLst>
            </p:cNvPr>
            <p:cNvGrpSpPr/>
            <p:nvPr/>
          </p:nvGrpSpPr>
          <p:grpSpPr>
            <a:xfrm>
              <a:off x="5056086" y="5382427"/>
              <a:ext cx="2131746" cy="108000"/>
              <a:chOff x="1506441" y="5288417"/>
              <a:chExt cx="2131746" cy="108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074576C-F56D-2DA5-3477-62168B87927E}"/>
                  </a:ext>
                </a:extLst>
              </p:cNvPr>
              <p:cNvSpPr/>
              <p:nvPr/>
            </p:nvSpPr>
            <p:spPr>
              <a:xfrm>
                <a:off x="1506441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22EBB5A-31DF-162F-691E-07BC6B172005}"/>
                  </a:ext>
                </a:extLst>
              </p:cNvPr>
              <p:cNvSpPr/>
              <p:nvPr/>
            </p:nvSpPr>
            <p:spPr>
              <a:xfrm>
                <a:off x="1614441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F0FB526-0438-20A0-C6BD-F60C365F2F75}"/>
                  </a:ext>
                </a:extLst>
              </p:cNvPr>
              <p:cNvSpPr/>
              <p:nvPr/>
            </p:nvSpPr>
            <p:spPr>
              <a:xfrm>
                <a:off x="1722441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2C707E9-72F4-EA1D-3DA6-E865C6C91D70}"/>
                  </a:ext>
                </a:extLst>
              </p:cNvPr>
              <p:cNvSpPr/>
              <p:nvPr/>
            </p:nvSpPr>
            <p:spPr>
              <a:xfrm>
                <a:off x="1830441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0B4C321-B4D5-57FF-93E2-565BBC491826}"/>
                  </a:ext>
                </a:extLst>
              </p:cNvPr>
              <p:cNvSpPr/>
              <p:nvPr/>
            </p:nvSpPr>
            <p:spPr>
              <a:xfrm>
                <a:off x="1924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EB4A43E-1841-EE02-E4AC-6F8FA1650846}"/>
                  </a:ext>
                </a:extLst>
              </p:cNvPr>
              <p:cNvSpPr/>
              <p:nvPr/>
            </p:nvSpPr>
            <p:spPr>
              <a:xfrm>
                <a:off x="2032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02B117E-9FAD-D279-E926-923B2491D9BF}"/>
                  </a:ext>
                </a:extLst>
              </p:cNvPr>
              <p:cNvSpPr/>
              <p:nvPr/>
            </p:nvSpPr>
            <p:spPr>
              <a:xfrm>
                <a:off x="2140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91F9DB9-A65F-C865-63B6-F202877502EC}"/>
                  </a:ext>
                </a:extLst>
              </p:cNvPr>
              <p:cNvSpPr/>
              <p:nvPr/>
            </p:nvSpPr>
            <p:spPr>
              <a:xfrm>
                <a:off x="2248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44C5DFD-6689-658D-FF49-5BFB1CC8DF72}"/>
                  </a:ext>
                </a:extLst>
              </p:cNvPr>
              <p:cNvSpPr/>
              <p:nvPr/>
            </p:nvSpPr>
            <p:spPr>
              <a:xfrm>
                <a:off x="2356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339B01-F967-5678-F21F-9C6C5546EE42}"/>
                  </a:ext>
                </a:extLst>
              </p:cNvPr>
              <p:cNvSpPr/>
              <p:nvPr/>
            </p:nvSpPr>
            <p:spPr>
              <a:xfrm>
                <a:off x="2464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1A25C7-5D29-D3AC-B86B-100AA1281B93}"/>
                  </a:ext>
                </a:extLst>
              </p:cNvPr>
              <p:cNvSpPr/>
              <p:nvPr/>
            </p:nvSpPr>
            <p:spPr>
              <a:xfrm>
                <a:off x="2572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8EB6218-9829-4B7A-5D84-382829DAD291}"/>
                  </a:ext>
                </a:extLst>
              </p:cNvPr>
              <p:cNvSpPr/>
              <p:nvPr/>
            </p:nvSpPr>
            <p:spPr>
              <a:xfrm>
                <a:off x="2680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9963731-F501-95CA-F9D4-83E54842F41C}"/>
                  </a:ext>
                </a:extLst>
              </p:cNvPr>
              <p:cNvSpPr/>
              <p:nvPr/>
            </p:nvSpPr>
            <p:spPr>
              <a:xfrm>
                <a:off x="2775243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72AFF3C-046F-9910-8826-FFC03EB959F4}"/>
                  </a:ext>
                </a:extLst>
              </p:cNvPr>
              <p:cNvSpPr/>
              <p:nvPr/>
            </p:nvSpPr>
            <p:spPr>
              <a:xfrm>
                <a:off x="2883243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183B1F9-94DF-FDBC-3A25-675D51CA801B}"/>
                  </a:ext>
                </a:extLst>
              </p:cNvPr>
              <p:cNvSpPr/>
              <p:nvPr/>
            </p:nvSpPr>
            <p:spPr>
              <a:xfrm>
                <a:off x="2991243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5A2981D-9BCA-8584-E297-FA88F0CE666D}"/>
                  </a:ext>
                </a:extLst>
              </p:cNvPr>
              <p:cNvSpPr/>
              <p:nvPr/>
            </p:nvSpPr>
            <p:spPr>
              <a:xfrm>
                <a:off x="3099243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7A193D6-A2A7-86C1-A5A6-EDC60B396A3D}"/>
                  </a:ext>
                </a:extLst>
              </p:cNvPr>
              <p:cNvSpPr/>
              <p:nvPr/>
            </p:nvSpPr>
            <p:spPr>
              <a:xfrm>
                <a:off x="3206187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9AE3096-FA66-D76F-FD1B-FEF416A05E02}"/>
                  </a:ext>
                </a:extLst>
              </p:cNvPr>
              <p:cNvSpPr/>
              <p:nvPr/>
            </p:nvSpPr>
            <p:spPr>
              <a:xfrm>
                <a:off x="3314187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5E244B6-9F7D-928E-52F0-241D8177807C}"/>
                  </a:ext>
                </a:extLst>
              </p:cNvPr>
              <p:cNvSpPr/>
              <p:nvPr/>
            </p:nvSpPr>
            <p:spPr>
              <a:xfrm>
                <a:off x="3422187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A037AD21-AD23-4471-B81C-0990E1C1F333}"/>
                  </a:ext>
                </a:extLst>
              </p:cNvPr>
              <p:cNvSpPr/>
              <p:nvPr/>
            </p:nvSpPr>
            <p:spPr>
              <a:xfrm>
                <a:off x="3530187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6" name="Arrow: Down 165">
              <a:extLst>
                <a:ext uri="{FF2B5EF4-FFF2-40B4-BE49-F238E27FC236}">
                  <a16:creationId xmlns:a16="http://schemas.microsoft.com/office/drawing/2014/main" id="{466AE161-6B82-4F06-AB3D-23EE48E8A12D}"/>
                </a:ext>
              </a:extLst>
            </p:cNvPr>
            <p:cNvSpPr/>
            <p:nvPr/>
          </p:nvSpPr>
          <p:spPr>
            <a:xfrm>
              <a:off x="5906487" y="4945427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8DB5923-15F7-458F-CAFE-20E45E7CD54C}"/>
                </a:ext>
              </a:extLst>
            </p:cNvPr>
            <p:cNvSpPr txBox="1"/>
            <p:nvPr/>
          </p:nvSpPr>
          <p:spPr>
            <a:xfrm>
              <a:off x="5347806" y="5154384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Dense Layer (20)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F066385-D04C-FF18-D23F-62859D1BEBD7}"/>
                </a:ext>
              </a:extLst>
            </p:cNvPr>
            <p:cNvSpPr txBox="1"/>
            <p:nvPr/>
          </p:nvSpPr>
          <p:spPr>
            <a:xfrm>
              <a:off x="5331611" y="5742184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 err="1"/>
                <a:t>Softmax</a:t>
              </a:r>
              <a:endParaRPr lang="en-GB" sz="800" dirty="0"/>
            </a:p>
          </p:txBody>
        </p:sp>
        <p:sp>
          <p:nvSpPr>
            <p:cNvPr id="169" name="Arrow: Down 168">
              <a:extLst>
                <a:ext uri="{FF2B5EF4-FFF2-40B4-BE49-F238E27FC236}">
                  <a16:creationId xmlns:a16="http://schemas.microsoft.com/office/drawing/2014/main" id="{CD9230F4-7DD1-35CA-5339-6CFA66712420}"/>
                </a:ext>
              </a:extLst>
            </p:cNvPr>
            <p:cNvSpPr/>
            <p:nvPr/>
          </p:nvSpPr>
          <p:spPr>
            <a:xfrm>
              <a:off x="5916986" y="5536444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576074-0AB5-B28F-3374-26ECAC4E43A4}"/>
                </a:ext>
              </a:extLst>
            </p:cNvPr>
            <p:cNvSpPr txBox="1"/>
            <p:nvPr/>
          </p:nvSpPr>
          <p:spPr>
            <a:xfrm>
              <a:off x="5056086" y="6209385"/>
              <a:ext cx="21317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Loss: Sparse Categorical Cross Entropy</a:t>
              </a:r>
            </a:p>
          </p:txBody>
        </p:sp>
        <p:sp>
          <p:nvSpPr>
            <p:cNvPr id="171" name="Arrow: Down 170">
              <a:extLst>
                <a:ext uri="{FF2B5EF4-FFF2-40B4-BE49-F238E27FC236}">
                  <a16:creationId xmlns:a16="http://schemas.microsoft.com/office/drawing/2014/main" id="{80A2DDAE-E202-75BF-9BAB-A81285AF6A15}"/>
                </a:ext>
              </a:extLst>
            </p:cNvPr>
            <p:cNvSpPr/>
            <p:nvPr/>
          </p:nvSpPr>
          <p:spPr>
            <a:xfrm>
              <a:off x="5935866" y="6003645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9875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0021F8B-7C91-0223-6E7D-5ED66315478E}"/>
              </a:ext>
            </a:extLst>
          </p:cNvPr>
          <p:cNvGrpSpPr/>
          <p:nvPr/>
        </p:nvGrpSpPr>
        <p:grpSpPr>
          <a:xfrm>
            <a:off x="1753686" y="289615"/>
            <a:ext cx="8887358" cy="6278770"/>
            <a:chOff x="705936" y="282391"/>
            <a:chExt cx="8887358" cy="62787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601D89-47EC-7D68-2CCD-CACC3B955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0285" y="282391"/>
              <a:ext cx="680787" cy="9949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E864BE-EE11-0315-D9B4-EAEC27836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909" y="282391"/>
              <a:ext cx="666750" cy="99499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84FC68-4017-8808-0EE8-90B824B1C3B7}"/>
                </a:ext>
              </a:extLst>
            </p:cNvPr>
            <p:cNvSpPr txBox="1"/>
            <p:nvPr/>
          </p:nvSpPr>
          <p:spPr>
            <a:xfrm>
              <a:off x="1722040" y="1321381"/>
              <a:ext cx="105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Original Image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E1B677-2282-F9D1-173F-FFE5104A7103}"/>
                </a:ext>
              </a:extLst>
            </p:cNvPr>
            <p:cNvSpPr txBox="1"/>
            <p:nvPr/>
          </p:nvSpPr>
          <p:spPr>
            <a:xfrm>
              <a:off x="4038646" y="1321381"/>
              <a:ext cx="105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Equalized Image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E95324E-456D-B215-388A-5BE027D2EDCE}"/>
                </a:ext>
              </a:extLst>
            </p:cNvPr>
            <p:cNvSpPr/>
            <p:nvPr/>
          </p:nvSpPr>
          <p:spPr>
            <a:xfrm>
              <a:off x="1673563" y="1749178"/>
              <a:ext cx="1154227" cy="409638"/>
            </a:xfrm>
            <a:prstGeom prst="roundRect">
              <a:avLst>
                <a:gd name="adj" fmla="val 8096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u="sng" dirty="0" err="1"/>
                <a:t>Keras</a:t>
              </a:r>
              <a:r>
                <a:rPr lang="en-GB" sz="1100" u="sng" dirty="0"/>
                <a:t> App: </a:t>
              </a:r>
            </a:p>
            <a:p>
              <a:pPr algn="ctr"/>
              <a:r>
                <a:rPr lang="en-GB" sz="1100" dirty="0"/>
                <a:t>Efficient Net B3</a:t>
              </a:r>
              <a:endParaRPr lang="en-GB" sz="8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D1F8983-56C4-3FC9-586D-1AB20B3943D7}"/>
                </a:ext>
              </a:extLst>
            </p:cNvPr>
            <p:cNvSpPr/>
            <p:nvPr/>
          </p:nvSpPr>
          <p:spPr>
            <a:xfrm>
              <a:off x="3990169" y="1749178"/>
              <a:ext cx="1154227" cy="409638"/>
            </a:xfrm>
            <a:prstGeom prst="roundRect">
              <a:avLst>
                <a:gd name="adj" fmla="val 8096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u="sng" dirty="0" err="1"/>
                <a:t>Keras</a:t>
              </a:r>
              <a:r>
                <a:rPr lang="en-GB" sz="1100" u="sng" dirty="0"/>
                <a:t> App: </a:t>
              </a:r>
            </a:p>
            <a:p>
              <a:pPr algn="ctr"/>
              <a:r>
                <a:rPr lang="en-GB" sz="1100" dirty="0"/>
                <a:t>Efficient Net B3</a:t>
              </a:r>
              <a:endParaRPr lang="en-GB" sz="800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BAFD4BE-6DE1-F35B-A294-6F53AB1D4E33}"/>
                </a:ext>
              </a:extLst>
            </p:cNvPr>
            <p:cNvGrpSpPr/>
            <p:nvPr/>
          </p:nvGrpSpPr>
          <p:grpSpPr>
            <a:xfrm>
              <a:off x="2323790" y="2548209"/>
              <a:ext cx="2304000" cy="287444"/>
              <a:chOff x="4038599" y="2932568"/>
              <a:chExt cx="2304000" cy="28744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4DE74A4-15DC-F5AA-61D0-BDA319C9399B}"/>
                  </a:ext>
                </a:extLst>
              </p:cNvPr>
              <p:cNvGrpSpPr/>
              <p:nvPr/>
            </p:nvGrpSpPr>
            <p:grpSpPr>
              <a:xfrm>
                <a:off x="4038599" y="3148012"/>
                <a:ext cx="2304000" cy="72000"/>
                <a:chOff x="1762125" y="3733800"/>
                <a:chExt cx="2304000" cy="7200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779C4B2-4481-5FF0-8CC4-E057BD8C2EC7}"/>
                    </a:ext>
                  </a:extLst>
                </p:cNvPr>
                <p:cNvSpPr/>
                <p:nvPr/>
              </p:nvSpPr>
              <p:spPr>
                <a:xfrm>
                  <a:off x="1762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6328F4F-118E-A95C-BFC5-88E585C3952F}"/>
                    </a:ext>
                  </a:extLst>
                </p:cNvPr>
                <p:cNvSpPr/>
                <p:nvPr/>
              </p:nvSpPr>
              <p:spPr>
                <a:xfrm>
                  <a:off x="1834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30A0BE1-7919-C86B-9D70-AD3BD94EAADD}"/>
                    </a:ext>
                  </a:extLst>
                </p:cNvPr>
                <p:cNvSpPr/>
                <p:nvPr/>
              </p:nvSpPr>
              <p:spPr>
                <a:xfrm>
                  <a:off x="1906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6CF5657-B305-E203-5F7D-F18C3DF400B8}"/>
                    </a:ext>
                  </a:extLst>
                </p:cNvPr>
                <p:cNvSpPr/>
                <p:nvPr/>
              </p:nvSpPr>
              <p:spPr>
                <a:xfrm>
                  <a:off x="1978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CAA1EEB-C8AA-96AE-0D0F-953B5926B7B6}"/>
                    </a:ext>
                  </a:extLst>
                </p:cNvPr>
                <p:cNvSpPr/>
                <p:nvPr/>
              </p:nvSpPr>
              <p:spPr>
                <a:xfrm>
                  <a:off x="2050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EB95777-9A5E-11C8-0074-3096374654A3}"/>
                    </a:ext>
                  </a:extLst>
                </p:cNvPr>
                <p:cNvSpPr/>
                <p:nvPr/>
              </p:nvSpPr>
              <p:spPr>
                <a:xfrm>
                  <a:off x="2122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130E08C-9AFB-92DA-7308-2A812667B8F4}"/>
                    </a:ext>
                  </a:extLst>
                </p:cNvPr>
                <p:cNvSpPr/>
                <p:nvPr/>
              </p:nvSpPr>
              <p:spPr>
                <a:xfrm>
                  <a:off x="2194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9243E91-C7EB-2E68-33F3-8754FF99F9AC}"/>
                    </a:ext>
                  </a:extLst>
                </p:cNvPr>
                <p:cNvSpPr/>
                <p:nvPr/>
              </p:nvSpPr>
              <p:spPr>
                <a:xfrm>
                  <a:off x="2266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8CED7B0-D75F-9CC5-3EF7-08D980920C22}"/>
                    </a:ext>
                  </a:extLst>
                </p:cNvPr>
                <p:cNvSpPr/>
                <p:nvPr/>
              </p:nvSpPr>
              <p:spPr>
                <a:xfrm>
                  <a:off x="2338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B7C8B3-1161-1E72-3F3E-7DBD178999D1}"/>
                    </a:ext>
                  </a:extLst>
                </p:cNvPr>
                <p:cNvSpPr/>
                <p:nvPr/>
              </p:nvSpPr>
              <p:spPr>
                <a:xfrm>
                  <a:off x="2410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32AAC00-2A77-A968-98C0-BCD401875E7A}"/>
                    </a:ext>
                  </a:extLst>
                </p:cNvPr>
                <p:cNvSpPr/>
                <p:nvPr/>
              </p:nvSpPr>
              <p:spPr>
                <a:xfrm>
                  <a:off x="2482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9018856-B61C-51BF-7BD4-1D200BA3F1E9}"/>
                    </a:ext>
                  </a:extLst>
                </p:cNvPr>
                <p:cNvSpPr/>
                <p:nvPr/>
              </p:nvSpPr>
              <p:spPr>
                <a:xfrm>
                  <a:off x="2554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B93734E-8C74-7372-66E3-A68B7F106908}"/>
                    </a:ext>
                  </a:extLst>
                </p:cNvPr>
                <p:cNvSpPr/>
                <p:nvPr/>
              </p:nvSpPr>
              <p:spPr>
                <a:xfrm>
                  <a:off x="2626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B4B82A1-60C0-31F1-29FC-912EAA592314}"/>
                    </a:ext>
                  </a:extLst>
                </p:cNvPr>
                <p:cNvSpPr/>
                <p:nvPr/>
              </p:nvSpPr>
              <p:spPr>
                <a:xfrm>
                  <a:off x="2698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3457BA9-927F-4388-B5DB-549FD8232BCC}"/>
                    </a:ext>
                  </a:extLst>
                </p:cNvPr>
                <p:cNvSpPr/>
                <p:nvPr/>
              </p:nvSpPr>
              <p:spPr>
                <a:xfrm>
                  <a:off x="2770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3BE063E-5B64-E883-1FEC-085770610ECB}"/>
                    </a:ext>
                  </a:extLst>
                </p:cNvPr>
                <p:cNvSpPr/>
                <p:nvPr/>
              </p:nvSpPr>
              <p:spPr>
                <a:xfrm>
                  <a:off x="2842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A1DF54A-8069-B790-5427-7FAA09C614D9}"/>
                    </a:ext>
                  </a:extLst>
                </p:cNvPr>
                <p:cNvSpPr/>
                <p:nvPr/>
              </p:nvSpPr>
              <p:spPr>
                <a:xfrm>
                  <a:off x="2914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89DCF32-F945-D99D-7E94-170030563C38}"/>
                    </a:ext>
                  </a:extLst>
                </p:cNvPr>
                <p:cNvSpPr/>
                <p:nvPr/>
              </p:nvSpPr>
              <p:spPr>
                <a:xfrm>
                  <a:off x="2986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402FE8C-D9BD-3D51-B7D0-C70D30B61B8D}"/>
                    </a:ext>
                  </a:extLst>
                </p:cNvPr>
                <p:cNvSpPr/>
                <p:nvPr/>
              </p:nvSpPr>
              <p:spPr>
                <a:xfrm>
                  <a:off x="3058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60ADAB5-4433-CA32-4E45-52070333BF2E}"/>
                    </a:ext>
                  </a:extLst>
                </p:cNvPr>
                <p:cNvSpPr/>
                <p:nvPr/>
              </p:nvSpPr>
              <p:spPr>
                <a:xfrm>
                  <a:off x="3130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29F8C4D-4DD8-3772-C6C1-D9CC6B3CD396}"/>
                    </a:ext>
                  </a:extLst>
                </p:cNvPr>
                <p:cNvSpPr/>
                <p:nvPr/>
              </p:nvSpPr>
              <p:spPr>
                <a:xfrm>
                  <a:off x="3202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D5524A4-EA42-7AE7-EAF1-DDA6B48A40BC}"/>
                    </a:ext>
                  </a:extLst>
                </p:cNvPr>
                <p:cNvSpPr/>
                <p:nvPr/>
              </p:nvSpPr>
              <p:spPr>
                <a:xfrm>
                  <a:off x="3274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9A252BE-B636-403A-CE06-197D03EEABFA}"/>
                    </a:ext>
                  </a:extLst>
                </p:cNvPr>
                <p:cNvSpPr/>
                <p:nvPr/>
              </p:nvSpPr>
              <p:spPr>
                <a:xfrm>
                  <a:off x="3346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E2E6861-13BB-740C-B62F-89221EA05D66}"/>
                    </a:ext>
                  </a:extLst>
                </p:cNvPr>
                <p:cNvSpPr/>
                <p:nvPr/>
              </p:nvSpPr>
              <p:spPr>
                <a:xfrm>
                  <a:off x="3418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AC724BA-EEC4-6162-1D75-801C69E9A65D}"/>
                    </a:ext>
                  </a:extLst>
                </p:cNvPr>
                <p:cNvSpPr/>
                <p:nvPr/>
              </p:nvSpPr>
              <p:spPr>
                <a:xfrm>
                  <a:off x="3490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042CDC-5DFB-0876-BAA0-01B5B716839C}"/>
                    </a:ext>
                  </a:extLst>
                </p:cNvPr>
                <p:cNvSpPr/>
                <p:nvPr/>
              </p:nvSpPr>
              <p:spPr>
                <a:xfrm>
                  <a:off x="3562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93B9B50-3242-90D4-8F81-0B3F593E274D}"/>
                    </a:ext>
                  </a:extLst>
                </p:cNvPr>
                <p:cNvSpPr/>
                <p:nvPr/>
              </p:nvSpPr>
              <p:spPr>
                <a:xfrm>
                  <a:off x="3634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2C685B2-4DAD-5705-6D6F-16012280843C}"/>
                    </a:ext>
                  </a:extLst>
                </p:cNvPr>
                <p:cNvSpPr/>
                <p:nvPr/>
              </p:nvSpPr>
              <p:spPr>
                <a:xfrm>
                  <a:off x="3706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1EF6A0B-4EAB-FEFA-0371-65730324E603}"/>
                    </a:ext>
                  </a:extLst>
                </p:cNvPr>
                <p:cNvSpPr/>
                <p:nvPr/>
              </p:nvSpPr>
              <p:spPr>
                <a:xfrm>
                  <a:off x="3778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151F999-51D4-A7FC-8BBA-AC56FBD92811}"/>
                    </a:ext>
                  </a:extLst>
                </p:cNvPr>
                <p:cNvSpPr/>
                <p:nvPr/>
              </p:nvSpPr>
              <p:spPr>
                <a:xfrm>
                  <a:off x="3850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C962D02-4345-3E5F-1F25-B0C66CF2AB0D}"/>
                    </a:ext>
                  </a:extLst>
                </p:cNvPr>
                <p:cNvSpPr/>
                <p:nvPr/>
              </p:nvSpPr>
              <p:spPr>
                <a:xfrm>
                  <a:off x="3922125" y="3733800"/>
                  <a:ext cx="72000" cy="72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957F8B1-46B4-1505-D32D-5DBC24944028}"/>
                    </a:ext>
                  </a:extLst>
                </p:cNvPr>
                <p:cNvSpPr/>
                <p:nvPr/>
              </p:nvSpPr>
              <p:spPr>
                <a:xfrm>
                  <a:off x="3994125" y="3733800"/>
                  <a:ext cx="72000" cy="7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6C6F5B-2408-1FF2-B3EB-4AD0FD72A059}"/>
                  </a:ext>
                </a:extLst>
              </p:cNvPr>
              <p:cNvSpPr txBox="1"/>
              <p:nvPr/>
            </p:nvSpPr>
            <p:spPr>
              <a:xfrm>
                <a:off x="4450543" y="2932568"/>
                <a:ext cx="14172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dirty="0"/>
                  <a:t>Sauce Layer (2048)</a:t>
                </a:r>
              </a:p>
            </p:txBody>
          </p:sp>
        </p:grp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3BA3442B-5322-8F70-77D7-7CDD8FCA1401}"/>
                </a:ext>
              </a:extLst>
            </p:cNvPr>
            <p:cNvSpPr/>
            <p:nvPr/>
          </p:nvSpPr>
          <p:spPr>
            <a:xfrm rot="18900000">
              <a:off x="2697423" y="2289080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7824B67F-3AFC-BA32-0FA4-8BD2BB5919F4}"/>
                </a:ext>
              </a:extLst>
            </p:cNvPr>
            <p:cNvSpPr/>
            <p:nvPr/>
          </p:nvSpPr>
          <p:spPr>
            <a:xfrm rot="2700000">
              <a:off x="3873936" y="2289081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C38E379-6983-9597-1D45-1C76EA70D1AF}"/>
                </a:ext>
              </a:extLst>
            </p:cNvPr>
            <p:cNvGrpSpPr/>
            <p:nvPr/>
          </p:nvGrpSpPr>
          <p:grpSpPr>
            <a:xfrm>
              <a:off x="2900253" y="3316674"/>
              <a:ext cx="1152000" cy="72000"/>
              <a:chOff x="4038599" y="3901049"/>
              <a:chExt cx="1152000" cy="72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AD7848C-FD88-048D-6B37-807CAB708E13}"/>
                  </a:ext>
                </a:extLst>
              </p:cNvPr>
              <p:cNvSpPr/>
              <p:nvPr/>
            </p:nvSpPr>
            <p:spPr>
              <a:xfrm>
                <a:off x="4038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B4F8936-15B9-EF83-08F9-2ECEBE74D90C}"/>
                  </a:ext>
                </a:extLst>
              </p:cNvPr>
              <p:cNvSpPr/>
              <p:nvPr/>
            </p:nvSpPr>
            <p:spPr>
              <a:xfrm>
                <a:off x="4110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CC0E4BE-843D-EAFD-9D4D-B4F94B4C3674}"/>
                  </a:ext>
                </a:extLst>
              </p:cNvPr>
              <p:cNvSpPr/>
              <p:nvPr/>
            </p:nvSpPr>
            <p:spPr>
              <a:xfrm>
                <a:off x="4182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8D13442-7D60-310C-2AB0-E7D8D2C95EE2}"/>
                  </a:ext>
                </a:extLst>
              </p:cNvPr>
              <p:cNvSpPr/>
              <p:nvPr/>
            </p:nvSpPr>
            <p:spPr>
              <a:xfrm>
                <a:off x="4254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F60F6A6-B12A-9F26-14E2-2A46B05A3B5C}"/>
                  </a:ext>
                </a:extLst>
              </p:cNvPr>
              <p:cNvSpPr/>
              <p:nvPr/>
            </p:nvSpPr>
            <p:spPr>
              <a:xfrm>
                <a:off x="4326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154F9BE-FC67-41CE-7C15-CF4A60898BB9}"/>
                  </a:ext>
                </a:extLst>
              </p:cNvPr>
              <p:cNvSpPr/>
              <p:nvPr/>
            </p:nvSpPr>
            <p:spPr>
              <a:xfrm>
                <a:off x="4398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431177-D814-2841-F3F3-4A30A5B0EEDD}"/>
                  </a:ext>
                </a:extLst>
              </p:cNvPr>
              <p:cNvSpPr/>
              <p:nvPr/>
            </p:nvSpPr>
            <p:spPr>
              <a:xfrm>
                <a:off x="4470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BA8DC1E-5DAC-3E9F-8078-CC4EF694C5BD}"/>
                  </a:ext>
                </a:extLst>
              </p:cNvPr>
              <p:cNvSpPr/>
              <p:nvPr/>
            </p:nvSpPr>
            <p:spPr>
              <a:xfrm>
                <a:off x="4542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C294F2B-47AF-5A46-69C6-928ACEBA8F15}"/>
                  </a:ext>
                </a:extLst>
              </p:cNvPr>
              <p:cNvSpPr/>
              <p:nvPr/>
            </p:nvSpPr>
            <p:spPr>
              <a:xfrm>
                <a:off x="4614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75BFB1C-4D95-73D3-6B25-ADB734482A97}"/>
                  </a:ext>
                </a:extLst>
              </p:cNvPr>
              <p:cNvSpPr/>
              <p:nvPr/>
            </p:nvSpPr>
            <p:spPr>
              <a:xfrm>
                <a:off x="4686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308EC4F-2971-D9AB-2C1B-DE9E29F98B04}"/>
                  </a:ext>
                </a:extLst>
              </p:cNvPr>
              <p:cNvSpPr/>
              <p:nvPr/>
            </p:nvSpPr>
            <p:spPr>
              <a:xfrm>
                <a:off x="4758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B319044-5BF5-BB90-4AE2-45F90B835D2F}"/>
                  </a:ext>
                </a:extLst>
              </p:cNvPr>
              <p:cNvSpPr/>
              <p:nvPr/>
            </p:nvSpPr>
            <p:spPr>
              <a:xfrm>
                <a:off x="4830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44CF6A3-93AA-00C2-4DCE-2546A6ACCBC4}"/>
                  </a:ext>
                </a:extLst>
              </p:cNvPr>
              <p:cNvSpPr/>
              <p:nvPr/>
            </p:nvSpPr>
            <p:spPr>
              <a:xfrm>
                <a:off x="4902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60B840-5156-E5CE-8E27-F47335519C43}"/>
                  </a:ext>
                </a:extLst>
              </p:cNvPr>
              <p:cNvSpPr/>
              <p:nvPr/>
            </p:nvSpPr>
            <p:spPr>
              <a:xfrm>
                <a:off x="4974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C63EC0C-4A88-3696-8E09-E3FD65CD464D}"/>
                  </a:ext>
                </a:extLst>
              </p:cNvPr>
              <p:cNvSpPr/>
              <p:nvPr/>
            </p:nvSpPr>
            <p:spPr>
              <a:xfrm>
                <a:off x="5046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A43B086-EDC0-68B4-0340-853CFDCC7034}"/>
                  </a:ext>
                </a:extLst>
              </p:cNvPr>
              <p:cNvSpPr/>
              <p:nvPr/>
            </p:nvSpPr>
            <p:spPr>
              <a:xfrm>
                <a:off x="5118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C7E11AF-0085-A305-6A2A-9F87F26FA79B}"/>
                </a:ext>
              </a:extLst>
            </p:cNvPr>
            <p:cNvSpPr txBox="1"/>
            <p:nvPr/>
          </p:nvSpPr>
          <p:spPr>
            <a:xfrm>
              <a:off x="2735734" y="3101230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Dense Layer (256)</a:t>
              </a:r>
            </a:p>
          </p:txBody>
        </p:sp>
        <p:sp>
          <p:nvSpPr>
            <p:cNvPr id="103" name="Arrow: Down 102">
              <a:extLst>
                <a:ext uri="{FF2B5EF4-FFF2-40B4-BE49-F238E27FC236}">
                  <a16:creationId xmlns:a16="http://schemas.microsoft.com/office/drawing/2014/main" id="{4DCB0DA1-D010-6A24-AED3-FFEFC5489A3F}"/>
                </a:ext>
              </a:extLst>
            </p:cNvPr>
            <p:cNvSpPr/>
            <p:nvPr/>
          </p:nvSpPr>
          <p:spPr>
            <a:xfrm>
              <a:off x="3321109" y="2895490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D95EFEB-7CA6-6AB0-0FCC-6F8B4737E8DD}"/>
                </a:ext>
              </a:extLst>
            </p:cNvPr>
            <p:cNvSpPr txBox="1"/>
            <p:nvPr/>
          </p:nvSpPr>
          <p:spPr>
            <a:xfrm>
              <a:off x="2751573" y="3646230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Dropout (0.5)</a:t>
              </a:r>
            </a:p>
          </p:txBody>
        </p:sp>
        <p:sp>
          <p:nvSpPr>
            <p:cNvPr id="106" name="Arrow: Down 105">
              <a:extLst>
                <a:ext uri="{FF2B5EF4-FFF2-40B4-BE49-F238E27FC236}">
                  <a16:creationId xmlns:a16="http://schemas.microsoft.com/office/drawing/2014/main" id="{243DA996-93DE-E3BF-35C7-CD62BA9BB6C2}"/>
                </a:ext>
              </a:extLst>
            </p:cNvPr>
            <p:cNvSpPr/>
            <p:nvPr/>
          </p:nvSpPr>
          <p:spPr>
            <a:xfrm>
              <a:off x="3336948" y="3440490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612FF61-6F60-6265-E8C9-3F2E6F6E0230}"/>
                </a:ext>
              </a:extLst>
            </p:cNvPr>
            <p:cNvGrpSpPr/>
            <p:nvPr/>
          </p:nvGrpSpPr>
          <p:grpSpPr>
            <a:xfrm>
              <a:off x="2915832" y="4282858"/>
              <a:ext cx="1152000" cy="72000"/>
              <a:chOff x="4038599" y="3901049"/>
              <a:chExt cx="1152000" cy="7200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5D8066C-95FB-11A8-8695-9441A778B9C8}"/>
                  </a:ext>
                </a:extLst>
              </p:cNvPr>
              <p:cNvSpPr/>
              <p:nvPr/>
            </p:nvSpPr>
            <p:spPr>
              <a:xfrm>
                <a:off x="4038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075A18E-FBB1-F991-5D1D-D2E49CC88A55}"/>
                  </a:ext>
                </a:extLst>
              </p:cNvPr>
              <p:cNvSpPr/>
              <p:nvPr/>
            </p:nvSpPr>
            <p:spPr>
              <a:xfrm>
                <a:off x="4110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4E3B27BE-F4D1-3DCD-2D15-65565D50E491}"/>
                  </a:ext>
                </a:extLst>
              </p:cNvPr>
              <p:cNvSpPr/>
              <p:nvPr/>
            </p:nvSpPr>
            <p:spPr>
              <a:xfrm>
                <a:off x="4182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C6A984B-3994-839D-F12D-F69EB16FB2DC}"/>
                  </a:ext>
                </a:extLst>
              </p:cNvPr>
              <p:cNvSpPr/>
              <p:nvPr/>
            </p:nvSpPr>
            <p:spPr>
              <a:xfrm>
                <a:off x="4254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14ED45A-E50D-202A-4AF7-42076050821B}"/>
                  </a:ext>
                </a:extLst>
              </p:cNvPr>
              <p:cNvSpPr/>
              <p:nvPr/>
            </p:nvSpPr>
            <p:spPr>
              <a:xfrm>
                <a:off x="4326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487625E-DE03-C2E1-98B4-6090225F2BC0}"/>
                  </a:ext>
                </a:extLst>
              </p:cNvPr>
              <p:cNvSpPr/>
              <p:nvPr/>
            </p:nvSpPr>
            <p:spPr>
              <a:xfrm>
                <a:off x="4398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3E2BE6A-0D2A-76CA-24B2-DA394E848F47}"/>
                  </a:ext>
                </a:extLst>
              </p:cNvPr>
              <p:cNvSpPr/>
              <p:nvPr/>
            </p:nvSpPr>
            <p:spPr>
              <a:xfrm>
                <a:off x="4470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5541E8B6-3A2F-F694-531E-C5BD2B0DB99F}"/>
                  </a:ext>
                </a:extLst>
              </p:cNvPr>
              <p:cNvSpPr/>
              <p:nvPr/>
            </p:nvSpPr>
            <p:spPr>
              <a:xfrm>
                <a:off x="4542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78757E7-6B80-BA75-8B62-1770754A4D3E}"/>
                  </a:ext>
                </a:extLst>
              </p:cNvPr>
              <p:cNvSpPr/>
              <p:nvPr/>
            </p:nvSpPr>
            <p:spPr>
              <a:xfrm>
                <a:off x="4614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73487E0-E508-B9C6-11AE-6F44EC6D413A}"/>
                  </a:ext>
                </a:extLst>
              </p:cNvPr>
              <p:cNvSpPr/>
              <p:nvPr/>
            </p:nvSpPr>
            <p:spPr>
              <a:xfrm>
                <a:off x="4686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96ABF76-27FC-2C2E-1F8E-DFF862083E9D}"/>
                  </a:ext>
                </a:extLst>
              </p:cNvPr>
              <p:cNvSpPr/>
              <p:nvPr/>
            </p:nvSpPr>
            <p:spPr>
              <a:xfrm>
                <a:off x="4758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37585BE0-8496-604A-49F9-19E5DC428514}"/>
                  </a:ext>
                </a:extLst>
              </p:cNvPr>
              <p:cNvSpPr/>
              <p:nvPr/>
            </p:nvSpPr>
            <p:spPr>
              <a:xfrm>
                <a:off x="4830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0D5FB1B-0759-BD14-71E0-810983D6CF0E}"/>
                  </a:ext>
                </a:extLst>
              </p:cNvPr>
              <p:cNvSpPr/>
              <p:nvPr/>
            </p:nvSpPr>
            <p:spPr>
              <a:xfrm>
                <a:off x="4902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CE2ED84-0BF7-0882-E6FF-845CC638C7DE}"/>
                  </a:ext>
                </a:extLst>
              </p:cNvPr>
              <p:cNvSpPr/>
              <p:nvPr/>
            </p:nvSpPr>
            <p:spPr>
              <a:xfrm>
                <a:off x="4974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90C014D-931C-1099-D8EF-622BDE2B8A68}"/>
                  </a:ext>
                </a:extLst>
              </p:cNvPr>
              <p:cNvSpPr/>
              <p:nvPr/>
            </p:nvSpPr>
            <p:spPr>
              <a:xfrm>
                <a:off x="5046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80CA05E-11BD-994B-D2EB-0DA8604AABB0}"/>
                  </a:ext>
                </a:extLst>
              </p:cNvPr>
              <p:cNvSpPr/>
              <p:nvPr/>
            </p:nvSpPr>
            <p:spPr>
              <a:xfrm>
                <a:off x="5118599" y="3901049"/>
                <a:ext cx="72000" cy="7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9C60A5B-AD83-C5D6-AFC8-615D265A1F7A}"/>
                </a:ext>
              </a:extLst>
            </p:cNvPr>
            <p:cNvSpPr txBox="1"/>
            <p:nvPr/>
          </p:nvSpPr>
          <p:spPr>
            <a:xfrm>
              <a:off x="2751313" y="4067414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Dense Layer (256)</a:t>
              </a:r>
            </a:p>
          </p:txBody>
        </p:sp>
        <p:sp>
          <p:nvSpPr>
            <p:cNvPr id="125" name="Arrow: Down 124">
              <a:extLst>
                <a:ext uri="{FF2B5EF4-FFF2-40B4-BE49-F238E27FC236}">
                  <a16:creationId xmlns:a16="http://schemas.microsoft.com/office/drawing/2014/main" id="{F3175FDD-90EC-9496-B8C3-2DAB90F7C34B}"/>
                </a:ext>
              </a:extLst>
            </p:cNvPr>
            <p:cNvSpPr/>
            <p:nvPr/>
          </p:nvSpPr>
          <p:spPr>
            <a:xfrm>
              <a:off x="3336688" y="3861674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5A654BA-D1B2-BC22-7FFF-81E70AC9D0A9}"/>
                </a:ext>
              </a:extLst>
            </p:cNvPr>
            <p:cNvSpPr txBox="1"/>
            <p:nvPr/>
          </p:nvSpPr>
          <p:spPr>
            <a:xfrm>
              <a:off x="2767152" y="4612414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Dropout (0.5)</a:t>
              </a:r>
            </a:p>
          </p:txBody>
        </p:sp>
        <p:sp>
          <p:nvSpPr>
            <p:cNvPr id="127" name="Arrow: Down 126">
              <a:extLst>
                <a:ext uri="{FF2B5EF4-FFF2-40B4-BE49-F238E27FC236}">
                  <a16:creationId xmlns:a16="http://schemas.microsoft.com/office/drawing/2014/main" id="{A246991C-7B24-8817-F892-D741E311D362}"/>
                </a:ext>
              </a:extLst>
            </p:cNvPr>
            <p:cNvSpPr/>
            <p:nvPr/>
          </p:nvSpPr>
          <p:spPr>
            <a:xfrm>
              <a:off x="3352527" y="4406674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93FFD7-11B6-70E2-EFFF-96025C05CF2F}"/>
                </a:ext>
              </a:extLst>
            </p:cNvPr>
            <p:cNvGrpSpPr/>
            <p:nvPr/>
          </p:nvGrpSpPr>
          <p:grpSpPr>
            <a:xfrm>
              <a:off x="803266" y="5517303"/>
              <a:ext cx="2131746" cy="108000"/>
              <a:chOff x="1506441" y="5288417"/>
              <a:chExt cx="2131746" cy="10800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074576C-F56D-2DA5-3477-62168B87927E}"/>
                  </a:ext>
                </a:extLst>
              </p:cNvPr>
              <p:cNvSpPr/>
              <p:nvPr/>
            </p:nvSpPr>
            <p:spPr>
              <a:xfrm>
                <a:off x="1506441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22EBB5A-31DF-162F-691E-07BC6B172005}"/>
                  </a:ext>
                </a:extLst>
              </p:cNvPr>
              <p:cNvSpPr/>
              <p:nvPr/>
            </p:nvSpPr>
            <p:spPr>
              <a:xfrm>
                <a:off x="1614441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AF0FB526-0438-20A0-C6BD-F60C365F2F75}"/>
                  </a:ext>
                </a:extLst>
              </p:cNvPr>
              <p:cNvSpPr/>
              <p:nvPr/>
            </p:nvSpPr>
            <p:spPr>
              <a:xfrm>
                <a:off x="1722441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2C707E9-72F4-EA1D-3DA6-E865C6C91D70}"/>
                  </a:ext>
                </a:extLst>
              </p:cNvPr>
              <p:cNvSpPr/>
              <p:nvPr/>
            </p:nvSpPr>
            <p:spPr>
              <a:xfrm>
                <a:off x="1830441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0B4C321-B4D5-57FF-93E2-565BBC491826}"/>
                  </a:ext>
                </a:extLst>
              </p:cNvPr>
              <p:cNvSpPr/>
              <p:nvPr/>
            </p:nvSpPr>
            <p:spPr>
              <a:xfrm>
                <a:off x="1924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EB4A43E-1841-EE02-E4AC-6F8FA1650846}"/>
                  </a:ext>
                </a:extLst>
              </p:cNvPr>
              <p:cNvSpPr/>
              <p:nvPr/>
            </p:nvSpPr>
            <p:spPr>
              <a:xfrm>
                <a:off x="2032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02B117E-9FAD-D279-E926-923B2491D9BF}"/>
                  </a:ext>
                </a:extLst>
              </p:cNvPr>
              <p:cNvSpPr/>
              <p:nvPr/>
            </p:nvSpPr>
            <p:spPr>
              <a:xfrm>
                <a:off x="2140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91F9DB9-A65F-C865-63B6-F202877502EC}"/>
                  </a:ext>
                </a:extLst>
              </p:cNvPr>
              <p:cNvSpPr/>
              <p:nvPr/>
            </p:nvSpPr>
            <p:spPr>
              <a:xfrm>
                <a:off x="2248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44C5DFD-6689-658D-FF49-5BFB1CC8DF72}"/>
                  </a:ext>
                </a:extLst>
              </p:cNvPr>
              <p:cNvSpPr/>
              <p:nvPr/>
            </p:nvSpPr>
            <p:spPr>
              <a:xfrm>
                <a:off x="2356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28339B01-F967-5678-F21F-9C6C5546EE42}"/>
                  </a:ext>
                </a:extLst>
              </p:cNvPr>
              <p:cNvSpPr/>
              <p:nvPr/>
            </p:nvSpPr>
            <p:spPr>
              <a:xfrm>
                <a:off x="2464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1A25C7-5D29-D3AC-B86B-100AA1281B93}"/>
                  </a:ext>
                </a:extLst>
              </p:cNvPr>
              <p:cNvSpPr/>
              <p:nvPr/>
            </p:nvSpPr>
            <p:spPr>
              <a:xfrm>
                <a:off x="2572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8EB6218-9829-4B7A-5D84-382829DAD291}"/>
                  </a:ext>
                </a:extLst>
              </p:cNvPr>
              <p:cNvSpPr/>
              <p:nvPr/>
            </p:nvSpPr>
            <p:spPr>
              <a:xfrm>
                <a:off x="2680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9963731-F501-95CA-F9D4-83E54842F41C}"/>
                  </a:ext>
                </a:extLst>
              </p:cNvPr>
              <p:cNvSpPr/>
              <p:nvPr/>
            </p:nvSpPr>
            <p:spPr>
              <a:xfrm>
                <a:off x="2775243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72AFF3C-046F-9910-8826-FFC03EB959F4}"/>
                  </a:ext>
                </a:extLst>
              </p:cNvPr>
              <p:cNvSpPr/>
              <p:nvPr/>
            </p:nvSpPr>
            <p:spPr>
              <a:xfrm>
                <a:off x="2883243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183B1F9-94DF-FDBC-3A25-675D51CA801B}"/>
                  </a:ext>
                </a:extLst>
              </p:cNvPr>
              <p:cNvSpPr/>
              <p:nvPr/>
            </p:nvSpPr>
            <p:spPr>
              <a:xfrm>
                <a:off x="2991243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5A2981D-9BCA-8584-E297-FA88F0CE666D}"/>
                  </a:ext>
                </a:extLst>
              </p:cNvPr>
              <p:cNvSpPr/>
              <p:nvPr/>
            </p:nvSpPr>
            <p:spPr>
              <a:xfrm>
                <a:off x="3099243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A7A193D6-A2A7-86C1-A5A6-EDC60B396A3D}"/>
                  </a:ext>
                </a:extLst>
              </p:cNvPr>
              <p:cNvSpPr/>
              <p:nvPr/>
            </p:nvSpPr>
            <p:spPr>
              <a:xfrm>
                <a:off x="3206187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9AE3096-FA66-D76F-FD1B-FEF416A05E02}"/>
                  </a:ext>
                </a:extLst>
              </p:cNvPr>
              <p:cNvSpPr/>
              <p:nvPr/>
            </p:nvSpPr>
            <p:spPr>
              <a:xfrm>
                <a:off x="3314187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5E244B6-9F7D-928E-52F0-241D8177807C}"/>
                  </a:ext>
                </a:extLst>
              </p:cNvPr>
              <p:cNvSpPr/>
              <p:nvPr/>
            </p:nvSpPr>
            <p:spPr>
              <a:xfrm>
                <a:off x="3422187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A037AD21-AD23-4471-B81C-0990E1C1F333}"/>
                  </a:ext>
                </a:extLst>
              </p:cNvPr>
              <p:cNvSpPr/>
              <p:nvPr/>
            </p:nvSpPr>
            <p:spPr>
              <a:xfrm>
                <a:off x="3530187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6" name="Arrow: Down 165">
              <a:extLst>
                <a:ext uri="{FF2B5EF4-FFF2-40B4-BE49-F238E27FC236}">
                  <a16:creationId xmlns:a16="http://schemas.microsoft.com/office/drawing/2014/main" id="{466AE161-6B82-4F06-AB3D-23EE48E8A12D}"/>
                </a:ext>
              </a:extLst>
            </p:cNvPr>
            <p:cNvSpPr/>
            <p:nvPr/>
          </p:nvSpPr>
          <p:spPr>
            <a:xfrm>
              <a:off x="3354191" y="4818154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8DB5923-15F7-458F-CAFE-20E45E7CD54C}"/>
                </a:ext>
              </a:extLst>
            </p:cNvPr>
            <p:cNvSpPr txBox="1"/>
            <p:nvPr/>
          </p:nvSpPr>
          <p:spPr>
            <a:xfrm>
              <a:off x="1094986" y="5289260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Switch Sigmoid Layer (X)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F066385-D04C-FF18-D23F-62859D1BEBD7}"/>
                </a:ext>
              </a:extLst>
            </p:cNvPr>
            <p:cNvSpPr txBox="1"/>
            <p:nvPr/>
          </p:nvSpPr>
          <p:spPr>
            <a:xfrm>
              <a:off x="1078791" y="5877060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Sigmoid</a:t>
              </a:r>
            </a:p>
          </p:txBody>
        </p:sp>
        <p:sp>
          <p:nvSpPr>
            <p:cNvPr id="169" name="Arrow: Down 168">
              <a:extLst>
                <a:ext uri="{FF2B5EF4-FFF2-40B4-BE49-F238E27FC236}">
                  <a16:creationId xmlns:a16="http://schemas.microsoft.com/office/drawing/2014/main" id="{CD9230F4-7DD1-35CA-5339-6CFA66712420}"/>
                </a:ext>
              </a:extLst>
            </p:cNvPr>
            <p:cNvSpPr/>
            <p:nvPr/>
          </p:nvSpPr>
          <p:spPr>
            <a:xfrm>
              <a:off x="1664166" y="5671320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576074-0AB5-B28F-3374-26ECAC4E43A4}"/>
                </a:ext>
              </a:extLst>
            </p:cNvPr>
            <p:cNvSpPr txBox="1"/>
            <p:nvPr/>
          </p:nvSpPr>
          <p:spPr>
            <a:xfrm>
              <a:off x="803266" y="6344261"/>
              <a:ext cx="21317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Loss: Binary Cross Entropy</a:t>
              </a:r>
            </a:p>
          </p:txBody>
        </p:sp>
        <p:sp>
          <p:nvSpPr>
            <p:cNvPr id="171" name="Arrow: Down 170">
              <a:extLst>
                <a:ext uri="{FF2B5EF4-FFF2-40B4-BE49-F238E27FC236}">
                  <a16:creationId xmlns:a16="http://schemas.microsoft.com/office/drawing/2014/main" id="{80A2DDAE-E202-75BF-9BAB-A81285AF6A15}"/>
                </a:ext>
              </a:extLst>
            </p:cNvPr>
            <p:cNvSpPr/>
            <p:nvPr/>
          </p:nvSpPr>
          <p:spPr>
            <a:xfrm>
              <a:off x="1683046" y="6138521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A499F36-0E4E-47AE-0E04-34A3734F0039}"/>
                </a:ext>
              </a:extLst>
            </p:cNvPr>
            <p:cNvGrpSpPr/>
            <p:nvPr/>
          </p:nvGrpSpPr>
          <p:grpSpPr>
            <a:xfrm>
              <a:off x="3181494" y="5517303"/>
              <a:ext cx="2131746" cy="108000"/>
              <a:chOff x="1506441" y="5288417"/>
              <a:chExt cx="2131746" cy="108000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3C906CB-F49A-68FF-7569-0A8F45E15B9A}"/>
                  </a:ext>
                </a:extLst>
              </p:cNvPr>
              <p:cNvSpPr/>
              <p:nvPr/>
            </p:nvSpPr>
            <p:spPr>
              <a:xfrm>
                <a:off x="1506441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CEB0DF8B-2DDF-3D1E-57FB-F90986BB5C45}"/>
                  </a:ext>
                </a:extLst>
              </p:cNvPr>
              <p:cNvSpPr/>
              <p:nvPr/>
            </p:nvSpPr>
            <p:spPr>
              <a:xfrm>
                <a:off x="1614441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929F4FE-B048-C7C4-8A75-F1BE0AF26E3B}"/>
                  </a:ext>
                </a:extLst>
              </p:cNvPr>
              <p:cNvSpPr/>
              <p:nvPr/>
            </p:nvSpPr>
            <p:spPr>
              <a:xfrm>
                <a:off x="1722441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2F24EB9-3B89-A608-F24E-A0931042EC6F}"/>
                  </a:ext>
                </a:extLst>
              </p:cNvPr>
              <p:cNvSpPr/>
              <p:nvPr/>
            </p:nvSpPr>
            <p:spPr>
              <a:xfrm>
                <a:off x="1830441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5B0841E-DF51-20EB-5115-DD4803CB8898}"/>
                  </a:ext>
                </a:extLst>
              </p:cNvPr>
              <p:cNvSpPr/>
              <p:nvPr/>
            </p:nvSpPr>
            <p:spPr>
              <a:xfrm>
                <a:off x="1924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4518963-ADE8-0FC2-0784-D1F077925E71}"/>
                  </a:ext>
                </a:extLst>
              </p:cNvPr>
              <p:cNvSpPr/>
              <p:nvPr/>
            </p:nvSpPr>
            <p:spPr>
              <a:xfrm>
                <a:off x="2032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473A031-9CFD-279D-682A-627A4F6E5E4A}"/>
                  </a:ext>
                </a:extLst>
              </p:cNvPr>
              <p:cNvSpPr/>
              <p:nvPr/>
            </p:nvSpPr>
            <p:spPr>
              <a:xfrm>
                <a:off x="2140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3BC5ED2-A481-13DF-9D94-0B71E0B8297D}"/>
                  </a:ext>
                </a:extLst>
              </p:cNvPr>
              <p:cNvSpPr/>
              <p:nvPr/>
            </p:nvSpPr>
            <p:spPr>
              <a:xfrm>
                <a:off x="2248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3422513-A7CD-4838-4A9F-4CD7F890F57C}"/>
                  </a:ext>
                </a:extLst>
              </p:cNvPr>
              <p:cNvSpPr/>
              <p:nvPr/>
            </p:nvSpPr>
            <p:spPr>
              <a:xfrm>
                <a:off x="2356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7DE3858-09E3-F32E-B293-1CF9F52E0AF6}"/>
                  </a:ext>
                </a:extLst>
              </p:cNvPr>
              <p:cNvSpPr/>
              <p:nvPr/>
            </p:nvSpPr>
            <p:spPr>
              <a:xfrm>
                <a:off x="2464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D11AB98A-2203-94D1-88EE-1A1D56C157F0}"/>
                  </a:ext>
                </a:extLst>
              </p:cNvPr>
              <p:cNvSpPr/>
              <p:nvPr/>
            </p:nvSpPr>
            <p:spPr>
              <a:xfrm>
                <a:off x="2572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9FD0DDC-61F4-75A9-C4A4-4FB3A0B73B4A}"/>
                  </a:ext>
                </a:extLst>
              </p:cNvPr>
              <p:cNvSpPr/>
              <p:nvPr/>
            </p:nvSpPr>
            <p:spPr>
              <a:xfrm>
                <a:off x="2680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1BD71A9-884A-4250-64F9-D07F99CFBB65}"/>
                  </a:ext>
                </a:extLst>
              </p:cNvPr>
              <p:cNvSpPr/>
              <p:nvPr/>
            </p:nvSpPr>
            <p:spPr>
              <a:xfrm>
                <a:off x="2775243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C4E6210-4FB9-C3CA-888B-BD6C3088DFB2}"/>
                  </a:ext>
                </a:extLst>
              </p:cNvPr>
              <p:cNvSpPr/>
              <p:nvPr/>
            </p:nvSpPr>
            <p:spPr>
              <a:xfrm>
                <a:off x="2883243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350017A-7A63-6360-4434-D99F33FA06BE}"/>
                  </a:ext>
                </a:extLst>
              </p:cNvPr>
              <p:cNvSpPr/>
              <p:nvPr/>
            </p:nvSpPr>
            <p:spPr>
              <a:xfrm>
                <a:off x="2991243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841EE7E-9E04-E0DA-2051-972747655E4D}"/>
                  </a:ext>
                </a:extLst>
              </p:cNvPr>
              <p:cNvSpPr/>
              <p:nvPr/>
            </p:nvSpPr>
            <p:spPr>
              <a:xfrm>
                <a:off x="3099243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9F00132-62F0-E7A9-9894-BD9C4A14F66B}"/>
                  </a:ext>
                </a:extLst>
              </p:cNvPr>
              <p:cNvSpPr/>
              <p:nvPr/>
            </p:nvSpPr>
            <p:spPr>
              <a:xfrm>
                <a:off x="3206187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8AE566C6-C4E7-AC99-4DB8-29B1B57A2358}"/>
                  </a:ext>
                </a:extLst>
              </p:cNvPr>
              <p:cNvSpPr/>
              <p:nvPr/>
            </p:nvSpPr>
            <p:spPr>
              <a:xfrm>
                <a:off x="3314187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7F999DC-EF5D-AB72-6116-A859090DF334}"/>
                  </a:ext>
                </a:extLst>
              </p:cNvPr>
              <p:cNvSpPr/>
              <p:nvPr/>
            </p:nvSpPr>
            <p:spPr>
              <a:xfrm>
                <a:off x="3422187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35A7F8F1-CAE5-04A3-0FB1-4A665DC18D66}"/>
                  </a:ext>
                </a:extLst>
              </p:cNvPr>
              <p:cNvSpPr/>
              <p:nvPr/>
            </p:nvSpPr>
            <p:spPr>
              <a:xfrm>
                <a:off x="3530187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812067-A4AA-4B29-C7C0-9AEF42B7C782}"/>
                </a:ext>
              </a:extLst>
            </p:cNvPr>
            <p:cNvSpPr txBox="1"/>
            <p:nvPr/>
          </p:nvSpPr>
          <p:spPr>
            <a:xfrm>
              <a:off x="3473214" y="5289260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Switch Sigmoid Layer (X)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72D8539-D16B-101A-5F73-3505A40C6195}"/>
                </a:ext>
              </a:extLst>
            </p:cNvPr>
            <p:cNvSpPr txBox="1"/>
            <p:nvPr/>
          </p:nvSpPr>
          <p:spPr>
            <a:xfrm>
              <a:off x="3457019" y="5877060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Sigmoid</a:t>
              </a:r>
            </a:p>
          </p:txBody>
        </p:sp>
        <p:sp>
          <p:nvSpPr>
            <p:cNvPr id="177" name="Arrow: Down 176">
              <a:extLst>
                <a:ext uri="{FF2B5EF4-FFF2-40B4-BE49-F238E27FC236}">
                  <a16:creationId xmlns:a16="http://schemas.microsoft.com/office/drawing/2014/main" id="{B5354EF2-361C-658C-07AC-2DA4922D1070}"/>
                </a:ext>
              </a:extLst>
            </p:cNvPr>
            <p:cNvSpPr/>
            <p:nvPr/>
          </p:nvSpPr>
          <p:spPr>
            <a:xfrm>
              <a:off x="4042394" y="5671320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E04D0AE-F667-9A32-744B-D447899E174E}"/>
                </a:ext>
              </a:extLst>
            </p:cNvPr>
            <p:cNvSpPr txBox="1"/>
            <p:nvPr/>
          </p:nvSpPr>
          <p:spPr>
            <a:xfrm>
              <a:off x="3181494" y="6344261"/>
              <a:ext cx="21317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Loss: Binary Cross Entropy</a:t>
              </a:r>
            </a:p>
          </p:txBody>
        </p:sp>
        <p:sp>
          <p:nvSpPr>
            <p:cNvPr id="179" name="Arrow: Down 178">
              <a:extLst>
                <a:ext uri="{FF2B5EF4-FFF2-40B4-BE49-F238E27FC236}">
                  <a16:creationId xmlns:a16="http://schemas.microsoft.com/office/drawing/2014/main" id="{8882E832-259C-B5A6-4A5D-A64D0B654463}"/>
                </a:ext>
              </a:extLst>
            </p:cNvPr>
            <p:cNvSpPr/>
            <p:nvPr/>
          </p:nvSpPr>
          <p:spPr>
            <a:xfrm>
              <a:off x="4061274" y="6138521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B29416DD-E99B-C1B7-9BC7-95C0BD3B8C63}"/>
                </a:ext>
              </a:extLst>
            </p:cNvPr>
            <p:cNvSpPr/>
            <p:nvPr/>
          </p:nvSpPr>
          <p:spPr>
            <a:xfrm rot="5400000">
              <a:off x="5045580" y="734172"/>
              <a:ext cx="208070" cy="8887358"/>
            </a:xfrm>
            <a:prstGeom prst="leftBrace">
              <a:avLst>
                <a:gd name="adj1" fmla="val 20655"/>
                <a:gd name="adj2" fmla="val 50159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7ADE379-E53F-1572-E969-18F3ECD8A581}"/>
                </a:ext>
              </a:extLst>
            </p:cNvPr>
            <p:cNvSpPr txBox="1"/>
            <p:nvPr/>
          </p:nvSpPr>
          <p:spPr>
            <a:xfrm>
              <a:off x="5826839" y="5489908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…. 20 Output Layers …..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3EC58CE-D144-F5BF-37E3-7497605A44D0}"/>
                </a:ext>
              </a:extLst>
            </p:cNvPr>
            <p:cNvGrpSpPr/>
            <p:nvPr/>
          </p:nvGrpSpPr>
          <p:grpSpPr>
            <a:xfrm>
              <a:off x="7357541" y="5518759"/>
              <a:ext cx="2131746" cy="108000"/>
              <a:chOff x="1506441" y="5288417"/>
              <a:chExt cx="2131746" cy="10800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1CC6B5F5-EBD6-B667-32AF-215877395008}"/>
                  </a:ext>
                </a:extLst>
              </p:cNvPr>
              <p:cNvSpPr/>
              <p:nvPr/>
            </p:nvSpPr>
            <p:spPr>
              <a:xfrm>
                <a:off x="1506441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6937EA1-90D3-970C-510F-222721D2BBD7}"/>
                  </a:ext>
                </a:extLst>
              </p:cNvPr>
              <p:cNvSpPr/>
              <p:nvPr/>
            </p:nvSpPr>
            <p:spPr>
              <a:xfrm>
                <a:off x="1614441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55C5365-F2F8-FF06-E163-9A5C8D419561}"/>
                  </a:ext>
                </a:extLst>
              </p:cNvPr>
              <p:cNvSpPr/>
              <p:nvPr/>
            </p:nvSpPr>
            <p:spPr>
              <a:xfrm>
                <a:off x="1722441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E9752A27-AA8A-C19F-FD4B-9C97D615490B}"/>
                  </a:ext>
                </a:extLst>
              </p:cNvPr>
              <p:cNvSpPr/>
              <p:nvPr/>
            </p:nvSpPr>
            <p:spPr>
              <a:xfrm>
                <a:off x="1830441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8F16E1A-1A43-8AE5-CDD7-3857119C98AB}"/>
                  </a:ext>
                </a:extLst>
              </p:cNvPr>
              <p:cNvSpPr/>
              <p:nvPr/>
            </p:nvSpPr>
            <p:spPr>
              <a:xfrm>
                <a:off x="1924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A098047-352A-6146-D25C-2D6F00508B68}"/>
                  </a:ext>
                </a:extLst>
              </p:cNvPr>
              <p:cNvSpPr/>
              <p:nvPr/>
            </p:nvSpPr>
            <p:spPr>
              <a:xfrm>
                <a:off x="2032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7CF9FA71-CC86-BE15-1A4F-F5821CF8560A}"/>
                  </a:ext>
                </a:extLst>
              </p:cNvPr>
              <p:cNvSpPr/>
              <p:nvPr/>
            </p:nvSpPr>
            <p:spPr>
              <a:xfrm>
                <a:off x="2140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6C23673-B67D-F233-AE8C-14FD3B32EAF9}"/>
                  </a:ext>
                </a:extLst>
              </p:cNvPr>
              <p:cNvSpPr/>
              <p:nvPr/>
            </p:nvSpPr>
            <p:spPr>
              <a:xfrm>
                <a:off x="2248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B6111853-4B5E-97A3-AAB5-E72B3D67C19C}"/>
                  </a:ext>
                </a:extLst>
              </p:cNvPr>
              <p:cNvSpPr/>
              <p:nvPr/>
            </p:nvSpPr>
            <p:spPr>
              <a:xfrm>
                <a:off x="2356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038AE83-F902-9C90-B681-B459685E4910}"/>
                  </a:ext>
                </a:extLst>
              </p:cNvPr>
              <p:cNvSpPr/>
              <p:nvPr/>
            </p:nvSpPr>
            <p:spPr>
              <a:xfrm>
                <a:off x="2464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9F05773-CC1E-2FB0-6FC7-8AD72E094E5A}"/>
                  </a:ext>
                </a:extLst>
              </p:cNvPr>
              <p:cNvSpPr/>
              <p:nvPr/>
            </p:nvSpPr>
            <p:spPr>
              <a:xfrm>
                <a:off x="2572842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E1DFE5D-9C71-C42C-6C78-16729E7299E2}"/>
                  </a:ext>
                </a:extLst>
              </p:cNvPr>
              <p:cNvSpPr/>
              <p:nvPr/>
            </p:nvSpPr>
            <p:spPr>
              <a:xfrm>
                <a:off x="2680842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4391CCE-1147-C8B0-D598-3EA7CCC880CD}"/>
                  </a:ext>
                </a:extLst>
              </p:cNvPr>
              <p:cNvSpPr/>
              <p:nvPr/>
            </p:nvSpPr>
            <p:spPr>
              <a:xfrm>
                <a:off x="2775243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730D60B-94F8-C384-67ED-2399261C4F63}"/>
                  </a:ext>
                </a:extLst>
              </p:cNvPr>
              <p:cNvSpPr/>
              <p:nvPr/>
            </p:nvSpPr>
            <p:spPr>
              <a:xfrm>
                <a:off x="2883243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869C4D5-D23D-CDBF-931A-8C1E8B88806E}"/>
                  </a:ext>
                </a:extLst>
              </p:cNvPr>
              <p:cNvSpPr/>
              <p:nvPr/>
            </p:nvSpPr>
            <p:spPr>
              <a:xfrm>
                <a:off x="2991243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697F76C-7F50-3D66-0676-D3FF37EED74C}"/>
                  </a:ext>
                </a:extLst>
              </p:cNvPr>
              <p:cNvSpPr/>
              <p:nvPr/>
            </p:nvSpPr>
            <p:spPr>
              <a:xfrm>
                <a:off x="3099243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52B8457-EA48-A667-CADD-F7B578C3B56C}"/>
                  </a:ext>
                </a:extLst>
              </p:cNvPr>
              <p:cNvSpPr/>
              <p:nvPr/>
            </p:nvSpPr>
            <p:spPr>
              <a:xfrm>
                <a:off x="3206187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FAAE43B-FF79-6FFC-70DB-B9E4557C0767}"/>
                  </a:ext>
                </a:extLst>
              </p:cNvPr>
              <p:cNvSpPr/>
              <p:nvPr/>
            </p:nvSpPr>
            <p:spPr>
              <a:xfrm>
                <a:off x="3314187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664C2FE-9E6C-5E59-22A1-2EA7C1E6AF7C}"/>
                  </a:ext>
                </a:extLst>
              </p:cNvPr>
              <p:cNvSpPr/>
              <p:nvPr/>
            </p:nvSpPr>
            <p:spPr>
              <a:xfrm>
                <a:off x="3422187" y="5288417"/>
                <a:ext cx="108000" cy="10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414C3BD-4E14-03C0-1E36-E43B721AC84F}"/>
                  </a:ext>
                </a:extLst>
              </p:cNvPr>
              <p:cNvSpPr/>
              <p:nvPr/>
            </p:nvSpPr>
            <p:spPr>
              <a:xfrm>
                <a:off x="3530187" y="5288417"/>
                <a:ext cx="108000" cy="10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6668518-DDA1-B3F6-F429-01EAAD91516D}"/>
                </a:ext>
              </a:extLst>
            </p:cNvPr>
            <p:cNvSpPr txBox="1"/>
            <p:nvPr/>
          </p:nvSpPr>
          <p:spPr>
            <a:xfrm>
              <a:off x="7649261" y="5290716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Switch Sigmoid Layer (X)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2077988-86AD-3DE6-3F6B-1ECD156835E3}"/>
                </a:ext>
              </a:extLst>
            </p:cNvPr>
            <p:cNvSpPr txBox="1"/>
            <p:nvPr/>
          </p:nvSpPr>
          <p:spPr>
            <a:xfrm>
              <a:off x="7633066" y="5878516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Sigmoid</a:t>
              </a:r>
            </a:p>
          </p:txBody>
        </p:sp>
        <p:sp>
          <p:nvSpPr>
            <p:cNvPr id="204" name="Arrow: Down 203">
              <a:extLst>
                <a:ext uri="{FF2B5EF4-FFF2-40B4-BE49-F238E27FC236}">
                  <a16:creationId xmlns:a16="http://schemas.microsoft.com/office/drawing/2014/main" id="{47A8CE5E-3681-183C-8407-ACB5552D87CA}"/>
                </a:ext>
              </a:extLst>
            </p:cNvPr>
            <p:cNvSpPr/>
            <p:nvPr/>
          </p:nvSpPr>
          <p:spPr>
            <a:xfrm>
              <a:off x="8218441" y="5672776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054A921-9084-5EE3-D28E-09B1E8847E35}"/>
                </a:ext>
              </a:extLst>
            </p:cNvPr>
            <p:cNvSpPr txBox="1"/>
            <p:nvPr/>
          </p:nvSpPr>
          <p:spPr>
            <a:xfrm>
              <a:off x="7357541" y="6345717"/>
              <a:ext cx="213174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Loss: Binary Cross Entropy</a:t>
              </a:r>
            </a:p>
          </p:txBody>
        </p:sp>
        <p:sp>
          <p:nvSpPr>
            <p:cNvPr id="206" name="Arrow: Down 205">
              <a:extLst>
                <a:ext uri="{FF2B5EF4-FFF2-40B4-BE49-F238E27FC236}">
                  <a16:creationId xmlns:a16="http://schemas.microsoft.com/office/drawing/2014/main" id="{39AB5581-E1D7-9E4A-9A96-9FB781769531}"/>
                </a:ext>
              </a:extLst>
            </p:cNvPr>
            <p:cNvSpPr/>
            <p:nvPr/>
          </p:nvSpPr>
          <p:spPr>
            <a:xfrm>
              <a:off x="8237321" y="6139977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8049F72-11C3-5609-EC34-6CB2BF9B6767}"/>
                </a:ext>
              </a:extLst>
            </p:cNvPr>
            <p:cNvGrpSpPr/>
            <p:nvPr/>
          </p:nvGrpSpPr>
          <p:grpSpPr>
            <a:xfrm>
              <a:off x="7345292" y="4672218"/>
              <a:ext cx="1152000" cy="72000"/>
              <a:chOff x="4038599" y="3901049"/>
              <a:chExt cx="1152000" cy="72000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43BD503-1EC9-D315-7B4C-4C30184E1889}"/>
                  </a:ext>
                </a:extLst>
              </p:cNvPr>
              <p:cNvSpPr/>
              <p:nvPr/>
            </p:nvSpPr>
            <p:spPr>
              <a:xfrm>
                <a:off x="4038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11806F8-7EA8-0658-7EC4-7AF0AD9C0547}"/>
                  </a:ext>
                </a:extLst>
              </p:cNvPr>
              <p:cNvSpPr/>
              <p:nvPr/>
            </p:nvSpPr>
            <p:spPr>
              <a:xfrm>
                <a:off x="4110599" y="3901049"/>
                <a:ext cx="72000" cy="7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1C0C1D3-577E-B1BF-5AF4-8055D70D3F82}"/>
                  </a:ext>
                </a:extLst>
              </p:cNvPr>
              <p:cNvSpPr/>
              <p:nvPr/>
            </p:nvSpPr>
            <p:spPr>
              <a:xfrm>
                <a:off x="4182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EF9B7A2-B574-A676-4B86-EE3B9B1210C3}"/>
                  </a:ext>
                </a:extLst>
              </p:cNvPr>
              <p:cNvSpPr/>
              <p:nvPr/>
            </p:nvSpPr>
            <p:spPr>
              <a:xfrm>
                <a:off x="4254599" y="3901049"/>
                <a:ext cx="72000" cy="7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61EC2310-5B55-04AB-4CDA-1A160E079665}"/>
                  </a:ext>
                </a:extLst>
              </p:cNvPr>
              <p:cNvSpPr/>
              <p:nvPr/>
            </p:nvSpPr>
            <p:spPr>
              <a:xfrm>
                <a:off x="4326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A1C71556-4FD1-979B-0019-7D5189EC692E}"/>
                  </a:ext>
                </a:extLst>
              </p:cNvPr>
              <p:cNvSpPr/>
              <p:nvPr/>
            </p:nvSpPr>
            <p:spPr>
              <a:xfrm>
                <a:off x="4398599" y="3901049"/>
                <a:ext cx="72000" cy="7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D9E78D73-DE23-D5C5-B07C-F24C001E4D06}"/>
                  </a:ext>
                </a:extLst>
              </p:cNvPr>
              <p:cNvSpPr/>
              <p:nvPr/>
            </p:nvSpPr>
            <p:spPr>
              <a:xfrm>
                <a:off x="4470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7388E7F7-124E-EAEC-0EFF-862DEE08218A}"/>
                  </a:ext>
                </a:extLst>
              </p:cNvPr>
              <p:cNvSpPr/>
              <p:nvPr/>
            </p:nvSpPr>
            <p:spPr>
              <a:xfrm>
                <a:off x="4542599" y="3901049"/>
                <a:ext cx="72000" cy="7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92BC38F7-33CF-DFA5-0DC7-53A8AB6656DD}"/>
                  </a:ext>
                </a:extLst>
              </p:cNvPr>
              <p:cNvSpPr/>
              <p:nvPr/>
            </p:nvSpPr>
            <p:spPr>
              <a:xfrm>
                <a:off x="4614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A07139B-9728-DE7D-6561-9148735D1D4B}"/>
                  </a:ext>
                </a:extLst>
              </p:cNvPr>
              <p:cNvSpPr/>
              <p:nvPr/>
            </p:nvSpPr>
            <p:spPr>
              <a:xfrm>
                <a:off x="4686599" y="3901049"/>
                <a:ext cx="72000" cy="7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0F3FD6B7-589A-3D1F-DFA7-7DABED204919}"/>
                  </a:ext>
                </a:extLst>
              </p:cNvPr>
              <p:cNvSpPr/>
              <p:nvPr/>
            </p:nvSpPr>
            <p:spPr>
              <a:xfrm>
                <a:off x="4758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87AA737-24AF-1649-BADD-95FD1A18DADD}"/>
                  </a:ext>
                </a:extLst>
              </p:cNvPr>
              <p:cNvSpPr/>
              <p:nvPr/>
            </p:nvSpPr>
            <p:spPr>
              <a:xfrm>
                <a:off x="4830599" y="3901049"/>
                <a:ext cx="72000" cy="7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0D94F93-0327-FB69-F827-0718387FCE5C}"/>
                  </a:ext>
                </a:extLst>
              </p:cNvPr>
              <p:cNvSpPr/>
              <p:nvPr/>
            </p:nvSpPr>
            <p:spPr>
              <a:xfrm>
                <a:off x="4902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A01E09B8-4338-99BF-7CD5-1D5BB1108138}"/>
                  </a:ext>
                </a:extLst>
              </p:cNvPr>
              <p:cNvSpPr/>
              <p:nvPr/>
            </p:nvSpPr>
            <p:spPr>
              <a:xfrm>
                <a:off x="4974599" y="3901049"/>
                <a:ext cx="72000" cy="7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7E4B8EDD-79F6-9D0B-4402-28B810F1AF32}"/>
                  </a:ext>
                </a:extLst>
              </p:cNvPr>
              <p:cNvSpPr/>
              <p:nvPr/>
            </p:nvSpPr>
            <p:spPr>
              <a:xfrm>
                <a:off x="5046599" y="3901049"/>
                <a:ext cx="72000" cy="72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4E5D237A-4E27-AED3-7C14-7406E0BB4B30}"/>
                  </a:ext>
                </a:extLst>
              </p:cNvPr>
              <p:cNvSpPr/>
              <p:nvPr/>
            </p:nvSpPr>
            <p:spPr>
              <a:xfrm>
                <a:off x="5118599" y="3901049"/>
                <a:ext cx="72000" cy="720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68C6E46C-AFDD-BE95-861C-2D12A98CFEA6}"/>
                </a:ext>
              </a:extLst>
            </p:cNvPr>
            <p:cNvSpPr txBox="1"/>
            <p:nvPr/>
          </p:nvSpPr>
          <p:spPr>
            <a:xfrm>
              <a:off x="7197709" y="4461626"/>
              <a:ext cx="1417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Input Layer (20)</a:t>
              </a:r>
            </a:p>
          </p:txBody>
        </p:sp>
        <p:sp>
          <p:nvSpPr>
            <p:cNvPr id="251" name="Arrow: Down 250">
              <a:extLst>
                <a:ext uri="{FF2B5EF4-FFF2-40B4-BE49-F238E27FC236}">
                  <a16:creationId xmlns:a16="http://schemas.microsoft.com/office/drawing/2014/main" id="{1FD1EC5B-1A88-9A60-F8AE-1CAC6F712838}"/>
                </a:ext>
              </a:extLst>
            </p:cNvPr>
            <p:cNvSpPr/>
            <p:nvPr/>
          </p:nvSpPr>
          <p:spPr>
            <a:xfrm>
              <a:off x="7839182" y="4833219"/>
              <a:ext cx="236220" cy="205740"/>
            </a:xfrm>
            <a:prstGeom prst="downArrow">
              <a:avLst>
                <a:gd name="adj1" fmla="val 43548"/>
                <a:gd name="adj2" fmla="val 43548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0236303B-F5A1-A6A5-5AC3-46D3E97558C2}"/>
                </a:ext>
              </a:extLst>
            </p:cNvPr>
            <p:cNvSpPr txBox="1"/>
            <p:nvPr/>
          </p:nvSpPr>
          <p:spPr>
            <a:xfrm>
              <a:off x="6702139" y="3382461"/>
              <a:ext cx="23482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Input introduced at last step to act as a mask to switch on / off the output layers based on the product.</a:t>
              </a:r>
            </a:p>
            <a:p>
              <a:pPr algn="ctr"/>
              <a:endParaRPr lang="en-GB" sz="1000" dirty="0">
                <a:solidFill>
                  <a:srgbClr val="002060"/>
                </a:solidFill>
              </a:endParaRPr>
            </a:p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In “switch off” mode, respective output layer returns all 0’s.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62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467</Words>
  <Application>Microsoft Office PowerPoint</Application>
  <PresentationFormat>Widescreen</PresentationFormat>
  <Paragraphs>176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Sakhuja</dc:creator>
  <cp:lastModifiedBy>Sahil Sakhuja</cp:lastModifiedBy>
  <cp:revision>14</cp:revision>
  <dcterms:created xsi:type="dcterms:W3CDTF">2022-04-03T09:51:13Z</dcterms:created>
  <dcterms:modified xsi:type="dcterms:W3CDTF">2022-05-14T23:10:01Z</dcterms:modified>
</cp:coreProperties>
</file>