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6" r:id="rId5"/>
    <p:sldId id="267" r:id="rId6"/>
    <p:sldId id="269" r:id="rId7"/>
    <p:sldId id="268" r:id="rId8"/>
    <p:sldId id="273" r:id="rId9"/>
    <p:sldId id="274" r:id="rId10"/>
    <p:sldId id="260" r:id="rId11"/>
    <p:sldId id="270" r:id="rId12"/>
    <p:sldId id="277" r:id="rId13"/>
    <p:sldId id="264" r:id="rId14"/>
    <p:sldId id="265" r:id="rId15"/>
    <p:sldId id="276" r:id="rId16"/>
    <p:sldId id="262" r:id="rId17"/>
    <p:sldId id="27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ky\Desktop\Online%20Tiffin%20Service%20(Responses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ky\Desktop\Online%20Tiffin%20Service%20(Response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ky\Desktop\Online%20Tiffin%20Service%20(Responses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If there is an online platform to subscribe to a better quality tiffin service with many more options , would you encourage it?</a:t>
            </a:r>
            <a:endParaRPr lang="en-US" dirty="0"/>
          </a:p>
        </c:rich>
      </c:tx>
      <c:layout/>
      <c:overlay val="0"/>
      <c:spPr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Count of If there is an online platform to subscribe to a better tiffin service with many more options and quality, would you encourage it?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Sheet14!$A$4:$A$5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Sheet14!$B$4:$B$5</c:f>
              <c:numCache>
                <c:formatCode>General</c:formatCode>
                <c:ptCount val="2"/>
                <c:pt idx="0">
                  <c:v>4</c:v>
                </c:pt>
                <c:pt idx="1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590080"/>
        <c:axId val="98776960"/>
      </c:barChart>
      <c:catAx>
        <c:axId val="9859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98776960"/>
        <c:crosses val="autoZero"/>
        <c:auto val="1"/>
        <c:lblAlgn val="ctr"/>
        <c:lblOffset val="100"/>
        <c:noMultiLvlLbl val="0"/>
      </c:catAx>
      <c:valAx>
        <c:axId val="9877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859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much can you spend on your 3 time meal every day?</a:t>
            </a:r>
            <a:endParaRPr lang="en-US" sz="2000" dirty="0"/>
          </a:p>
        </c:rich>
      </c:tx>
      <c:layout/>
      <c:overlay val="0"/>
      <c:spPr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Count of How much can you spend on your 3 time meal every day?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8.6805555555555559E-3"/>
                  <c:y val="-2.462219287400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152777777777778E-2"/>
                  <c:y val="-1.7235399299998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9444444444444441E-3"/>
                  <c:y val="-1.47731993999987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5.208333333333333E-3"/>
                  <c:y val="-1.2310999499998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Sheet12!$A$4:$A$7</c:f>
              <c:strCache>
                <c:ptCount val="4"/>
                <c:pt idx="0">
                  <c:v>Between 100 and 150</c:v>
                </c:pt>
                <c:pt idx="1">
                  <c:v>Between 150 and 300</c:v>
                </c:pt>
                <c:pt idx="2">
                  <c:v>Less than 100</c:v>
                </c:pt>
                <c:pt idx="3">
                  <c:v>Price is not a constraint</c:v>
                </c:pt>
              </c:strCache>
            </c:strRef>
          </c:cat>
          <c:val>
            <c:numRef>
              <c:f>Sheet12!$B$4:$B$7</c:f>
              <c:numCache>
                <c:formatCode>General</c:formatCode>
                <c:ptCount val="4"/>
                <c:pt idx="0">
                  <c:v>26</c:v>
                </c:pt>
                <c:pt idx="1">
                  <c:v>8</c:v>
                </c:pt>
                <c:pt idx="2">
                  <c:v>21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42208"/>
        <c:axId val="88834816"/>
        <c:axId val="0"/>
      </c:bar3DChart>
      <c:catAx>
        <c:axId val="614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8834816"/>
        <c:crosses val="autoZero"/>
        <c:auto val="1"/>
        <c:lblAlgn val="ctr"/>
        <c:lblOffset val="100"/>
        <c:noMultiLvlLbl val="0"/>
      </c:catAx>
      <c:valAx>
        <c:axId val="8883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1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</a:t>
            </a:r>
            <a:r>
              <a:rPr lang="en-US" sz="28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do people </a:t>
            </a:r>
            <a:r>
              <a:rPr 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prefer?</a:t>
            </a:r>
            <a:endParaRPr lang="en-US" sz="2800" dirty="0"/>
          </a:p>
        </c:rich>
      </c:tx>
      <c:layout/>
      <c:overlay val="0"/>
      <c:spPr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Count of Your food preferences?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Sheet15!$A$4:$A$6</c:f>
              <c:strCache>
                <c:ptCount val="3"/>
                <c:pt idx="0">
                  <c:v>Cheaper</c:v>
                </c:pt>
                <c:pt idx="1">
                  <c:v>Native</c:v>
                </c:pt>
                <c:pt idx="2">
                  <c:v>Value for money</c:v>
                </c:pt>
              </c:strCache>
            </c:strRef>
          </c:cat>
          <c:val>
            <c:numRef>
              <c:f>Sheet15!$B$4:$B$6</c:f>
              <c:numCache>
                <c:formatCode>General</c:formatCode>
                <c:ptCount val="3"/>
                <c:pt idx="0">
                  <c:v>9</c:v>
                </c:pt>
                <c:pt idx="1">
                  <c:v>11</c:v>
                </c:pt>
                <c:pt idx="2">
                  <c:v>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224704"/>
        <c:axId val="92363392"/>
        <c:axId val="0"/>
      </c:bar3DChart>
      <c:catAx>
        <c:axId val="9122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2363392"/>
        <c:crosses val="autoZero"/>
        <c:auto val="1"/>
        <c:lblAlgn val="ctr"/>
        <c:lblOffset val="100"/>
        <c:noMultiLvlLbl val="0"/>
      </c:catAx>
      <c:valAx>
        <c:axId val="9236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122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08F69-3FCD-4022-9548-C38A9B4C935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501B69-31CE-485F-896B-7528DA5C111A}">
      <dgm:prSet phldrT="[Text]"/>
      <dgm:spPr/>
      <dgm:t>
        <a:bodyPr/>
        <a:lstStyle/>
        <a:p>
          <a:r>
            <a:rPr lang="en-IN" dirty="0" smtClean="0"/>
            <a:t>No. of areas in Delhi: </a:t>
          </a:r>
          <a:endParaRPr lang="en-US" dirty="0"/>
        </a:p>
      </dgm:t>
    </dgm:pt>
    <dgm:pt modelId="{7FEA35C7-D6A7-41DC-BE98-1739CB55CCFD}" type="parTrans" cxnId="{FA6D69F5-FE2A-4770-805F-2BEEEFB74F4E}">
      <dgm:prSet/>
      <dgm:spPr/>
      <dgm:t>
        <a:bodyPr/>
        <a:lstStyle/>
        <a:p>
          <a:endParaRPr lang="en-US"/>
        </a:p>
      </dgm:t>
    </dgm:pt>
    <dgm:pt modelId="{A2A6BD01-0C29-4BCA-B0D9-BD77DB03C8BD}" type="sibTrans" cxnId="{FA6D69F5-FE2A-4770-805F-2BEEEFB74F4E}">
      <dgm:prSet/>
      <dgm:spPr/>
      <dgm:t>
        <a:bodyPr/>
        <a:lstStyle/>
        <a:p>
          <a:endParaRPr lang="en-US"/>
        </a:p>
      </dgm:t>
    </dgm:pt>
    <dgm:pt modelId="{4D760BE6-E52F-4B8C-82C4-87040CD9F6B1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2A05BB74-9842-46A7-A145-E36F3E07EB49}" type="parTrans" cxnId="{24C7A6F6-0063-48AF-9FE8-5433E7255AE0}">
      <dgm:prSet/>
      <dgm:spPr/>
      <dgm:t>
        <a:bodyPr/>
        <a:lstStyle/>
        <a:p>
          <a:endParaRPr lang="en-US"/>
        </a:p>
      </dgm:t>
    </dgm:pt>
    <dgm:pt modelId="{6B19D36A-3608-46EA-A730-CB6B9D6292DF}" type="sibTrans" cxnId="{24C7A6F6-0063-48AF-9FE8-5433E7255AE0}">
      <dgm:prSet/>
      <dgm:spPr/>
      <dgm:t>
        <a:bodyPr/>
        <a:lstStyle/>
        <a:p>
          <a:endParaRPr lang="en-US"/>
        </a:p>
      </dgm:t>
    </dgm:pt>
    <dgm:pt modelId="{9596F630-9A8B-4558-8EE1-81D94E473BE1}">
      <dgm:prSet phldrT="[Text]"/>
      <dgm:spPr/>
      <dgm:t>
        <a:bodyPr/>
        <a:lstStyle/>
        <a:p>
          <a:r>
            <a:rPr lang="en-IN" dirty="0" smtClean="0"/>
            <a:t>No. of tiffin vendors per area</a:t>
          </a:r>
          <a:endParaRPr lang="en-US" dirty="0"/>
        </a:p>
      </dgm:t>
    </dgm:pt>
    <dgm:pt modelId="{992B0616-71EA-4F4F-99F2-C4CA58E4C356}" type="parTrans" cxnId="{72926442-EF2C-4C34-8836-816CC0123610}">
      <dgm:prSet/>
      <dgm:spPr/>
      <dgm:t>
        <a:bodyPr/>
        <a:lstStyle/>
        <a:p>
          <a:endParaRPr lang="en-US"/>
        </a:p>
      </dgm:t>
    </dgm:pt>
    <dgm:pt modelId="{661E3AE3-AB71-43E1-B756-971B54E382FA}" type="sibTrans" cxnId="{72926442-EF2C-4C34-8836-816CC0123610}">
      <dgm:prSet/>
      <dgm:spPr/>
      <dgm:t>
        <a:bodyPr/>
        <a:lstStyle/>
        <a:p>
          <a:endParaRPr lang="en-US"/>
        </a:p>
      </dgm:t>
    </dgm:pt>
    <dgm:pt modelId="{AA94E404-C4A8-47AA-8633-FFE2D80AD512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EF3C5EC-8774-4BC0-BCDB-3A8D1E7201EB}" type="parTrans" cxnId="{BE30D7C1-D69E-46EC-B1CC-937193DBD74C}">
      <dgm:prSet/>
      <dgm:spPr/>
      <dgm:t>
        <a:bodyPr/>
        <a:lstStyle/>
        <a:p>
          <a:endParaRPr lang="en-US"/>
        </a:p>
      </dgm:t>
    </dgm:pt>
    <dgm:pt modelId="{2C994AD1-6204-4B18-95C7-5FB18AE51E2D}" type="sibTrans" cxnId="{BE30D7C1-D69E-46EC-B1CC-937193DBD74C}">
      <dgm:prSet/>
      <dgm:spPr/>
      <dgm:t>
        <a:bodyPr/>
        <a:lstStyle/>
        <a:p>
          <a:endParaRPr lang="en-US"/>
        </a:p>
      </dgm:t>
    </dgm:pt>
    <dgm:pt modelId="{6E757A50-2655-402E-B6B4-B4D76E22E566}">
      <dgm:prSet phldrT="[Text]"/>
      <dgm:spPr/>
      <dgm:t>
        <a:bodyPr/>
        <a:lstStyle/>
        <a:p>
          <a:r>
            <a:rPr lang="en-IN" dirty="0" smtClean="0"/>
            <a:t>26</a:t>
          </a:r>
          <a:endParaRPr lang="en-US" dirty="0"/>
        </a:p>
      </dgm:t>
    </dgm:pt>
    <dgm:pt modelId="{02E6C497-208A-4A28-AEC4-E994410CA347}" type="parTrans" cxnId="{55486EA6-8D9B-4EB1-883E-3C6B7AE4C30E}">
      <dgm:prSet/>
      <dgm:spPr/>
      <dgm:t>
        <a:bodyPr/>
        <a:lstStyle/>
        <a:p>
          <a:endParaRPr lang="en-US"/>
        </a:p>
      </dgm:t>
    </dgm:pt>
    <dgm:pt modelId="{FF8A1F63-FB59-4BA4-AB02-8731B775ADD9}" type="sibTrans" cxnId="{55486EA6-8D9B-4EB1-883E-3C6B7AE4C30E}">
      <dgm:prSet/>
      <dgm:spPr/>
      <dgm:t>
        <a:bodyPr/>
        <a:lstStyle/>
        <a:p>
          <a:endParaRPr lang="en-US"/>
        </a:p>
      </dgm:t>
    </dgm:pt>
    <dgm:pt modelId="{6EFF1395-7E62-4BDA-80B4-9FC65DED1CD0}">
      <dgm:prSet phldrT="[Text]"/>
      <dgm:spPr/>
      <dgm:t>
        <a:bodyPr/>
        <a:lstStyle/>
        <a:p>
          <a:r>
            <a:rPr lang="en-US" dirty="0" smtClean="0"/>
            <a:t>20</a:t>
          </a:r>
          <a:endParaRPr lang="en-US" dirty="0"/>
        </a:p>
      </dgm:t>
    </dgm:pt>
    <dgm:pt modelId="{AC5FB02B-88E5-40DC-8FA4-DE041C612ED1}" type="parTrans" cxnId="{84A64B8D-AADF-4EF8-B2BA-D5DE03A0C765}">
      <dgm:prSet/>
      <dgm:spPr/>
      <dgm:t>
        <a:bodyPr/>
        <a:lstStyle/>
        <a:p>
          <a:endParaRPr lang="en-US"/>
        </a:p>
      </dgm:t>
    </dgm:pt>
    <dgm:pt modelId="{7430CF50-9B80-45F4-B02B-B309ABB1423B}" type="sibTrans" cxnId="{84A64B8D-AADF-4EF8-B2BA-D5DE03A0C765}">
      <dgm:prSet/>
      <dgm:spPr/>
      <dgm:t>
        <a:bodyPr/>
        <a:lstStyle/>
        <a:p>
          <a:endParaRPr lang="en-US"/>
        </a:p>
      </dgm:t>
    </dgm:pt>
    <dgm:pt modelId="{99C9FA08-CE23-447A-AD09-6F5B9457E615}">
      <dgm:prSet phldrT="[Text]"/>
      <dgm:spPr/>
      <dgm:t>
        <a:bodyPr/>
        <a:lstStyle/>
        <a:p>
          <a:r>
            <a:rPr lang="en-IN" dirty="0" smtClean="0"/>
            <a:t>Orders per day(2 meals) per tiffin vendor</a:t>
          </a:r>
          <a:endParaRPr lang="en-US" dirty="0"/>
        </a:p>
      </dgm:t>
    </dgm:pt>
    <dgm:pt modelId="{B13F9462-65D9-4463-AE3B-75AFB1B9B531}" type="parTrans" cxnId="{A9F6DA34-76ED-41F9-BCC8-7836D4373A50}">
      <dgm:prSet/>
      <dgm:spPr/>
      <dgm:t>
        <a:bodyPr/>
        <a:lstStyle/>
        <a:p>
          <a:endParaRPr lang="en-US"/>
        </a:p>
      </dgm:t>
    </dgm:pt>
    <dgm:pt modelId="{5F937E72-5B29-4C61-9E64-95AB6A1871EF}" type="sibTrans" cxnId="{A9F6DA34-76ED-41F9-BCC8-7836D4373A50}">
      <dgm:prSet/>
      <dgm:spPr/>
      <dgm:t>
        <a:bodyPr/>
        <a:lstStyle/>
        <a:p>
          <a:endParaRPr lang="en-US"/>
        </a:p>
      </dgm:t>
    </dgm:pt>
    <dgm:pt modelId="{384E57D7-EBDD-4D29-800B-5540E44778DA}">
      <dgm:prSet/>
      <dgm:spPr/>
      <dgm:t>
        <a:bodyPr/>
        <a:lstStyle/>
        <a:p>
          <a:r>
            <a:rPr lang="en-IN" dirty="0" smtClean="0"/>
            <a:t>No. of working days per month</a:t>
          </a:r>
          <a:endParaRPr lang="en-US" dirty="0"/>
        </a:p>
      </dgm:t>
    </dgm:pt>
    <dgm:pt modelId="{C62B567C-74BB-4636-8E88-BE816FA48893}" type="parTrans" cxnId="{E85C437F-FA3F-4125-92D9-F891B618171B}">
      <dgm:prSet/>
      <dgm:spPr/>
      <dgm:t>
        <a:bodyPr/>
        <a:lstStyle/>
        <a:p>
          <a:endParaRPr lang="en-US"/>
        </a:p>
      </dgm:t>
    </dgm:pt>
    <dgm:pt modelId="{B8ABA5A6-ADCA-47F0-B718-BEA446F39141}" type="sibTrans" cxnId="{E85C437F-FA3F-4125-92D9-F891B618171B}">
      <dgm:prSet/>
      <dgm:spPr/>
      <dgm:t>
        <a:bodyPr/>
        <a:lstStyle/>
        <a:p>
          <a:endParaRPr lang="en-US"/>
        </a:p>
      </dgm:t>
    </dgm:pt>
    <dgm:pt modelId="{15F92942-30A0-4580-A27E-2433E5274CA5}">
      <dgm:prSet/>
      <dgm:spPr/>
      <dgm:t>
        <a:bodyPr/>
        <a:lstStyle/>
        <a:p>
          <a:r>
            <a:rPr lang="en-US" dirty="0" smtClean="0"/>
            <a:t>Average Rate Per tiffin</a:t>
          </a:r>
          <a:endParaRPr lang="en-US" dirty="0"/>
        </a:p>
      </dgm:t>
    </dgm:pt>
    <dgm:pt modelId="{62DF4DF8-B721-4F28-BF8F-31CB78658A0A}" type="parTrans" cxnId="{2913DAC1-36FD-4E54-8697-851EC58DDCAA}">
      <dgm:prSet/>
      <dgm:spPr/>
      <dgm:t>
        <a:bodyPr/>
        <a:lstStyle/>
        <a:p>
          <a:endParaRPr lang="en-US"/>
        </a:p>
      </dgm:t>
    </dgm:pt>
    <dgm:pt modelId="{EA76020C-2D75-4C3A-BB7E-BD767B248EB8}" type="sibTrans" cxnId="{2913DAC1-36FD-4E54-8697-851EC58DDCAA}">
      <dgm:prSet/>
      <dgm:spPr/>
      <dgm:t>
        <a:bodyPr/>
        <a:lstStyle/>
        <a:p>
          <a:endParaRPr lang="en-US"/>
        </a:p>
      </dgm:t>
    </dgm:pt>
    <dgm:pt modelId="{FCA1E258-C7EC-457B-A873-0085E7CB68E2}">
      <dgm:prSet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A317F86B-5EEA-4373-9945-94D3AB74480F}" type="parTrans" cxnId="{1EE7F548-143F-4106-82A1-2EEA6ACA3F3C}">
      <dgm:prSet/>
      <dgm:spPr/>
      <dgm:t>
        <a:bodyPr/>
        <a:lstStyle/>
        <a:p>
          <a:endParaRPr lang="en-US"/>
        </a:p>
      </dgm:t>
    </dgm:pt>
    <dgm:pt modelId="{3BC1556D-8EA3-42B4-8D4C-4C57E37C3F50}" type="sibTrans" cxnId="{1EE7F548-143F-4106-82A1-2EEA6ACA3F3C}">
      <dgm:prSet/>
      <dgm:spPr/>
      <dgm:t>
        <a:bodyPr/>
        <a:lstStyle/>
        <a:p>
          <a:endParaRPr lang="en-US"/>
        </a:p>
      </dgm:t>
    </dgm:pt>
    <dgm:pt modelId="{C37321A2-8798-47E0-B1D2-E5B85194B09A}" type="pres">
      <dgm:prSet presAssocID="{DAE08F69-3FCD-4022-9548-C38A9B4C935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039F2BF-1E29-4E33-913A-E68CDACA0F4F}" type="pres">
      <dgm:prSet presAssocID="{85501B69-31CE-485F-896B-7528DA5C111A}" presName="horFlow" presStyleCnt="0"/>
      <dgm:spPr/>
    </dgm:pt>
    <dgm:pt modelId="{6CD7A87A-CFE0-4815-B420-A4E9DBF385C0}" type="pres">
      <dgm:prSet presAssocID="{85501B69-31CE-485F-896B-7528DA5C111A}" presName="bigChev" presStyleLbl="node1" presStyleIdx="0" presStyleCnt="5"/>
      <dgm:spPr/>
      <dgm:t>
        <a:bodyPr/>
        <a:lstStyle/>
        <a:p>
          <a:endParaRPr lang="en-US"/>
        </a:p>
      </dgm:t>
    </dgm:pt>
    <dgm:pt modelId="{50E609FF-CC79-43C1-82ED-B37E5B83643E}" type="pres">
      <dgm:prSet presAssocID="{2A05BB74-9842-46A7-A145-E36F3E07EB49}" presName="parTrans" presStyleCnt="0"/>
      <dgm:spPr/>
    </dgm:pt>
    <dgm:pt modelId="{9E0FDB1E-F821-4FC0-A931-C9262C67FA3A}" type="pres">
      <dgm:prSet presAssocID="{4D760BE6-E52F-4B8C-82C4-87040CD9F6B1}" presName="node" presStyleLbl="alignAccFollowNode1" presStyleIdx="0" presStyleCnt="5">
        <dgm:presLayoutVars>
          <dgm:bulletEnabled val="1"/>
        </dgm:presLayoutVars>
      </dgm:prSet>
      <dgm:spPr/>
    </dgm:pt>
    <dgm:pt modelId="{03D638BB-1BE0-4115-9D93-9A9CD2DD9CE1}" type="pres">
      <dgm:prSet presAssocID="{85501B69-31CE-485F-896B-7528DA5C111A}" presName="vSp" presStyleCnt="0"/>
      <dgm:spPr/>
    </dgm:pt>
    <dgm:pt modelId="{B69E20A5-A700-44D6-BA14-7DE4D56254EA}" type="pres">
      <dgm:prSet presAssocID="{9596F630-9A8B-4558-8EE1-81D94E473BE1}" presName="horFlow" presStyleCnt="0"/>
      <dgm:spPr/>
    </dgm:pt>
    <dgm:pt modelId="{328BF0EF-404F-4CB2-9A69-07C73DA80971}" type="pres">
      <dgm:prSet presAssocID="{9596F630-9A8B-4558-8EE1-81D94E473BE1}" presName="bigChev" presStyleLbl="node1" presStyleIdx="1" presStyleCnt="5"/>
      <dgm:spPr/>
      <dgm:t>
        <a:bodyPr/>
        <a:lstStyle/>
        <a:p>
          <a:endParaRPr lang="en-US"/>
        </a:p>
      </dgm:t>
    </dgm:pt>
    <dgm:pt modelId="{0C14DA18-5520-45E7-8DEB-EEECCFC15B86}" type="pres">
      <dgm:prSet presAssocID="{8EF3C5EC-8774-4BC0-BCDB-3A8D1E7201EB}" presName="parTrans" presStyleCnt="0"/>
      <dgm:spPr/>
    </dgm:pt>
    <dgm:pt modelId="{E3622B6E-3901-4486-9CAB-6148A9313927}" type="pres">
      <dgm:prSet presAssocID="{AA94E404-C4A8-47AA-8633-FFE2D80AD512}" presName="node" presStyleLbl="alignAccFollowNode1" presStyleIdx="1" presStyleCnt="5">
        <dgm:presLayoutVars>
          <dgm:bulletEnabled val="1"/>
        </dgm:presLayoutVars>
      </dgm:prSet>
      <dgm:spPr/>
    </dgm:pt>
    <dgm:pt modelId="{A6CCDDFE-9AD6-4CB1-BCBF-5CCF9E3B24D2}" type="pres">
      <dgm:prSet presAssocID="{9596F630-9A8B-4558-8EE1-81D94E473BE1}" presName="vSp" presStyleCnt="0"/>
      <dgm:spPr/>
    </dgm:pt>
    <dgm:pt modelId="{E023840A-3C96-4BA2-B5BD-E8FF2980769B}" type="pres">
      <dgm:prSet presAssocID="{384E57D7-EBDD-4D29-800B-5540E44778DA}" presName="horFlow" presStyleCnt="0"/>
      <dgm:spPr/>
    </dgm:pt>
    <dgm:pt modelId="{4C331304-2D33-4324-BB8E-1B4937EA955F}" type="pres">
      <dgm:prSet presAssocID="{384E57D7-EBDD-4D29-800B-5540E44778DA}" presName="bigChev" presStyleLbl="node1" presStyleIdx="2" presStyleCnt="5"/>
      <dgm:spPr/>
      <dgm:t>
        <a:bodyPr/>
        <a:lstStyle/>
        <a:p>
          <a:endParaRPr lang="en-US"/>
        </a:p>
      </dgm:t>
    </dgm:pt>
    <dgm:pt modelId="{31B827F2-012D-4339-88EA-91DD3ACCE17E}" type="pres">
      <dgm:prSet presAssocID="{02E6C497-208A-4A28-AEC4-E994410CA347}" presName="parTrans" presStyleCnt="0"/>
      <dgm:spPr/>
    </dgm:pt>
    <dgm:pt modelId="{59ABD26D-644E-4A4E-A844-B3AC15BDA28E}" type="pres">
      <dgm:prSet presAssocID="{6E757A50-2655-402E-B6B4-B4D76E22E566}" presName="node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31D97-E2B2-41D1-A5D5-D53B69120EA5}" type="pres">
      <dgm:prSet presAssocID="{384E57D7-EBDD-4D29-800B-5540E44778DA}" presName="vSp" presStyleCnt="0"/>
      <dgm:spPr/>
    </dgm:pt>
    <dgm:pt modelId="{D44C1404-6209-4164-9C9F-A937AA1A653A}" type="pres">
      <dgm:prSet presAssocID="{99C9FA08-CE23-447A-AD09-6F5B9457E615}" presName="horFlow" presStyleCnt="0"/>
      <dgm:spPr/>
    </dgm:pt>
    <dgm:pt modelId="{A3350B9A-D548-428B-B89F-88BAF712A4BF}" type="pres">
      <dgm:prSet presAssocID="{99C9FA08-CE23-447A-AD09-6F5B9457E615}" presName="bigChev" presStyleLbl="node1" presStyleIdx="3" presStyleCnt="5"/>
      <dgm:spPr/>
      <dgm:t>
        <a:bodyPr/>
        <a:lstStyle/>
        <a:p>
          <a:endParaRPr lang="en-US"/>
        </a:p>
      </dgm:t>
    </dgm:pt>
    <dgm:pt modelId="{B4EB345E-D7AC-4F60-92A8-9872432A0509}" type="pres">
      <dgm:prSet presAssocID="{AC5FB02B-88E5-40DC-8FA4-DE041C612ED1}" presName="parTrans" presStyleCnt="0"/>
      <dgm:spPr/>
    </dgm:pt>
    <dgm:pt modelId="{4D11D6A1-62FC-4A58-BFD0-860F4B1DBD1E}" type="pres">
      <dgm:prSet presAssocID="{6EFF1395-7E62-4BDA-80B4-9FC65DED1CD0}" presName="node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520F0-07EC-4407-8384-AFBC36295EC0}" type="pres">
      <dgm:prSet presAssocID="{99C9FA08-CE23-447A-AD09-6F5B9457E615}" presName="vSp" presStyleCnt="0"/>
      <dgm:spPr/>
    </dgm:pt>
    <dgm:pt modelId="{03150A28-11F4-41A8-B226-7197A2B50279}" type="pres">
      <dgm:prSet presAssocID="{15F92942-30A0-4580-A27E-2433E5274CA5}" presName="horFlow" presStyleCnt="0"/>
      <dgm:spPr/>
    </dgm:pt>
    <dgm:pt modelId="{ADAFAA48-9A13-42A8-80D8-5ED3A6BBA80C}" type="pres">
      <dgm:prSet presAssocID="{15F92942-30A0-4580-A27E-2433E5274CA5}" presName="bigChev" presStyleLbl="node1" presStyleIdx="4" presStyleCnt="5"/>
      <dgm:spPr/>
      <dgm:t>
        <a:bodyPr/>
        <a:lstStyle/>
        <a:p>
          <a:endParaRPr lang="en-US"/>
        </a:p>
      </dgm:t>
    </dgm:pt>
    <dgm:pt modelId="{80BF1B09-F69F-493D-906E-451AC335B595}" type="pres">
      <dgm:prSet presAssocID="{A317F86B-5EEA-4373-9945-94D3AB74480F}" presName="parTrans" presStyleCnt="0"/>
      <dgm:spPr/>
    </dgm:pt>
    <dgm:pt modelId="{48B8BB1D-2D60-4FC5-81E1-E1ED2AF80E22}" type="pres">
      <dgm:prSet presAssocID="{FCA1E258-C7EC-457B-A873-0085E7CB68E2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FF6B6D0D-EBE1-4865-B9FD-3C7266BA4545}" type="presOf" srcId="{9596F630-9A8B-4558-8EE1-81D94E473BE1}" destId="{328BF0EF-404F-4CB2-9A69-07C73DA80971}" srcOrd="0" destOrd="0" presId="urn:microsoft.com/office/officeart/2005/8/layout/lProcess3"/>
    <dgm:cxn modelId="{C9F6F73D-7750-4240-8957-7EFB636EDEE0}" type="presOf" srcId="{85501B69-31CE-485F-896B-7528DA5C111A}" destId="{6CD7A87A-CFE0-4815-B420-A4E9DBF385C0}" srcOrd="0" destOrd="0" presId="urn:microsoft.com/office/officeart/2005/8/layout/lProcess3"/>
    <dgm:cxn modelId="{2913DAC1-36FD-4E54-8697-851EC58DDCAA}" srcId="{DAE08F69-3FCD-4022-9548-C38A9B4C9352}" destId="{15F92942-30A0-4580-A27E-2433E5274CA5}" srcOrd="4" destOrd="0" parTransId="{62DF4DF8-B721-4F28-BF8F-31CB78658A0A}" sibTransId="{EA76020C-2D75-4C3A-BB7E-BD767B248EB8}"/>
    <dgm:cxn modelId="{BE30D7C1-D69E-46EC-B1CC-937193DBD74C}" srcId="{9596F630-9A8B-4558-8EE1-81D94E473BE1}" destId="{AA94E404-C4A8-47AA-8633-FFE2D80AD512}" srcOrd="0" destOrd="0" parTransId="{8EF3C5EC-8774-4BC0-BCDB-3A8D1E7201EB}" sibTransId="{2C994AD1-6204-4B18-95C7-5FB18AE51E2D}"/>
    <dgm:cxn modelId="{A9F6DA34-76ED-41F9-BCC8-7836D4373A50}" srcId="{DAE08F69-3FCD-4022-9548-C38A9B4C9352}" destId="{99C9FA08-CE23-447A-AD09-6F5B9457E615}" srcOrd="3" destOrd="0" parTransId="{B13F9462-65D9-4463-AE3B-75AFB1B9B531}" sibTransId="{5F937E72-5B29-4C61-9E64-95AB6A1871EF}"/>
    <dgm:cxn modelId="{84A64B8D-AADF-4EF8-B2BA-D5DE03A0C765}" srcId="{99C9FA08-CE23-447A-AD09-6F5B9457E615}" destId="{6EFF1395-7E62-4BDA-80B4-9FC65DED1CD0}" srcOrd="0" destOrd="0" parTransId="{AC5FB02B-88E5-40DC-8FA4-DE041C612ED1}" sibTransId="{7430CF50-9B80-45F4-B02B-B309ABB1423B}"/>
    <dgm:cxn modelId="{3FAFBA36-F8A4-4185-8EDA-17EA126E879A}" type="presOf" srcId="{99C9FA08-CE23-447A-AD09-6F5B9457E615}" destId="{A3350B9A-D548-428B-B89F-88BAF712A4BF}" srcOrd="0" destOrd="0" presId="urn:microsoft.com/office/officeart/2005/8/layout/lProcess3"/>
    <dgm:cxn modelId="{A984DF2D-DCA2-430C-9D0E-11BCAE793E08}" type="presOf" srcId="{384E57D7-EBDD-4D29-800B-5540E44778DA}" destId="{4C331304-2D33-4324-BB8E-1B4937EA955F}" srcOrd="0" destOrd="0" presId="urn:microsoft.com/office/officeart/2005/8/layout/lProcess3"/>
    <dgm:cxn modelId="{55486EA6-8D9B-4EB1-883E-3C6B7AE4C30E}" srcId="{384E57D7-EBDD-4D29-800B-5540E44778DA}" destId="{6E757A50-2655-402E-B6B4-B4D76E22E566}" srcOrd="0" destOrd="0" parTransId="{02E6C497-208A-4A28-AEC4-E994410CA347}" sibTransId="{FF8A1F63-FB59-4BA4-AB02-8731B775ADD9}"/>
    <dgm:cxn modelId="{E9EDA861-453E-4046-9790-5B2170625E3D}" type="presOf" srcId="{AA94E404-C4A8-47AA-8633-FFE2D80AD512}" destId="{E3622B6E-3901-4486-9CAB-6148A9313927}" srcOrd="0" destOrd="0" presId="urn:microsoft.com/office/officeart/2005/8/layout/lProcess3"/>
    <dgm:cxn modelId="{84CC9113-B4DB-476B-8878-D9E046FA21C5}" type="presOf" srcId="{6EFF1395-7E62-4BDA-80B4-9FC65DED1CD0}" destId="{4D11D6A1-62FC-4A58-BFD0-860F4B1DBD1E}" srcOrd="0" destOrd="0" presId="urn:microsoft.com/office/officeart/2005/8/layout/lProcess3"/>
    <dgm:cxn modelId="{DDC9B777-5132-42A2-B504-60EC1252A828}" type="presOf" srcId="{15F92942-30A0-4580-A27E-2433E5274CA5}" destId="{ADAFAA48-9A13-42A8-80D8-5ED3A6BBA80C}" srcOrd="0" destOrd="0" presId="urn:microsoft.com/office/officeart/2005/8/layout/lProcess3"/>
    <dgm:cxn modelId="{ED5ABE50-4A69-4E44-B9A7-65233C42F96E}" type="presOf" srcId="{DAE08F69-3FCD-4022-9548-C38A9B4C9352}" destId="{C37321A2-8798-47E0-B1D2-E5B85194B09A}" srcOrd="0" destOrd="0" presId="urn:microsoft.com/office/officeart/2005/8/layout/lProcess3"/>
    <dgm:cxn modelId="{1EE7F548-143F-4106-82A1-2EEA6ACA3F3C}" srcId="{15F92942-30A0-4580-A27E-2433E5274CA5}" destId="{FCA1E258-C7EC-457B-A873-0085E7CB68E2}" srcOrd="0" destOrd="0" parTransId="{A317F86B-5EEA-4373-9945-94D3AB74480F}" sibTransId="{3BC1556D-8EA3-42B4-8D4C-4C57E37C3F50}"/>
    <dgm:cxn modelId="{BE630E39-6C5C-46FF-9B01-479F95B8E85D}" type="presOf" srcId="{FCA1E258-C7EC-457B-A873-0085E7CB68E2}" destId="{48B8BB1D-2D60-4FC5-81E1-E1ED2AF80E22}" srcOrd="0" destOrd="0" presId="urn:microsoft.com/office/officeart/2005/8/layout/lProcess3"/>
    <dgm:cxn modelId="{E85C437F-FA3F-4125-92D9-F891B618171B}" srcId="{DAE08F69-3FCD-4022-9548-C38A9B4C9352}" destId="{384E57D7-EBDD-4D29-800B-5540E44778DA}" srcOrd="2" destOrd="0" parTransId="{C62B567C-74BB-4636-8E88-BE816FA48893}" sibTransId="{B8ABA5A6-ADCA-47F0-B718-BEA446F39141}"/>
    <dgm:cxn modelId="{72926442-EF2C-4C34-8836-816CC0123610}" srcId="{DAE08F69-3FCD-4022-9548-C38A9B4C9352}" destId="{9596F630-9A8B-4558-8EE1-81D94E473BE1}" srcOrd="1" destOrd="0" parTransId="{992B0616-71EA-4F4F-99F2-C4CA58E4C356}" sibTransId="{661E3AE3-AB71-43E1-B756-971B54E382FA}"/>
    <dgm:cxn modelId="{24C7A6F6-0063-48AF-9FE8-5433E7255AE0}" srcId="{85501B69-31CE-485F-896B-7528DA5C111A}" destId="{4D760BE6-E52F-4B8C-82C4-87040CD9F6B1}" srcOrd="0" destOrd="0" parTransId="{2A05BB74-9842-46A7-A145-E36F3E07EB49}" sibTransId="{6B19D36A-3608-46EA-A730-CB6B9D6292DF}"/>
    <dgm:cxn modelId="{ACFE823F-F2A2-456E-9B4F-43A854FC4DEE}" type="presOf" srcId="{6E757A50-2655-402E-B6B4-B4D76E22E566}" destId="{59ABD26D-644E-4A4E-A844-B3AC15BDA28E}" srcOrd="0" destOrd="0" presId="urn:microsoft.com/office/officeart/2005/8/layout/lProcess3"/>
    <dgm:cxn modelId="{FA6D69F5-FE2A-4770-805F-2BEEEFB74F4E}" srcId="{DAE08F69-3FCD-4022-9548-C38A9B4C9352}" destId="{85501B69-31CE-485F-896B-7528DA5C111A}" srcOrd="0" destOrd="0" parTransId="{7FEA35C7-D6A7-41DC-BE98-1739CB55CCFD}" sibTransId="{A2A6BD01-0C29-4BCA-B0D9-BD77DB03C8BD}"/>
    <dgm:cxn modelId="{08BB107D-CBC9-49E6-AB47-9752D3B6760E}" type="presOf" srcId="{4D760BE6-E52F-4B8C-82C4-87040CD9F6B1}" destId="{9E0FDB1E-F821-4FC0-A931-C9262C67FA3A}" srcOrd="0" destOrd="0" presId="urn:microsoft.com/office/officeart/2005/8/layout/lProcess3"/>
    <dgm:cxn modelId="{FD5E169F-2ABA-4134-9DEF-57DB042B83DE}" type="presParOf" srcId="{C37321A2-8798-47E0-B1D2-E5B85194B09A}" destId="{4039F2BF-1E29-4E33-913A-E68CDACA0F4F}" srcOrd="0" destOrd="0" presId="urn:microsoft.com/office/officeart/2005/8/layout/lProcess3"/>
    <dgm:cxn modelId="{D50A0A44-42EC-4891-BFB0-9BD365B411B5}" type="presParOf" srcId="{4039F2BF-1E29-4E33-913A-E68CDACA0F4F}" destId="{6CD7A87A-CFE0-4815-B420-A4E9DBF385C0}" srcOrd="0" destOrd="0" presId="urn:microsoft.com/office/officeart/2005/8/layout/lProcess3"/>
    <dgm:cxn modelId="{FE549239-4FAE-410E-8E99-3B15243F143A}" type="presParOf" srcId="{4039F2BF-1E29-4E33-913A-E68CDACA0F4F}" destId="{50E609FF-CC79-43C1-82ED-B37E5B83643E}" srcOrd="1" destOrd="0" presId="urn:microsoft.com/office/officeart/2005/8/layout/lProcess3"/>
    <dgm:cxn modelId="{B376E5BC-996A-4508-8E5D-75DC13E2ADB3}" type="presParOf" srcId="{4039F2BF-1E29-4E33-913A-E68CDACA0F4F}" destId="{9E0FDB1E-F821-4FC0-A931-C9262C67FA3A}" srcOrd="2" destOrd="0" presId="urn:microsoft.com/office/officeart/2005/8/layout/lProcess3"/>
    <dgm:cxn modelId="{04643681-6CE8-4CDD-A722-216DF84CF798}" type="presParOf" srcId="{C37321A2-8798-47E0-B1D2-E5B85194B09A}" destId="{03D638BB-1BE0-4115-9D93-9A9CD2DD9CE1}" srcOrd="1" destOrd="0" presId="urn:microsoft.com/office/officeart/2005/8/layout/lProcess3"/>
    <dgm:cxn modelId="{FFAEFCCE-C1CB-43D8-98F3-68A0BD246623}" type="presParOf" srcId="{C37321A2-8798-47E0-B1D2-E5B85194B09A}" destId="{B69E20A5-A700-44D6-BA14-7DE4D56254EA}" srcOrd="2" destOrd="0" presId="urn:microsoft.com/office/officeart/2005/8/layout/lProcess3"/>
    <dgm:cxn modelId="{BA03A8C0-6BAA-4A1B-A2B5-69F052BCBCB9}" type="presParOf" srcId="{B69E20A5-A700-44D6-BA14-7DE4D56254EA}" destId="{328BF0EF-404F-4CB2-9A69-07C73DA80971}" srcOrd="0" destOrd="0" presId="urn:microsoft.com/office/officeart/2005/8/layout/lProcess3"/>
    <dgm:cxn modelId="{0E55000C-FB9A-4D4F-81D7-9EA4B342A51E}" type="presParOf" srcId="{B69E20A5-A700-44D6-BA14-7DE4D56254EA}" destId="{0C14DA18-5520-45E7-8DEB-EEECCFC15B86}" srcOrd="1" destOrd="0" presId="urn:microsoft.com/office/officeart/2005/8/layout/lProcess3"/>
    <dgm:cxn modelId="{8446761F-723A-47A2-8A3E-7C6518A49457}" type="presParOf" srcId="{B69E20A5-A700-44D6-BA14-7DE4D56254EA}" destId="{E3622B6E-3901-4486-9CAB-6148A9313927}" srcOrd="2" destOrd="0" presId="urn:microsoft.com/office/officeart/2005/8/layout/lProcess3"/>
    <dgm:cxn modelId="{BFA9CEDD-234D-4914-ABBC-617E135D501A}" type="presParOf" srcId="{C37321A2-8798-47E0-B1D2-E5B85194B09A}" destId="{A6CCDDFE-9AD6-4CB1-BCBF-5CCF9E3B24D2}" srcOrd="3" destOrd="0" presId="urn:microsoft.com/office/officeart/2005/8/layout/lProcess3"/>
    <dgm:cxn modelId="{9DB6EBF4-CCEC-4049-BC3D-40F742332B5D}" type="presParOf" srcId="{C37321A2-8798-47E0-B1D2-E5B85194B09A}" destId="{E023840A-3C96-4BA2-B5BD-E8FF2980769B}" srcOrd="4" destOrd="0" presId="urn:microsoft.com/office/officeart/2005/8/layout/lProcess3"/>
    <dgm:cxn modelId="{69E0E45A-E55E-4B55-84DA-290D9003B5B6}" type="presParOf" srcId="{E023840A-3C96-4BA2-B5BD-E8FF2980769B}" destId="{4C331304-2D33-4324-BB8E-1B4937EA955F}" srcOrd="0" destOrd="0" presId="urn:microsoft.com/office/officeart/2005/8/layout/lProcess3"/>
    <dgm:cxn modelId="{26356022-502A-4760-A6BD-9F35FC13AA94}" type="presParOf" srcId="{E023840A-3C96-4BA2-B5BD-E8FF2980769B}" destId="{31B827F2-012D-4339-88EA-91DD3ACCE17E}" srcOrd="1" destOrd="0" presId="urn:microsoft.com/office/officeart/2005/8/layout/lProcess3"/>
    <dgm:cxn modelId="{7E2E2784-7DDB-49A2-9D36-811DA5633CBA}" type="presParOf" srcId="{E023840A-3C96-4BA2-B5BD-E8FF2980769B}" destId="{59ABD26D-644E-4A4E-A844-B3AC15BDA28E}" srcOrd="2" destOrd="0" presId="urn:microsoft.com/office/officeart/2005/8/layout/lProcess3"/>
    <dgm:cxn modelId="{A25780AC-0631-4BD8-BB2A-7504C47F8E7E}" type="presParOf" srcId="{C37321A2-8798-47E0-B1D2-E5B85194B09A}" destId="{AFE31D97-E2B2-41D1-A5D5-D53B69120EA5}" srcOrd="5" destOrd="0" presId="urn:microsoft.com/office/officeart/2005/8/layout/lProcess3"/>
    <dgm:cxn modelId="{BF34ADA6-8D44-43D1-BB91-CA520EE76E1D}" type="presParOf" srcId="{C37321A2-8798-47E0-B1D2-E5B85194B09A}" destId="{D44C1404-6209-4164-9C9F-A937AA1A653A}" srcOrd="6" destOrd="0" presId="urn:microsoft.com/office/officeart/2005/8/layout/lProcess3"/>
    <dgm:cxn modelId="{DC8DF3C7-03FC-430B-90E8-E3488662C95B}" type="presParOf" srcId="{D44C1404-6209-4164-9C9F-A937AA1A653A}" destId="{A3350B9A-D548-428B-B89F-88BAF712A4BF}" srcOrd="0" destOrd="0" presId="urn:microsoft.com/office/officeart/2005/8/layout/lProcess3"/>
    <dgm:cxn modelId="{D383031B-E43F-4875-9FB4-CEAA9BEC5C6C}" type="presParOf" srcId="{D44C1404-6209-4164-9C9F-A937AA1A653A}" destId="{B4EB345E-D7AC-4F60-92A8-9872432A0509}" srcOrd="1" destOrd="0" presId="urn:microsoft.com/office/officeart/2005/8/layout/lProcess3"/>
    <dgm:cxn modelId="{024CC48E-A0B0-457C-881A-20DB49FC9B4D}" type="presParOf" srcId="{D44C1404-6209-4164-9C9F-A937AA1A653A}" destId="{4D11D6A1-62FC-4A58-BFD0-860F4B1DBD1E}" srcOrd="2" destOrd="0" presId="urn:microsoft.com/office/officeart/2005/8/layout/lProcess3"/>
    <dgm:cxn modelId="{181BB5E4-1B44-4FA5-8910-79A5B5B3C87D}" type="presParOf" srcId="{C37321A2-8798-47E0-B1D2-E5B85194B09A}" destId="{C18520F0-07EC-4407-8384-AFBC36295EC0}" srcOrd="7" destOrd="0" presId="urn:microsoft.com/office/officeart/2005/8/layout/lProcess3"/>
    <dgm:cxn modelId="{8665D8A2-76C1-4D3B-BE83-1AE383AD4484}" type="presParOf" srcId="{C37321A2-8798-47E0-B1D2-E5B85194B09A}" destId="{03150A28-11F4-41A8-B226-7197A2B50279}" srcOrd="8" destOrd="0" presId="urn:microsoft.com/office/officeart/2005/8/layout/lProcess3"/>
    <dgm:cxn modelId="{B13A8BE4-4845-4A86-B9F2-AF6DA659D4A6}" type="presParOf" srcId="{03150A28-11F4-41A8-B226-7197A2B50279}" destId="{ADAFAA48-9A13-42A8-80D8-5ED3A6BBA80C}" srcOrd="0" destOrd="0" presId="urn:microsoft.com/office/officeart/2005/8/layout/lProcess3"/>
    <dgm:cxn modelId="{6E62B84B-9336-482A-B3BC-AF8B7CD5A572}" type="presParOf" srcId="{03150A28-11F4-41A8-B226-7197A2B50279}" destId="{80BF1B09-F69F-493D-906E-451AC335B595}" srcOrd="1" destOrd="0" presId="urn:microsoft.com/office/officeart/2005/8/layout/lProcess3"/>
    <dgm:cxn modelId="{C086C74B-B603-48DB-B1CA-A9D4D2C12197}" type="presParOf" srcId="{03150A28-11F4-41A8-B226-7197A2B50279}" destId="{48B8BB1D-2D60-4FC5-81E1-E1ED2AF80E2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08F69-3FCD-4022-9548-C38A9B4C935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501B69-31CE-485F-896B-7528DA5C111A}">
      <dgm:prSet phldrT="[Text]"/>
      <dgm:spPr/>
      <dgm:t>
        <a:bodyPr/>
        <a:lstStyle/>
        <a:p>
          <a:r>
            <a:rPr lang="en-IN" dirty="0" smtClean="0"/>
            <a:t>Listing fee per vendor per month</a:t>
          </a:r>
          <a:endParaRPr lang="en-US" dirty="0"/>
        </a:p>
      </dgm:t>
    </dgm:pt>
    <dgm:pt modelId="{7FEA35C7-D6A7-41DC-BE98-1739CB55CCFD}" type="parTrans" cxnId="{FA6D69F5-FE2A-4770-805F-2BEEEFB74F4E}">
      <dgm:prSet/>
      <dgm:spPr/>
      <dgm:t>
        <a:bodyPr/>
        <a:lstStyle/>
        <a:p>
          <a:endParaRPr lang="en-US"/>
        </a:p>
      </dgm:t>
    </dgm:pt>
    <dgm:pt modelId="{A2A6BD01-0C29-4BCA-B0D9-BD77DB03C8BD}" type="sibTrans" cxnId="{FA6D69F5-FE2A-4770-805F-2BEEEFB74F4E}">
      <dgm:prSet/>
      <dgm:spPr/>
      <dgm:t>
        <a:bodyPr/>
        <a:lstStyle/>
        <a:p>
          <a:endParaRPr lang="en-US"/>
        </a:p>
      </dgm:t>
    </dgm:pt>
    <dgm:pt modelId="{4D760BE6-E52F-4B8C-82C4-87040CD9F6B1}">
      <dgm:prSet phldrT="[Text]"/>
      <dgm:spPr/>
      <dgm:t>
        <a:bodyPr/>
        <a:lstStyle/>
        <a:p>
          <a:r>
            <a:rPr lang="en-IN" dirty="0" smtClean="0"/>
            <a:t>200</a:t>
          </a:r>
          <a:endParaRPr lang="en-US" dirty="0"/>
        </a:p>
      </dgm:t>
    </dgm:pt>
    <dgm:pt modelId="{2A05BB74-9842-46A7-A145-E36F3E07EB49}" type="parTrans" cxnId="{24C7A6F6-0063-48AF-9FE8-5433E7255AE0}">
      <dgm:prSet/>
      <dgm:spPr/>
      <dgm:t>
        <a:bodyPr/>
        <a:lstStyle/>
        <a:p>
          <a:endParaRPr lang="en-US"/>
        </a:p>
      </dgm:t>
    </dgm:pt>
    <dgm:pt modelId="{6B19D36A-3608-46EA-A730-CB6B9D6292DF}" type="sibTrans" cxnId="{24C7A6F6-0063-48AF-9FE8-5433E7255AE0}">
      <dgm:prSet/>
      <dgm:spPr/>
      <dgm:t>
        <a:bodyPr/>
        <a:lstStyle/>
        <a:p>
          <a:endParaRPr lang="en-US"/>
        </a:p>
      </dgm:t>
    </dgm:pt>
    <dgm:pt modelId="{9596F630-9A8B-4558-8EE1-81D94E473BE1}">
      <dgm:prSet phldrT="[Text]"/>
      <dgm:spPr/>
      <dgm:t>
        <a:bodyPr/>
        <a:lstStyle/>
        <a:p>
          <a:r>
            <a:rPr lang="en-IN" dirty="0" smtClean="0"/>
            <a:t>No. of vendors:</a:t>
          </a:r>
          <a:endParaRPr lang="en-US" dirty="0"/>
        </a:p>
      </dgm:t>
    </dgm:pt>
    <dgm:pt modelId="{992B0616-71EA-4F4F-99F2-C4CA58E4C356}" type="parTrans" cxnId="{72926442-EF2C-4C34-8836-816CC0123610}">
      <dgm:prSet/>
      <dgm:spPr/>
      <dgm:t>
        <a:bodyPr/>
        <a:lstStyle/>
        <a:p>
          <a:endParaRPr lang="en-US"/>
        </a:p>
      </dgm:t>
    </dgm:pt>
    <dgm:pt modelId="{661E3AE3-AB71-43E1-B756-971B54E382FA}" type="sibTrans" cxnId="{72926442-EF2C-4C34-8836-816CC0123610}">
      <dgm:prSet/>
      <dgm:spPr/>
      <dgm:t>
        <a:bodyPr/>
        <a:lstStyle/>
        <a:p>
          <a:endParaRPr lang="en-US"/>
        </a:p>
      </dgm:t>
    </dgm:pt>
    <dgm:pt modelId="{AA94E404-C4A8-47AA-8633-FFE2D80AD512}">
      <dgm:prSet phldrT="[Text]"/>
      <dgm:spPr/>
      <dgm:t>
        <a:bodyPr/>
        <a:lstStyle/>
        <a:p>
          <a:r>
            <a:rPr lang="en-IN" dirty="0" smtClean="0"/>
            <a:t>250</a:t>
          </a:r>
          <a:endParaRPr lang="en-US" dirty="0"/>
        </a:p>
      </dgm:t>
    </dgm:pt>
    <dgm:pt modelId="{8EF3C5EC-8774-4BC0-BCDB-3A8D1E7201EB}" type="parTrans" cxnId="{BE30D7C1-D69E-46EC-B1CC-937193DBD74C}">
      <dgm:prSet/>
      <dgm:spPr/>
      <dgm:t>
        <a:bodyPr/>
        <a:lstStyle/>
        <a:p>
          <a:endParaRPr lang="en-US"/>
        </a:p>
      </dgm:t>
    </dgm:pt>
    <dgm:pt modelId="{2C994AD1-6204-4B18-95C7-5FB18AE51E2D}" type="sibTrans" cxnId="{BE30D7C1-D69E-46EC-B1CC-937193DBD74C}">
      <dgm:prSet/>
      <dgm:spPr/>
      <dgm:t>
        <a:bodyPr/>
        <a:lstStyle/>
        <a:p>
          <a:endParaRPr lang="en-US"/>
        </a:p>
      </dgm:t>
    </dgm:pt>
    <dgm:pt modelId="{6E757A50-2655-402E-B6B4-B4D76E22E566}">
      <dgm:prSet phldrT="[Text]"/>
      <dgm:spPr/>
      <dgm:t>
        <a:bodyPr/>
        <a:lstStyle/>
        <a:p>
          <a:r>
            <a:rPr lang="en-IN" dirty="0" smtClean="0"/>
            <a:t>50,000</a:t>
          </a:r>
          <a:endParaRPr lang="en-US" dirty="0"/>
        </a:p>
      </dgm:t>
    </dgm:pt>
    <dgm:pt modelId="{02E6C497-208A-4A28-AEC4-E994410CA347}" type="parTrans" cxnId="{55486EA6-8D9B-4EB1-883E-3C6B7AE4C30E}">
      <dgm:prSet/>
      <dgm:spPr/>
      <dgm:t>
        <a:bodyPr/>
        <a:lstStyle/>
        <a:p>
          <a:endParaRPr lang="en-US"/>
        </a:p>
      </dgm:t>
    </dgm:pt>
    <dgm:pt modelId="{FF8A1F63-FB59-4BA4-AB02-8731B775ADD9}" type="sibTrans" cxnId="{55486EA6-8D9B-4EB1-883E-3C6B7AE4C30E}">
      <dgm:prSet/>
      <dgm:spPr/>
      <dgm:t>
        <a:bodyPr/>
        <a:lstStyle/>
        <a:p>
          <a:endParaRPr lang="en-US"/>
        </a:p>
      </dgm:t>
    </dgm:pt>
    <dgm:pt modelId="{384E57D7-EBDD-4D29-800B-5540E44778DA}">
      <dgm:prSet/>
      <dgm:spPr/>
      <dgm:t>
        <a:bodyPr/>
        <a:lstStyle/>
        <a:p>
          <a:r>
            <a:rPr lang="en-IN" dirty="0" smtClean="0"/>
            <a:t>Total fee generated</a:t>
          </a:r>
          <a:endParaRPr lang="en-US" dirty="0"/>
        </a:p>
      </dgm:t>
    </dgm:pt>
    <dgm:pt modelId="{C62B567C-74BB-4636-8E88-BE816FA48893}" type="parTrans" cxnId="{E85C437F-FA3F-4125-92D9-F891B618171B}">
      <dgm:prSet/>
      <dgm:spPr/>
      <dgm:t>
        <a:bodyPr/>
        <a:lstStyle/>
        <a:p>
          <a:endParaRPr lang="en-US"/>
        </a:p>
      </dgm:t>
    </dgm:pt>
    <dgm:pt modelId="{B8ABA5A6-ADCA-47F0-B718-BEA446F39141}" type="sibTrans" cxnId="{E85C437F-FA3F-4125-92D9-F891B618171B}">
      <dgm:prSet/>
      <dgm:spPr/>
      <dgm:t>
        <a:bodyPr/>
        <a:lstStyle/>
        <a:p>
          <a:endParaRPr lang="en-US"/>
        </a:p>
      </dgm:t>
    </dgm:pt>
    <dgm:pt modelId="{C37321A2-8798-47E0-B1D2-E5B85194B09A}" type="pres">
      <dgm:prSet presAssocID="{DAE08F69-3FCD-4022-9548-C38A9B4C935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039F2BF-1E29-4E33-913A-E68CDACA0F4F}" type="pres">
      <dgm:prSet presAssocID="{85501B69-31CE-485F-896B-7528DA5C111A}" presName="horFlow" presStyleCnt="0"/>
      <dgm:spPr/>
    </dgm:pt>
    <dgm:pt modelId="{6CD7A87A-CFE0-4815-B420-A4E9DBF385C0}" type="pres">
      <dgm:prSet presAssocID="{85501B69-31CE-485F-896B-7528DA5C111A}" presName="bigChev" presStyleLbl="node1" presStyleIdx="0" presStyleCnt="3"/>
      <dgm:spPr/>
      <dgm:t>
        <a:bodyPr/>
        <a:lstStyle/>
        <a:p>
          <a:endParaRPr lang="en-US"/>
        </a:p>
      </dgm:t>
    </dgm:pt>
    <dgm:pt modelId="{50E609FF-CC79-43C1-82ED-B37E5B83643E}" type="pres">
      <dgm:prSet presAssocID="{2A05BB74-9842-46A7-A145-E36F3E07EB49}" presName="parTrans" presStyleCnt="0"/>
      <dgm:spPr/>
    </dgm:pt>
    <dgm:pt modelId="{9E0FDB1E-F821-4FC0-A931-C9262C67FA3A}" type="pres">
      <dgm:prSet presAssocID="{4D760BE6-E52F-4B8C-82C4-87040CD9F6B1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638BB-1BE0-4115-9D93-9A9CD2DD9CE1}" type="pres">
      <dgm:prSet presAssocID="{85501B69-31CE-485F-896B-7528DA5C111A}" presName="vSp" presStyleCnt="0"/>
      <dgm:spPr/>
    </dgm:pt>
    <dgm:pt modelId="{B69E20A5-A700-44D6-BA14-7DE4D56254EA}" type="pres">
      <dgm:prSet presAssocID="{9596F630-9A8B-4558-8EE1-81D94E473BE1}" presName="horFlow" presStyleCnt="0"/>
      <dgm:spPr/>
    </dgm:pt>
    <dgm:pt modelId="{328BF0EF-404F-4CB2-9A69-07C73DA80971}" type="pres">
      <dgm:prSet presAssocID="{9596F630-9A8B-4558-8EE1-81D94E473BE1}" presName="bigChev" presStyleLbl="node1" presStyleIdx="1" presStyleCnt="3"/>
      <dgm:spPr/>
      <dgm:t>
        <a:bodyPr/>
        <a:lstStyle/>
        <a:p>
          <a:endParaRPr lang="en-US"/>
        </a:p>
      </dgm:t>
    </dgm:pt>
    <dgm:pt modelId="{0C14DA18-5520-45E7-8DEB-EEECCFC15B86}" type="pres">
      <dgm:prSet presAssocID="{8EF3C5EC-8774-4BC0-BCDB-3A8D1E7201EB}" presName="parTrans" presStyleCnt="0"/>
      <dgm:spPr/>
    </dgm:pt>
    <dgm:pt modelId="{E3622B6E-3901-4486-9CAB-6148A9313927}" type="pres">
      <dgm:prSet presAssocID="{AA94E404-C4A8-47AA-8633-FFE2D80AD512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CDDFE-9AD6-4CB1-BCBF-5CCF9E3B24D2}" type="pres">
      <dgm:prSet presAssocID="{9596F630-9A8B-4558-8EE1-81D94E473BE1}" presName="vSp" presStyleCnt="0"/>
      <dgm:spPr/>
    </dgm:pt>
    <dgm:pt modelId="{E023840A-3C96-4BA2-B5BD-E8FF2980769B}" type="pres">
      <dgm:prSet presAssocID="{384E57D7-EBDD-4D29-800B-5540E44778DA}" presName="horFlow" presStyleCnt="0"/>
      <dgm:spPr/>
    </dgm:pt>
    <dgm:pt modelId="{4C331304-2D33-4324-BB8E-1B4937EA955F}" type="pres">
      <dgm:prSet presAssocID="{384E57D7-EBDD-4D29-800B-5540E44778DA}" presName="bigChev" presStyleLbl="node1" presStyleIdx="2" presStyleCnt="3"/>
      <dgm:spPr/>
      <dgm:t>
        <a:bodyPr/>
        <a:lstStyle/>
        <a:p>
          <a:endParaRPr lang="en-US"/>
        </a:p>
      </dgm:t>
    </dgm:pt>
    <dgm:pt modelId="{31B827F2-012D-4339-88EA-91DD3ACCE17E}" type="pres">
      <dgm:prSet presAssocID="{02E6C497-208A-4A28-AEC4-E994410CA347}" presName="parTrans" presStyleCnt="0"/>
      <dgm:spPr/>
    </dgm:pt>
    <dgm:pt modelId="{59ABD26D-644E-4A4E-A844-B3AC15BDA28E}" type="pres">
      <dgm:prSet presAssocID="{6E757A50-2655-402E-B6B4-B4D76E22E566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7C839-F7ED-4349-AE98-EC70F0C22130}" type="presOf" srcId="{384E57D7-EBDD-4D29-800B-5540E44778DA}" destId="{4C331304-2D33-4324-BB8E-1B4937EA955F}" srcOrd="0" destOrd="0" presId="urn:microsoft.com/office/officeart/2005/8/layout/lProcess3"/>
    <dgm:cxn modelId="{72926442-EF2C-4C34-8836-816CC0123610}" srcId="{DAE08F69-3FCD-4022-9548-C38A9B4C9352}" destId="{9596F630-9A8B-4558-8EE1-81D94E473BE1}" srcOrd="1" destOrd="0" parTransId="{992B0616-71EA-4F4F-99F2-C4CA58E4C356}" sibTransId="{661E3AE3-AB71-43E1-B756-971B54E382FA}"/>
    <dgm:cxn modelId="{55486EA6-8D9B-4EB1-883E-3C6B7AE4C30E}" srcId="{384E57D7-EBDD-4D29-800B-5540E44778DA}" destId="{6E757A50-2655-402E-B6B4-B4D76E22E566}" srcOrd="0" destOrd="0" parTransId="{02E6C497-208A-4A28-AEC4-E994410CA347}" sibTransId="{FF8A1F63-FB59-4BA4-AB02-8731B775ADD9}"/>
    <dgm:cxn modelId="{2AEE3FDB-2587-4FA5-BE57-1C1B15FC09C4}" type="presOf" srcId="{6E757A50-2655-402E-B6B4-B4D76E22E566}" destId="{59ABD26D-644E-4A4E-A844-B3AC15BDA28E}" srcOrd="0" destOrd="0" presId="urn:microsoft.com/office/officeart/2005/8/layout/lProcess3"/>
    <dgm:cxn modelId="{E85C437F-FA3F-4125-92D9-F891B618171B}" srcId="{DAE08F69-3FCD-4022-9548-C38A9B4C9352}" destId="{384E57D7-EBDD-4D29-800B-5540E44778DA}" srcOrd="2" destOrd="0" parTransId="{C62B567C-74BB-4636-8E88-BE816FA48893}" sibTransId="{B8ABA5A6-ADCA-47F0-B718-BEA446F39141}"/>
    <dgm:cxn modelId="{FA6D69F5-FE2A-4770-805F-2BEEEFB74F4E}" srcId="{DAE08F69-3FCD-4022-9548-C38A9B4C9352}" destId="{85501B69-31CE-485F-896B-7528DA5C111A}" srcOrd="0" destOrd="0" parTransId="{7FEA35C7-D6A7-41DC-BE98-1739CB55CCFD}" sibTransId="{A2A6BD01-0C29-4BCA-B0D9-BD77DB03C8BD}"/>
    <dgm:cxn modelId="{24C7A6F6-0063-48AF-9FE8-5433E7255AE0}" srcId="{85501B69-31CE-485F-896B-7528DA5C111A}" destId="{4D760BE6-E52F-4B8C-82C4-87040CD9F6B1}" srcOrd="0" destOrd="0" parTransId="{2A05BB74-9842-46A7-A145-E36F3E07EB49}" sibTransId="{6B19D36A-3608-46EA-A730-CB6B9D6292DF}"/>
    <dgm:cxn modelId="{AEF4A6A7-D4F4-4BB1-97E2-4B8D0F1808D5}" type="presOf" srcId="{9596F630-9A8B-4558-8EE1-81D94E473BE1}" destId="{328BF0EF-404F-4CB2-9A69-07C73DA80971}" srcOrd="0" destOrd="0" presId="urn:microsoft.com/office/officeart/2005/8/layout/lProcess3"/>
    <dgm:cxn modelId="{81712989-D79C-40F7-9312-6E2EA12019E4}" type="presOf" srcId="{4D760BE6-E52F-4B8C-82C4-87040CD9F6B1}" destId="{9E0FDB1E-F821-4FC0-A931-C9262C67FA3A}" srcOrd="0" destOrd="0" presId="urn:microsoft.com/office/officeart/2005/8/layout/lProcess3"/>
    <dgm:cxn modelId="{BE30D7C1-D69E-46EC-B1CC-937193DBD74C}" srcId="{9596F630-9A8B-4558-8EE1-81D94E473BE1}" destId="{AA94E404-C4A8-47AA-8633-FFE2D80AD512}" srcOrd="0" destOrd="0" parTransId="{8EF3C5EC-8774-4BC0-BCDB-3A8D1E7201EB}" sibTransId="{2C994AD1-6204-4B18-95C7-5FB18AE51E2D}"/>
    <dgm:cxn modelId="{516E5E1F-8502-4D66-AB56-3449DD90B604}" type="presOf" srcId="{AA94E404-C4A8-47AA-8633-FFE2D80AD512}" destId="{E3622B6E-3901-4486-9CAB-6148A9313927}" srcOrd="0" destOrd="0" presId="urn:microsoft.com/office/officeart/2005/8/layout/lProcess3"/>
    <dgm:cxn modelId="{84F64DF7-AD20-4FB0-B428-FA361A1D59A9}" type="presOf" srcId="{85501B69-31CE-485F-896B-7528DA5C111A}" destId="{6CD7A87A-CFE0-4815-B420-A4E9DBF385C0}" srcOrd="0" destOrd="0" presId="urn:microsoft.com/office/officeart/2005/8/layout/lProcess3"/>
    <dgm:cxn modelId="{824F5A91-65CE-47FA-A393-C4EC691AFFFD}" type="presOf" srcId="{DAE08F69-3FCD-4022-9548-C38A9B4C9352}" destId="{C37321A2-8798-47E0-B1D2-E5B85194B09A}" srcOrd="0" destOrd="0" presId="urn:microsoft.com/office/officeart/2005/8/layout/lProcess3"/>
    <dgm:cxn modelId="{BE723A3F-BF86-4A06-A12E-1FAD094278A6}" type="presParOf" srcId="{C37321A2-8798-47E0-B1D2-E5B85194B09A}" destId="{4039F2BF-1E29-4E33-913A-E68CDACA0F4F}" srcOrd="0" destOrd="0" presId="urn:microsoft.com/office/officeart/2005/8/layout/lProcess3"/>
    <dgm:cxn modelId="{05B418BE-B2EC-42D5-8805-ACFCB55F4995}" type="presParOf" srcId="{4039F2BF-1E29-4E33-913A-E68CDACA0F4F}" destId="{6CD7A87A-CFE0-4815-B420-A4E9DBF385C0}" srcOrd="0" destOrd="0" presId="urn:microsoft.com/office/officeart/2005/8/layout/lProcess3"/>
    <dgm:cxn modelId="{2990B292-1A12-401B-8811-DCE9981AC26A}" type="presParOf" srcId="{4039F2BF-1E29-4E33-913A-E68CDACA0F4F}" destId="{50E609FF-CC79-43C1-82ED-B37E5B83643E}" srcOrd="1" destOrd="0" presId="urn:microsoft.com/office/officeart/2005/8/layout/lProcess3"/>
    <dgm:cxn modelId="{8CD20ECD-62ED-4B8C-B500-ADFCE2CFE587}" type="presParOf" srcId="{4039F2BF-1E29-4E33-913A-E68CDACA0F4F}" destId="{9E0FDB1E-F821-4FC0-A931-C9262C67FA3A}" srcOrd="2" destOrd="0" presId="urn:microsoft.com/office/officeart/2005/8/layout/lProcess3"/>
    <dgm:cxn modelId="{DADD7B83-ACAA-496B-B166-1A643A549014}" type="presParOf" srcId="{C37321A2-8798-47E0-B1D2-E5B85194B09A}" destId="{03D638BB-1BE0-4115-9D93-9A9CD2DD9CE1}" srcOrd="1" destOrd="0" presId="urn:microsoft.com/office/officeart/2005/8/layout/lProcess3"/>
    <dgm:cxn modelId="{F8BBEA23-DA5B-4D57-B0AD-213A9163C65E}" type="presParOf" srcId="{C37321A2-8798-47E0-B1D2-E5B85194B09A}" destId="{B69E20A5-A700-44D6-BA14-7DE4D56254EA}" srcOrd="2" destOrd="0" presId="urn:microsoft.com/office/officeart/2005/8/layout/lProcess3"/>
    <dgm:cxn modelId="{76AAB4D1-1F0A-48C2-897A-01319DE0E0E2}" type="presParOf" srcId="{B69E20A5-A700-44D6-BA14-7DE4D56254EA}" destId="{328BF0EF-404F-4CB2-9A69-07C73DA80971}" srcOrd="0" destOrd="0" presId="urn:microsoft.com/office/officeart/2005/8/layout/lProcess3"/>
    <dgm:cxn modelId="{0FD8ED80-7731-4E5B-9929-C4F23D7D6906}" type="presParOf" srcId="{B69E20A5-A700-44D6-BA14-7DE4D56254EA}" destId="{0C14DA18-5520-45E7-8DEB-EEECCFC15B86}" srcOrd="1" destOrd="0" presId="urn:microsoft.com/office/officeart/2005/8/layout/lProcess3"/>
    <dgm:cxn modelId="{92384B09-C972-4486-877E-487587FAA0D6}" type="presParOf" srcId="{B69E20A5-A700-44D6-BA14-7DE4D56254EA}" destId="{E3622B6E-3901-4486-9CAB-6148A9313927}" srcOrd="2" destOrd="0" presId="urn:microsoft.com/office/officeart/2005/8/layout/lProcess3"/>
    <dgm:cxn modelId="{508C6CF1-755A-41D5-B6C7-A644FC06A76E}" type="presParOf" srcId="{C37321A2-8798-47E0-B1D2-E5B85194B09A}" destId="{A6CCDDFE-9AD6-4CB1-BCBF-5CCF9E3B24D2}" srcOrd="3" destOrd="0" presId="urn:microsoft.com/office/officeart/2005/8/layout/lProcess3"/>
    <dgm:cxn modelId="{DA681C38-5AA2-4237-9BC5-2C5A36F08D83}" type="presParOf" srcId="{C37321A2-8798-47E0-B1D2-E5B85194B09A}" destId="{E023840A-3C96-4BA2-B5BD-E8FF2980769B}" srcOrd="4" destOrd="0" presId="urn:microsoft.com/office/officeart/2005/8/layout/lProcess3"/>
    <dgm:cxn modelId="{92A685EF-84A2-4F85-9C82-ECA2B35C4C9B}" type="presParOf" srcId="{E023840A-3C96-4BA2-B5BD-E8FF2980769B}" destId="{4C331304-2D33-4324-BB8E-1B4937EA955F}" srcOrd="0" destOrd="0" presId="urn:microsoft.com/office/officeart/2005/8/layout/lProcess3"/>
    <dgm:cxn modelId="{63AE74F9-8846-4703-A8C1-E9EDF1E69592}" type="presParOf" srcId="{E023840A-3C96-4BA2-B5BD-E8FF2980769B}" destId="{31B827F2-012D-4339-88EA-91DD3ACCE17E}" srcOrd="1" destOrd="0" presId="urn:microsoft.com/office/officeart/2005/8/layout/lProcess3"/>
    <dgm:cxn modelId="{CE57424B-B99D-4678-A68B-3948849224F2}" type="presParOf" srcId="{E023840A-3C96-4BA2-B5BD-E8FF2980769B}" destId="{59ABD26D-644E-4A4E-A844-B3AC15BDA28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7A87A-CFE0-4815-B420-A4E9DBF385C0}">
      <dsp:nvSpPr>
        <dsp:cNvPr id="0" name=""/>
        <dsp:cNvSpPr/>
      </dsp:nvSpPr>
      <dsp:spPr>
        <a:xfrm>
          <a:off x="1426115" y="50"/>
          <a:ext cx="1952922" cy="781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No. of areas in Delhi: </a:t>
          </a:r>
          <a:endParaRPr lang="en-US" sz="1300" kern="1200" dirty="0"/>
        </a:p>
      </dsp:txBody>
      <dsp:txXfrm>
        <a:off x="1816700" y="50"/>
        <a:ext cx="1171753" cy="781169"/>
      </dsp:txXfrm>
    </dsp:sp>
    <dsp:sp modelId="{9E0FDB1E-F821-4FC0-A931-C9262C67FA3A}">
      <dsp:nvSpPr>
        <dsp:cNvPr id="0" name=""/>
        <dsp:cNvSpPr/>
      </dsp:nvSpPr>
      <dsp:spPr>
        <a:xfrm>
          <a:off x="3125158" y="66449"/>
          <a:ext cx="1620925" cy="6483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50</a:t>
          </a:r>
          <a:endParaRPr lang="en-US" sz="4200" kern="1200" dirty="0"/>
        </a:p>
      </dsp:txBody>
      <dsp:txXfrm>
        <a:off x="3449343" y="66449"/>
        <a:ext cx="972555" cy="648370"/>
      </dsp:txXfrm>
    </dsp:sp>
    <dsp:sp modelId="{328BF0EF-404F-4CB2-9A69-07C73DA80971}">
      <dsp:nvSpPr>
        <dsp:cNvPr id="0" name=""/>
        <dsp:cNvSpPr/>
      </dsp:nvSpPr>
      <dsp:spPr>
        <a:xfrm>
          <a:off x="1426115" y="890582"/>
          <a:ext cx="1952922" cy="781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No. of tiffin vendors per area</a:t>
          </a:r>
          <a:endParaRPr lang="en-US" sz="1300" kern="1200" dirty="0"/>
        </a:p>
      </dsp:txBody>
      <dsp:txXfrm>
        <a:off x="1816700" y="890582"/>
        <a:ext cx="1171753" cy="781169"/>
      </dsp:txXfrm>
    </dsp:sp>
    <dsp:sp modelId="{E3622B6E-3901-4486-9CAB-6148A9313927}">
      <dsp:nvSpPr>
        <dsp:cNvPr id="0" name=""/>
        <dsp:cNvSpPr/>
      </dsp:nvSpPr>
      <dsp:spPr>
        <a:xfrm>
          <a:off x="3125158" y="956982"/>
          <a:ext cx="1620925" cy="6483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5</a:t>
          </a:r>
          <a:endParaRPr lang="en-US" sz="4200" kern="1200" dirty="0"/>
        </a:p>
      </dsp:txBody>
      <dsp:txXfrm>
        <a:off x="3449343" y="956982"/>
        <a:ext cx="972555" cy="648370"/>
      </dsp:txXfrm>
    </dsp:sp>
    <dsp:sp modelId="{4C331304-2D33-4324-BB8E-1B4937EA955F}">
      <dsp:nvSpPr>
        <dsp:cNvPr id="0" name=""/>
        <dsp:cNvSpPr/>
      </dsp:nvSpPr>
      <dsp:spPr>
        <a:xfrm>
          <a:off x="1426115" y="1781115"/>
          <a:ext cx="1952922" cy="781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No. of working days per month</a:t>
          </a:r>
          <a:endParaRPr lang="en-US" sz="1300" kern="1200" dirty="0"/>
        </a:p>
      </dsp:txBody>
      <dsp:txXfrm>
        <a:off x="1816700" y="1781115"/>
        <a:ext cx="1171753" cy="781169"/>
      </dsp:txXfrm>
    </dsp:sp>
    <dsp:sp modelId="{59ABD26D-644E-4A4E-A844-B3AC15BDA28E}">
      <dsp:nvSpPr>
        <dsp:cNvPr id="0" name=""/>
        <dsp:cNvSpPr/>
      </dsp:nvSpPr>
      <dsp:spPr>
        <a:xfrm>
          <a:off x="3125158" y="1847514"/>
          <a:ext cx="1620925" cy="6483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26</a:t>
          </a:r>
          <a:endParaRPr lang="en-US" sz="4200" kern="1200" dirty="0"/>
        </a:p>
      </dsp:txBody>
      <dsp:txXfrm>
        <a:off x="3449343" y="1847514"/>
        <a:ext cx="972555" cy="648370"/>
      </dsp:txXfrm>
    </dsp:sp>
    <dsp:sp modelId="{A3350B9A-D548-428B-B89F-88BAF712A4BF}">
      <dsp:nvSpPr>
        <dsp:cNvPr id="0" name=""/>
        <dsp:cNvSpPr/>
      </dsp:nvSpPr>
      <dsp:spPr>
        <a:xfrm>
          <a:off x="1426115" y="2671648"/>
          <a:ext cx="1952922" cy="781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Orders per day(2 meals) per tiffin vendor</a:t>
          </a:r>
          <a:endParaRPr lang="en-US" sz="1300" kern="1200" dirty="0"/>
        </a:p>
      </dsp:txBody>
      <dsp:txXfrm>
        <a:off x="1816700" y="2671648"/>
        <a:ext cx="1171753" cy="781169"/>
      </dsp:txXfrm>
    </dsp:sp>
    <dsp:sp modelId="{4D11D6A1-62FC-4A58-BFD0-860F4B1DBD1E}">
      <dsp:nvSpPr>
        <dsp:cNvPr id="0" name=""/>
        <dsp:cNvSpPr/>
      </dsp:nvSpPr>
      <dsp:spPr>
        <a:xfrm>
          <a:off x="3125158" y="2738047"/>
          <a:ext cx="1620925" cy="6483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20</a:t>
          </a:r>
          <a:endParaRPr lang="en-US" sz="4200" kern="1200" dirty="0"/>
        </a:p>
      </dsp:txBody>
      <dsp:txXfrm>
        <a:off x="3449343" y="2738047"/>
        <a:ext cx="972555" cy="648370"/>
      </dsp:txXfrm>
    </dsp:sp>
    <dsp:sp modelId="{ADAFAA48-9A13-42A8-80D8-5ED3A6BBA80C}">
      <dsp:nvSpPr>
        <dsp:cNvPr id="0" name=""/>
        <dsp:cNvSpPr/>
      </dsp:nvSpPr>
      <dsp:spPr>
        <a:xfrm>
          <a:off x="1426115" y="3562180"/>
          <a:ext cx="1952922" cy="7811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Average Rate Per tiffin</a:t>
          </a:r>
          <a:endParaRPr lang="en-US" sz="1300" kern="1200" dirty="0"/>
        </a:p>
      </dsp:txBody>
      <dsp:txXfrm>
        <a:off x="1816700" y="3562180"/>
        <a:ext cx="1171753" cy="781169"/>
      </dsp:txXfrm>
    </dsp:sp>
    <dsp:sp modelId="{48B8BB1D-2D60-4FC5-81E1-E1ED2AF80E22}">
      <dsp:nvSpPr>
        <dsp:cNvPr id="0" name=""/>
        <dsp:cNvSpPr/>
      </dsp:nvSpPr>
      <dsp:spPr>
        <a:xfrm>
          <a:off x="3125158" y="3628580"/>
          <a:ext cx="1620925" cy="6483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50</a:t>
          </a:r>
          <a:endParaRPr lang="en-US" sz="4200" kern="1200" dirty="0"/>
        </a:p>
      </dsp:txBody>
      <dsp:txXfrm>
        <a:off x="3449343" y="3628580"/>
        <a:ext cx="972555" cy="648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7A87A-CFE0-4815-B420-A4E9DBF385C0}">
      <dsp:nvSpPr>
        <dsp:cNvPr id="0" name=""/>
        <dsp:cNvSpPr/>
      </dsp:nvSpPr>
      <dsp:spPr>
        <a:xfrm>
          <a:off x="643800" y="98"/>
          <a:ext cx="3097410" cy="123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Listing fee per vendor per month</a:t>
          </a:r>
          <a:endParaRPr lang="en-US" sz="2800" kern="1200" dirty="0"/>
        </a:p>
      </dsp:txBody>
      <dsp:txXfrm>
        <a:off x="1263282" y="98"/>
        <a:ext cx="1858446" cy="1238964"/>
      </dsp:txXfrm>
    </dsp:sp>
    <dsp:sp modelId="{9E0FDB1E-F821-4FC0-A931-C9262C67FA3A}">
      <dsp:nvSpPr>
        <dsp:cNvPr id="0" name=""/>
        <dsp:cNvSpPr/>
      </dsp:nvSpPr>
      <dsp:spPr>
        <a:xfrm>
          <a:off x="3338548" y="105410"/>
          <a:ext cx="2570851" cy="10283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200</a:t>
          </a:r>
          <a:endParaRPr lang="en-US" sz="4200" kern="1200" dirty="0"/>
        </a:p>
      </dsp:txBody>
      <dsp:txXfrm>
        <a:off x="3852718" y="105410"/>
        <a:ext cx="1542511" cy="1028340"/>
      </dsp:txXfrm>
    </dsp:sp>
    <dsp:sp modelId="{328BF0EF-404F-4CB2-9A69-07C73DA80971}">
      <dsp:nvSpPr>
        <dsp:cNvPr id="0" name=""/>
        <dsp:cNvSpPr/>
      </dsp:nvSpPr>
      <dsp:spPr>
        <a:xfrm>
          <a:off x="643800" y="1412517"/>
          <a:ext cx="3097410" cy="123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No. of vendors:</a:t>
          </a:r>
          <a:endParaRPr lang="en-US" sz="2800" kern="1200" dirty="0"/>
        </a:p>
      </dsp:txBody>
      <dsp:txXfrm>
        <a:off x="1263282" y="1412517"/>
        <a:ext cx="1858446" cy="1238964"/>
      </dsp:txXfrm>
    </dsp:sp>
    <dsp:sp modelId="{E3622B6E-3901-4486-9CAB-6148A9313927}">
      <dsp:nvSpPr>
        <dsp:cNvPr id="0" name=""/>
        <dsp:cNvSpPr/>
      </dsp:nvSpPr>
      <dsp:spPr>
        <a:xfrm>
          <a:off x="3338548" y="1517829"/>
          <a:ext cx="2570851" cy="10283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250</a:t>
          </a:r>
          <a:endParaRPr lang="en-US" sz="4200" kern="1200" dirty="0"/>
        </a:p>
      </dsp:txBody>
      <dsp:txXfrm>
        <a:off x="3852718" y="1517829"/>
        <a:ext cx="1542511" cy="1028340"/>
      </dsp:txXfrm>
    </dsp:sp>
    <dsp:sp modelId="{4C331304-2D33-4324-BB8E-1B4937EA955F}">
      <dsp:nvSpPr>
        <dsp:cNvPr id="0" name=""/>
        <dsp:cNvSpPr/>
      </dsp:nvSpPr>
      <dsp:spPr>
        <a:xfrm>
          <a:off x="643800" y="2824937"/>
          <a:ext cx="3097410" cy="12389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Total fee generated</a:t>
          </a:r>
          <a:endParaRPr lang="en-US" sz="2800" kern="1200" dirty="0"/>
        </a:p>
      </dsp:txBody>
      <dsp:txXfrm>
        <a:off x="1263282" y="2824937"/>
        <a:ext cx="1858446" cy="1238964"/>
      </dsp:txXfrm>
    </dsp:sp>
    <dsp:sp modelId="{59ABD26D-644E-4A4E-A844-B3AC15BDA28E}">
      <dsp:nvSpPr>
        <dsp:cNvPr id="0" name=""/>
        <dsp:cNvSpPr/>
      </dsp:nvSpPr>
      <dsp:spPr>
        <a:xfrm>
          <a:off x="3338548" y="2930249"/>
          <a:ext cx="2570851" cy="102834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kern="1200" dirty="0" smtClean="0"/>
            <a:t>50,000</a:t>
          </a:r>
          <a:endParaRPr lang="en-US" sz="4200" kern="1200" dirty="0"/>
        </a:p>
      </dsp:txBody>
      <dsp:txXfrm>
        <a:off x="3852718" y="2930249"/>
        <a:ext cx="1542511" cy="1028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F81D-E1B5-4389-BBB0-531B4F3EEAC6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CE6D-4929-4D48-9827-773B9113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05551"/>
              </p:ext>
            </p:extLst>
          </p:nvPr>
        </p:nvGraphicFramePr>
        <p:xfrm>
          <a:off x="801011" y="595116"/>
          <a:ext cx="7550216" cy="566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Presentation" r:id="rId3" imgW="4570603" imgH="3427427" progId="PowerPoint.Show.12">
                  <p:embed/>
                </p:oleObj>
              </mc:Choice>
              <mc:Fallback>
                <p:oleObj name="Presentation" r:id="rId3" imgW="4570603" imgH="342742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011" y="595116"/>
                        <a:ext cx="7550216" cy="5667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6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What is our 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Market?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 who stay away from home and look for a healthy and affordable meal.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Working professional staying away from home and have limited access to home like food.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Revenue Model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7966243"/>
              </p:ext>
            </p:extLst>
          </p:nvPr>
        </p:nvGraphicFramePr>
        <p:xfrm>
          <a:off x="533400" y="1981200"/>
          <a:ext cx="6172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5867400" y="3048000"/>
            <a:ext cx="2667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Revenue: </a:t>
            </a:r>
            <a:r>
              <a:rPr lang="en-IN" sz="2400" dirty="0" err="1"/>
              <a:t>Rs</a:t>
            </a:r>
            <a:r>
              <a:rPr lang="en-IN" sz="2400" dirty="0"/>
              <a:t>. </a:t>
            </a:r>
            <a:r>
              <a:rPr lang="en-IN" sz="2400" dirty="0" smtClean="0"/>
              <a:t>65 lakh </a:t>
            </a:r>
            <a:r>
              <a:rPr lang="en-IN" sz="2400" dirty="0"/>
              <a:t>per month.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00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Profit Model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7128493"/>
              </p:ext>
            </p:extLst>
          </p:nvPr>
        </p:nvGraphicFramePr>
        <p:xfrm>
          <a:off x="-381000" y="1981200"/>
          <a:ext cx="6553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5867400" y="2667000"/>
            <a:ext cx="26670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Profit per month: </a:t>
            </a:r>
            <a:endParaRPr lang="en-IN" sz="2400" dirty="0" smtClean="0"/>
          </a:p>
          <a:p>
            <a:pPr algn="ctr"/>
            <a:r>
              <a:rPr lang="en-IN" sz="2400" dirty="0" err="1" smtClean="0"/>
              <a:t>Rs</a:t>
            </a:r>
            <a:r>
              <a:rPr lang="en-IN" sz="2400" dirty="0"/>
              <a:t>. 5,20,000 </a:t>
            </a:r>
            <a:endParaRPr lang="en-IN" sz="2400" dirty="0" smtClean="0"/>
          </a:p>
          <a:p>
            <a:pPr algn="ctr"/>
            <a:r>
              <a:rPr lang="en-IN" sz="2400" dirty="0" smtClean="0"/>
              <a:t>+ </a:t>
            </a:r>
          </a:p>
          <a:p>
            <a:pPr algn="ctr"/>
            <a:r>
              <a:rPr lang="en-IN" sz="2400" dirty="0" smtClean="0"/>
              <a:t>Rs.50,000</a:t>
            </a:r>
          </a:p>
          <a:p>
            <a:pPr algn="ctr"/>
            <a:r>
              <a:rPr lang="en-IN" sz="2400" dirty="0" smtClean="0"/>
              <a:t> </a:t>
            </a:r>
            <a:r>
              <a:rPr lang="en-IN" sz="2400" dirty="0"/>
              <a:t>= Rs.5,70,000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09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VALUE PROPOSITION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Vendors: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get to list themselves and increase the market reach.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people buying </a:t>
            </a:r>
            <a:r>
              <a:rPr lang="en-US" dirty="0" err="1" smtClean="0">
                <a:solidFill>
                  <a:schemeClr val="bg1"/>
                </a:solidFill>
              </a:rPr>
              <a:t>tiffins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get a variety of tiffin vendors to choose from.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We conduct regular Quality Control Checks, ensuring the quality of product served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Customers  get to rate and review the vendors and </a:t>
            </a:r>
            <a:r>
              <a:rPr lang="en-US" sz="3200" dirty="0" smtClean="0">
                <a:solidFill>
                  <a:schemeClr val="bg1"/>
                </a:solidFill>
              </a:rPr>
              <a:t>in turn </a:t>
            </a:r>
            <a:r>
              <a:rPr lang="en-US" sz="3200" dirty="0" smtClean="0">
                <a:solidFill>
                  <a:schemeClr val="bg1"/>
                </a:solidFill>
              </a:rPr>
              <a:t>use the same to select one from the many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Easy access to </a:t>
            </a:r>
            <a:r>
              <a:rPr lang="en-US" sz="3200" dirty="0" smtClean="0">
                <a:solidFill>
                  <a:schemeClr val="bg1"/>
                </a:solidFill>
              </a:rPr>
              <a:t>affordable </a:t>
            </a:r>
            <a:r>
              <a:rPr lang="en-US" sz="3200" dirty="0" smtClean="0">
                <a:solidFill>
                  <a:schemeClr val="bg1"/>
                </a:solidFill>
              </a:rPr>
              <a:t>and healthy food.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SOCIAL IMPACT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Platform for unorganized market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increase the revenue of local tiffin </a:t>
            </a:r>
            <a:r>
              <a:rPr lang="en-US" dirty="0" err="1" smtClean="0">
                <a:solidFill>
                  <a:schemeClr val="bg1"/>
                </a:solidFill>
              </a:rPr>
              <a:t>vedors</a:t>
            </a:r>
            <a:r>
              <a:rPr lang="en-US" dirty="0" smtClean="0">
                <a:solidFill>
                  <a:schemeClr val="bg1"/>
                </a:solidFill>
              </a:rPr>
              <a:t> who provide healthy and affordable meals.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Minimum Viable Product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53"/>
            <a:ext cx="8229600" cy="858753"/>
          </a:xfrm>
        </p:spPr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Team</a:t>
            </a:r>
          </a:p>
        </p:txBody>
      </p:sp>
      <p:pic>
        <p:nvPicPr>
          <p:cNvPr id="5122" name="Picture 2" descr="C:\Users\RISHABH\Desktop\20160207_17064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9" r="19144"/>
          <a:stretch/>
        </p:blipFill>
        <p:spPr bwMode="auto">
          <a:xfrm>
            <a:off x="609600" y="990600"/>
            <a:ext cx="1992573" cy="20413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RISHABH\Desktop\20160207_17151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8" b="48114"/>
          <a:stretch/>
        </p:blipFill>
        <p:spPr bwMode="auto">
          <a:xfrm>
            <a:off x="2971800" y="838200"/>
            <a:ext cx="2568374" cy="23904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RISHABH\Desktop\20160207_1715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9" t="8674" b="45396"/>
          <a:stretch/>
        </p:blipFill>
        <p:spPr bwMode="auto">
          <a:xfrm>
            <a:off x="6090375" y="838200"/>
            <a:ext cx="2444025" cy="22772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0235" y="3115270"/>
            <a:ext cx="16937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Vikrant</a:t>
            </a:r>
          </a:p>
          <a:p>
            <a:pPr algn="ctr"/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(Marketing)</a:t>
            </a:r>
            <a:endParaRPr lang="en-US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3867" y="3124200"/>
            <a:ext cx="13596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Mohit</a:t>
            </a:r>
            <a:endPara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(Finance)</a:t>
            </a:r>
            <a:endParaRPr lang="en-US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4395" y="3200400"/>
            <a:ext cx="16935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Sahil</a:t>
            </a:r>
            <a:endPara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(Developer)</a:t>
            </a:r>
            <a:endParaRPr lang="en-US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5129" name="Picture 9" descr="C:\Users\RISHABH\Desktop\20160207_170603_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1"/>
          <a:stretch/>
        </p:blipFill>
        <p:spPr bwMode="auto">
          <a:xfrm>
            <a:off x="4926059" y="3810000"/>
            <a:ext cx="1855741" cy="225194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029200" y="5950803"/>
            <a:ext cx="16935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Rishabh</a:t>
            </a:r>
            <a:endPara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(Developer)</a:t>
            </a:r>
            <a:endParaRPr lang="en-US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5130" name="Picture 10" descr="C:\Users\RISHABH\Desktop\20160207_170616_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0" b="40264"/>
          <a:stretch/>
        </p:blipFill>
        <p:spPr bwMode="auto">
          <a:xfrm>
            <a:off x="2017160" y="3810000"/>
            <a:ext cx="1793906" cy="216780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930930" y="5943600"/>
            <a:ext cx="17940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Kshitij</a:t>
            </a:r>
            <a:endPara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(Operations)</a:t>
            </a:r>
            <a:endParaRPr lang="en-US" sz="2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0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509" y="2133600"/>
            <a:ext cx="2639291" cy="1295400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796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Providing online </a:t>
            </a:r>
            <a:r>
              <a:rPr lang="en-US" dirty="0" smtClean="0">
                <a:solidFill>
                  <a:schemeClr val="bg1"/>
                </a:solidFill>
              </a:rPr>
              <a:t>platform </a:t>
            </a:r>
            <a:r>
              <a:rPr lang="en-US" dirty="0" smtClean="0">
                <a:solidFill>
                  <a:schemeClr val="bg1"/>
                </a:solidFill>
              </a:rPr>
              <a:t>to</a:t>
            </a:r>
            <a:r>
              <a:rPr lang="en-US" dirty="0" smtClean="0">
                <a:solidFill>
                  <a:schemeClr val="bg1"/>
                </a:solidFill>
              </a:rPr>
              <a:t> tiffin vendors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rovide </a:t>
            </a:r>
            <a:r>
              <a:rPr lang="en-US" dirty="0" smtClean="0">
                <a:solidFill>
                  <a:schemeClr val="bg1"/>
                </a:solidFill>
              </a:rPr>
              <a:t>people with a variety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:\Start up Images\images-1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76600"/>
            <a:ext cx="4486275" cy="297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Problem Validation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Surveys conducted among students and working professionals staying away from home.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surveys included questionnaires asking all the information related to the prevailing problem.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6972"/>
            <a:ext cx="8229600" cy="944628"/>
          </a:xfrm>
        </p:spPr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Why we are working on this?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051" name="Picture 3" descr="H:\Start up Images\images-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2819400" cy="2981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:\Start up Images\images-2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4199"/>
            <a:ext cx="3714750" cy="2981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440" y="2362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JUNK </a:t>
            </a:r>
            <a:r>
              <a:rPr lang="en-US" sz="3600" dirty="0" smtClean="0">
                <a:solidFill>
                  <a:schemeClr val="bg1"/>
                </a:solidFill>
              </a:rPr>
              <a:t>FOOD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7000" y="23254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IRREGULAR DIETS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Does the market really need us?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73650"/>
              </p:ext>
            </p:extLst>
          </p:nvPr>
        </p:nvGraphicFramePr>
        <p:xfrm>
          <a:off x="1219200" y="1676400"/>
          <a:ext cx="70866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19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674063"/>
              </p:ext>
            </p:extLst>
          </p:nvPr>
        </p:nvGraphicFramePr>
        <p:xfrm>
          <a:off x="685800" y="785611"/>
          <a:ext cx="8077199" cy="546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49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662738"/>
              </p:ext>
            </p:extLst>
          </p:nvPr>
        </p:nvGraphicFramePr>
        <p:xfrm>
          <a:off x="1371600" y="609600"/>
          <a:ext cx="6781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2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OUR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KEY PARTNERS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H:\Start up Images\131601710_13675881531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2" y="1620989"/>
            <a:ext cx="5195456" cy="415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Whom do we target?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AutoShape 2" descr="http://www.pdx.edu/international-students/sites/www.pdx.edu.international-students/files/styles/pdx_school_home/public/cultural%20ambassador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 descr="H:\Start up Images\cultural ambassado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48000"/>
            <a:ext cx="3127099" cy="3012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2057400"/>
            <a:ext cx="20682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Students</a:t>
            </a:r>
            <a:endParaRPr lang="en-US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4100" name="Picture 4" descr="H:\Start up Images\coor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364649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91863" y="2133600"/>
            <a:ext cx="30281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Office People</a:t>
            </a:r>
            <a:endParaRPr lang="en-US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3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851</TotalTime>
  <Words>351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Presentation</vt:lpstr>
      <vt:lpstr>PowerPoint Presentation</vt:lpstr>
      <vt:lpstr> IDEA</vt:lpstr>
      <vt:lpstr>Problem Validation</vt:lpstr>
      <vt:lpstr>Why we are working on this?</vt:lpstr>
      <vt:lpstr>Does the market really need us?</vt:lpstr>
      <vt:lpstr>PowerPoint Presentation</vt:lpstr>
      <vt:lpstr>PowerPoint Presentation</vt:lpstr>
      <vt:lpstr>OUR KEY PARTNERS </vt:lpstr>
      <vt:lpstr>Whom do we target?</vt:lpstr>
      <vt:lpstr>What is our Market?</vt:lpstr>
      <vt:lpstr>Revenue Model</vt:lpstr>
      <vt:lpstr>Profit Model</vt:lpstr>
      <vt:lpstr>VALUE PROPOSITION</vt:lpstr>
      <vt:lpstr>PowerPoint Presentation</vt:lpstr>
      <vt:lpstr>SOCIAL IMPACT</vt:lpstr>
      <vt:lpstr>Minimum Viable Product</vt:lpstr>
      <vt:lpstr>Team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</dc:creator>
  <cp:lastModifiedBy>RISHABH</cp:lastModifiedBy>
  <cp:revision>44</cp:revision>
  <dcterms:created xsi:type="dcterms:W3CDTF">2016-02-07T02:52:56Z</dcterms:created>
  <dcterms:modified xsi:type="dcterms:W3CDTF">2016-02-07T12:30:42Z</dcterms:modified>
</cp:coreProperties>
</file>