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4" r:id="rId6"/>
    <p:sldId id="265" r:id="rId7"/>
    <p:sldId id="266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75" d="100"/>
          <a:sy n="75" d="100"/>
        </p:scale>
        <p:origin x="101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81329-24B6-45A1-B72A-F162FD73E7E2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87C7E-D1B8-4F6A-AAD4-FD789A2F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0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45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61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16f4a803e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116f4a803e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5ada61ad2e_0_4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5ada61ad2e_0_4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3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2460033" y="-985417"/>
            <a:ext cx="5758721" cy="36289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8854334" y="4131550"/>
            <a:ext cx="5758721" cy="36289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350793" y="5652122"/>
            <a:ext cx="1989585" cy="2072023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9090597" y="-632186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11000285" y="5494512"/>
            <a:ext cx="481505" cy="4141891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11622133" y="2049667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9789969" y="-184003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10259802" y="-364829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11685000" y="-240467"/>
            <a:ext cx="1620400" cy="1620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2"/>
          <p:cNvSpPr/>
          <p:nvPr/>
        </p:nvSpPr>
        <p:spPr>
          <a:xfrm>
            <a:off x="11510600" y="-414867"/>
            <a:ext cx="1969200" cy="196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2"/>
          <p:cNvGrpSpPr/>
          <p:nvPr/>
        </p:nvGrpSpPr>
        <p:grpSpPr>
          <a:xfrm>
            <a:off x="354533" y="5136689"/>
            <a:ext cx="259200" cy="149612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812800" y="2138632"/>
            <a:ext cx="10566400" cy="2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834400" y="4571109"/>
            <a:ext cx="65232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413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2355600" y="2045167"/>
            <a:ext cx="7480800" cy="18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2355600" y="3874829"/>
            <a:ext cx="7480800" cy="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3309626" y="5666926"/>
            <a:ext cx="5758693" cy="3628924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5978567" y="6144767"/>
            <a:ext cx="420767" cy="48900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77600" y="4472222"/>
            <a:ext cx="259200" cy="149612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11736757" y="2717300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1318171" y="1688828"/>
            <a:ext cx="1854963" cy="1850203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11500429" y="3797595"/>
            <a:ext cx="1854963" cy="1850203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9568167" y="-3251209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2219917" y="-3375717"/>
            <a:ext cx="4486775" cy="4940168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82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62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2197700" y="1608300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7361233" y="1608300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2197700" y="3067917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7361233" y="3067917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2197700" y="4572951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7361233" y="4572951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2197700" y="2004036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7361233" y="2004036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2197700" y="3528701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7361233" y="3528701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2197700" y="5053367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7361233" y="5053367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902471" y="-1416839"/>
            <a:ext cx="4237104" cy="267007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5111400" y="6179533"/>
            <a:ext cx="1969200" cy="19692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10516370" y="-958859"/>
            <a:ext cx="2946431" cy="2415811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395867" y="474833"/>
            <a:ext cx="420767" cy="48900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309400" y="3835689"/>
            <a:ext cx="259200" cy="149612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11707233" y="3364184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13"/>
          <p:cNvSpPr/>
          <p:nvPr/>
        </p:nvSpPr>
        <p:spPr>
          <a:xfrm rot="435267">
            <a:off x="10952362" y="5619047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11902002" y="5814972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11489532" y="459908"/>
            <a:ext cx="585005" cy="1030539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894955" y="5970528"/>
            <a:ext cx="1854963" cy="1850203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5063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>
            <a:spLocks noGrp="1"/>
          </p:cNvSpPr>
          <p:nvPr>
            <p:ph type="title"/>
          </p:nvPr>
        </p:nvSpPr>
        <p:spPr>
          <a:xfrm>
            <a:off x="2617700" y="4294433"/>
            <a:ext cx="6956400" cy="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subTitle" idx="1"/>
          </p:nvPr>
        </p:nvSpPr>
        <p:spPr>
          <a:xfrm>
            <a:off x="1998267" y="2248167"/>
            <a:ext cx="8195600" cy="1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9" name="Google Shape;559;p14"/>
          <p:cNvSpPr/>
          <p:nvPr/>
        </p:nvSpPr>
        <p:spPr>
          <a:xfrm rot="740964">
            <a:off x="3406847" y="5355670"/>
            <a:ext cx="5758739" cy="362895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14"/>
          <p:cNvSpPr/>
          <p:nvPr/>
        </p:nvSpPr>
        <p:spPr>
          <a:xfrm rot="3600028">
            <a:off x="3852600" y="-2870742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1" name="Google Shape;561;p14"/>
          <p:cNvGrpSpPr/>
          <p:nvPr/>
        </p:nvGrpSpPr>
        <p:grpSpPr>
          <a:xfrm>
            <a:off x="-1638883" y="1948876"/>
            <a:ext cx="2589992" cy="2697307"/>
            <a:chOff x="4445625" y="1829838"/>
            <a:chExt cx="739125" cy="769750"/>
          </a:xfrm>
        </p:grpSpPr>
        <p:sp>
          <p:nvSpPr>
            <p:cNvPr id="562" name="Google Shape;562;p14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0" name="Google Shape;570;p14"/>
          <p:cNvGrpSpPr/>
          <p:nvPr/>
        </p:nvGrpSpPr>
        <p:grpSpPr>
          <a:xfrm rot="-5400000">
            <a:off x="11294551" y="1948876"/>
            <a:ext cx="2589992" cy="2697307"/>
            <a:chOff x="4445625" y="1829838"/>
            <a:chExt cx="739125" cy="769750"/>
          </a:xfrm>
        </p:grpSpPr>
        <p:sp>
          <p:nvSpPr>
            <p:cNvPr id="571" name="Google Shape;571;p14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3583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"/>
          <p:cNvSpPr txBox="1">
            <a:spLocks noGrp="1"/>
          </p:cNvSpPr>
          <p:nvPr>
            <p:ph type="title" hasCustomPrompt="1"/>
          </p:nvPr>
        </p:nvSpPr>
        <p:spPr>
          <a:xfrm>
            <a:off x="1646333" y="1053900"/>
            <a:ext cx="3991200" cy="11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81" name="Google Shape;581;p15"/>
          <p:cNvSpPr txBox="1">
            <a:spLocks noGrp="1"/>
          </p:cNvSpPr>
          <p:nvPr>
            <p:ph type="subTitle" idx="1"/>
          </p:nvPr>
        </p:nvSpPr>
        <p:spPr>
          <a:xfrm>
            <a:off x="1646337" y="2174755"/>
            <a:ext cx="3991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15"/>
          <p:cNvSpPr txBox="1">
            <a:spLocks noGrp="1"/>
          </p:cNvSpPr>
          <p:nvPr>
            <p:ph type="title" idx="2" hasCustomPrompt="1"/>
          </p:nvPr>
        </p:nvSpPr>
        <p:spPr>
          <a:xfrm>
            <a:off x="6554400" y="1053933"/>
            <a:ext cx="3991200" cy="11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>
            <a:spLocks noGrp="1"/>
          </p:cNvSpPr>
          <p:nvPr>
            <p:ph type="subTitle" idx="3"/>
          </p:nvPr>
        </p:nvSpPr>
        <p:spPr>
          <a:xfrm>
            <a:off x="6554400" y="2174769"/>
            <a:ext cx="3991200" cy="5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15"/>
          <p:cNvSpPr txBox="1">
            <a:spLocks noGrp="1"/>
          </p:cNvSpPr>
          <p:nvPr>
            <p:ph type="title" idx="4" hasCustomPrompt="1"/>
          </p:nvPr>
        </p:nvSpPr>
        <p:spPr>
          <a:xfrm>
            <a:off x="6554400" y="3681901"/>
            <a:ext cx="3991200" cy="11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85" name="Google Shape;585;p15"/>
          <p:cNvSpPr txBox="1">
            <a:spLocks noGrp="1"/>
          </p:cNvSpPr>
          <p:nvPr>
            <p:ph type="subTitle" idx="5"/>
          </p:nvPr>
        </p:nvSpPr>
        <p:spPr>
          <a:xfrm>
            <a:off x="6554400" y="4802737"/>
            <a:ext cx="3991200" cy="5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15"/>
          <p:cNvSpPr txBox="1">
            <a:spLocks noGrp="1"/>
          </p:cNvSpPr>
          <p:nvPr>
            <p:ph type="title" idx="6" hasCustomPrompt="1"/>
          </p:nvPr>
        </p:nvSpPr>
        <p:spPr>
          <a:xfrm>
            <a:off x="1646337" y="3681893"/>
            <a:ext cx="3991200" cy="11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>
            <a:spLocks noGrp="1"/>
          </p:cNvSpPr>
          <p:nvPr>
            <p:ph type="subTitle" idx="7"/>
          </p:nvPr>
        </p:nvSpPr>
        <p:spPr>
          <a:xfrm>
            <a:off x="1646337" y="4802735"/>
            <a:ext cx="3991200" cy="5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15"/>
          <p:cNvSpPr txBox="1">
            <a:spLocks noGrp="1"/>
          </p:cNvSpPr>
          <p:nvPr>
            <p:ph type="subTitle" idx="8"/>
          </p:nvPr>
        </p:nvSpPr>
        <p:spPr>
          <a:xfrm>
            <a:off x="1646337" y="2651320"/>
            <a:ext cx="39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15"/>
          <p:cNvSpPr txBox="1">
            <a:spLocks noGrp="1"/>
          </p:cNvSpPr>
          <p:nvPr>
            <p:ph type="subTitle" idx="9"/>
          </p:nvPr>
        </p:nvSpPr>
        <p:spPr>
          <a:xfrm>
            <a:off x="6554400" y="2651332"/>
            <a:ext cx="39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15"/>
          <p:cNvSpPr txBox="1">
            <a:spLocks noGrp="1"/>
          </p:cNvSpPr>
          <p:nvPr>
            <p:ph type="subTitle" idx="13"/>
          </p:nvPr>
        </p:nvSpPr>
        <p:spPr>
          <a:xfrm>
            <a:off x="6554400" y="5279300"/>
            <a:ext cx="39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1" name="Google Shape;591;p15"/>
          <p:cNvSpPr txBox="1">
            <a:spLocks noGrp="1"/>
          </p:cNvSpPr>
          <p:nvPr>
            <p:ph type="subTitle" idx="14"/>
          </p:nvPr>
        </p:nvSpPr>
        <p:spPr>
          <a:xfrm>
            <a:off x="1646337" y="5279300"/>
            <a:ext cx="39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15"/>
          <p:cNvSpPr/>
          <p:nvPr/>
        </p:nvSpPr>
        <p:spPr>
          <a:xfrm rot="-1799972">
            <a:off x="-2787193" y="-207483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3" name="Google Shape;593;p15"/>
          <p:cNvSpPr/>
          <p:nvPr/>
        </p:nvSpPr>
        <p:spPr>
          <a:xfrm rot="9000028">
            <a:off x="10494348" y="2683425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4" name="Google Shape;594;p15"/>
          <p:cNvGrpSpPr/>
          <p:nvPr/>
        </p:nvGrpSpPr>
        <p:grpSpPr>
          <a:xfrm>
            <a:off x="330367" y="5655767"/>
            <a:ext cx="420767" cy="489000"/>
            <a:chOff x="8558925" y="4522650"/>
            <a:chExt cx="315575" cy="366750"/>
          </a:xfrm>
        </p:grpSpPr>
        <p:grpSp>
          <p:nvGrpSpPr>
            <p:cNvPr id="595" name="Google Shape;595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6" name="Google Shape;596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8" name="Google Shape;598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99" name="Google Shape;599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1" name="Google Shape;601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02" name="Google Shape;602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04" name="Google Shape;604;p15"/>
          <p:cNvGrpSpPr/>
          <p:nvPr/>
        </p:nvGrpSpPr>
        <p:grpSpPr>
          <a:xfrm flipH="1">
            <a:off x="11639500" y="1269155"/>
            <a:ext cx="259200" cy="149612"/>
            <a:chOff x="265900" y="3852516"/>
            <a:chExt cx="194400" cy="112209"/>
          </a:xfrm>
        </p:grpSpPr>
        <p:sp>
          <p:nvSpPr>
            <p:cNvPr id="605" name="Google Shape;605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7" name="Google Shape;607;p15"/>
          <p:cNvGrpSpPr/>
          <p:nvPr/>
        </p:nvGrpSpPr>
        <p:grpSpPr>
          <a:xfrm>
            <a:off x="-1018233" y="-667367"/>
            <a:ext cx="1969200" cy="1969200"/>
            <a:chOff x="8632950" y="-311150"/>
            <a:chExt cx="1476900" cy="1476900"/>
          </a:xfrm>
        </p:grpSpPr>
        <p:sp>
          <p:nvSpPr>
            <p:cNvPr id="608" name="Google Shape;608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15"/>
          <p:cNvGrpSpPr/>
          <p:nvPr/>
        </p:nvGrpSpPr>
        <p:grpSpPr>
          <a:xfrm>
            <a:off x="11241033" y="5556133"/>
            <a:ext cx="1969200" cy="1969200"/>
            <a:chOff x="8632950" y="-311150"/>
            <a:chExt cx="1476900" cy="1476900"/>
          </a:xfrm>
        </p:grpSpPr>
        <p:sp>
          <p:nvSpPr>
            <p:cNvPr id="611" name="Google Shape;611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4705711" y="5953228"/>
            <a:ext cx="2054245" cy="1850203"/>
            <a:chOff x="3632834" y="4464921"/>
            <a:chExt cx="1540684" cy="1387652"/>
          </a:xfrm>
        </p:grpSpPr>
        <p:sp>
          <p:nvSpPr>
            <p:cNvPr id="614" name="Google Shape;614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15" name="Google Shape;615;p1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8907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10753251" y="-1388224"/>
            <a:ext cx="2589992" cy="2697307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1144716" y="-1388224"/>
            <a:ext cx="2589992" cy="2697307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/>
          <p:nvPr/>
        </p:nvSpPr>
        <p:spPr>
          <a:xfrm rot="-152928">
            <a:off x="9233591" y="5567051"/>
            <a:ext cx="5017591" cy="3161908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2187936" y="5005784"/>
            <a:ext cx="5690197" cy="358576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658465" y="5629508"/>
            <a:ext cx="585005" cy="1030539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11501636" y="4995412"/>
            <a:ext cx="481505" cy="4141891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2" name="Google Shape;682;p16"/>
          <p:cNvSpPr/>
          <p:nvPr/>
        </p:nvSpPr>
        <p:spPr>
          <a:xfrm rot="-5400000" flipH="1">
            <a:off x="409433" y="3013217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11562651" y="3003222"/>
            <a:ext cx="259200" cy="149612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613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10752910" y="5269914"/>
            <a:ext cx="2590065" cy="2697383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1144716" y="5269959"/>
            <a:ext cx="2589992" cy="2697307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5" name="Google Shape;70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7"/>
          <p:cNvSpPr/>
          <p:nvPr/>
        </p:nvSpPr>
        <p:spPr>
          <a:xfrm rot="-10647072" flipH="1">
            <a:off x="9233591" y="-2277039"/>
            <a:ext cx="5017591" cy="3161908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7" name="Google Shape;707;p17"/>
          <p:cNvSpPr/>
          <p:nvPr/>
        </p:nvSpPr>
        <p:spPr>
          <a:xfrm rot="7164161" flipH="1">
            <a:off x="-2187936" y="-2139625"/>
            <a:ext cx="5690197" cy="358576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658465" y="-208128"/>
            <a:ext cx="585005" cy="1030539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rot="10800000" flipH="1">
            <a:off x="11501636" y="-2685386"/>
            <a:ext cx="481505" cy="4141891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409433" y="3309101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11562651" y="3299086"/>
            <a:ext cx="259200" cy="149612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4208425" y="5101633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18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18"/>
          <p:cNvSpPr txBox="1">
            <a:spLocks noGrp="1"/>
          </p:cNvSpPr>
          <p:nvPr>
            <p:ph type="subTitle" idx="1"/>
          </p:nvPr>
        </p:nvSpPr>
        <p:spPr>
          <a:xfrm>
            <a:off x="960000" y="2540633"/>
            <a:ext cx="10272000" cy="1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0" name="Google Shape;760;p18"/>
          <p:cNvSpPr txBox="1">
            <a:spLocks noGrp="1"/>
          </p:cNvSpPr>
          <p:nvPr>
            <p:ph type="subTitle" idx="2"/>
          </p:nvPr>
        </p:nvSpPr>
        <p:spPr>
          <a:xfrm>
            <a:off x="960000" y="17589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1" name="Google Shape;761;p18"/>
          <p:cNvSpPr/>
          <p:nvPr/>
        </p:nvSpPr>
        <p:spPr>
          <a:xfrm rot="-152928">
            <a:off x="9233591" y="5567051"/>
            <a:ext cx="5017591" cy="3161908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2" name="Google Shape;762;p18"/>
          <p:cNvSpPr/>
          <p:nvPr/>
        </p:nvSpPr>
        <p:spPr>
          <a:xfrm rot="3635839">
            <a:off x="-2187936" y="5005784"/>
            <a:ext cx="5690197" cy="358576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3" name="Google Shape;763;p18"/>
          <p:cNvGrpSpPr/>
          <p:nvPr/>
        </p:nvGrpSpPr>
        <p:grpSpPr>
          <a:xfrm flipH="1">
            <a:off x="658465" y="5629508"/>
            <a:ext cx="585005" cy="1030539"/>
            <a:chOff x="4950175" y="2998438"/>
            <a:chExt cx="88725" cy="156300"/>
          </a:xfrm>
        </p:grpSpPr>
        <p:sp>
          <p:nvSpPr>
            <p:cNvPr id="764" name="Google Shape;764;p1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0" name="Google Shape;800;p18"/>
          <p:cNvGrpSpPr/>
          <p:nvPr/>
        </p:nvGrpSpPr>
        <p:grpSpPr>
          <a:xfrm>
            <a:off x="11501636" y="4995412"/>
            <a:ext cx="481505" cy="4141891"/>
            <a:chOff x="6317900" y="1197313"/>
            <a:chExt cx="180700" cy="1554375"/>
          </a:xfrm>
        </p:grpSpPr>
        <p:sp>
          <p:nvSpPr>
            <p:cNvPr id="801" name="Google Shape;801;p18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7" name="Google Shape;807;p18"/>
          <p:cNvSpPr/>
          <p:nvPr/>
        </p:nvSpPr>
        <p:spPr>
          <a:xfrm rot="-5400000" flipH="1">
            <a:off x="409433" y="3013217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8" name="Google Shape;808;p18"/>
          <p:cNvGrpSpPr/>
          <p:nvPr/>
        </p:nvGrpSpPr>
        <p:grpSpPr>
          <a:xfrm flipH="1">
            <a:off x="11562651" y="3003222"/>
            <a:ext cx="259200" cy="149612"/>
            <a:chOff x="265900" y="3852516"/>
            <a:chExt cx="194400" cy="112209"/>
          </a:xfrm>
        </p:grpSpPr>
        <p:sp>
          <p:nvSpPr>
            <p:cNvPr id="809" name="Google Shape;809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5400000">
            <a:off x="10753251" y="-1388242"/>
            <a:ext cx="2589992" cy="2697307"/>
            <a:chOff x="4445625" y="1829838"/>
            <a:chExt cx="739125" cy="769750"/>
          </a:xfrm>
        </p:grpSpPr>
        <p:sp>
          <p:nvSpPr>
            <p:cNvPr id="812" name="Google Shape;812;p18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1144716" y="-1388242"/>
            <a:ext cx="2589992" cy="2697307"/>
            <a:chOff x="4445625" y="1829838"/>
            <a:chExt cx="739125" cy="769750"/>
          </a:xfrm>
        </p:grpSpPr>
        <p:sp>
          <p:nvSpPr>
            <p:cNvPr id="821" name="Google Shape;821;p18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00753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9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/>
          <p:nvPr/>
        </p:nvSpPr>
        <p:spPr>
          <a:xfrm>
            <a:off x="960000" y="2535936"/>
            <a:ext cx="5136000" cy="3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>
            <a:off x="960000" y="1767400"/>
            <a:ext cx="10272000" cy="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6096000" y="2535936"/>
            <a:ext cx="5136000" cy="3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19"/>
          <p:cNvSpPr txBox="1">
            <a:spLocks noGrp="1"/>
          </p:cNvSpPr>
          <p:nvPr>
            <p:ph type="subTitle" idx="1"/>
          </p:nvPr>
        </p:nvSpPr>
        <p:spPr>
          <a:xfrm>
            <a:off x="960000" y="2540633"/>
            <a:ext cx="5136000" cy="3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5" name="Google Shape;835;p19"/>
          <p:cNvSpPr txBox="1">
            <a:spLocks noGrp="1"/>
          </p:cNvSpPr>
          <p:nvPr>
            <p:ph type="subTitle" idx="2"/>
          </p:nvPr>
        </p:nvSpPr>
        <p:spPr>
          <a:xfrm>
            <a:off x="6096000" y="2540633"/>
            <a:ext cx="5136000" cy="3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6" name="Google Shape;836;p19"/>
          <p:cNvSpPr/>
          <p:nvPr/>
        </p:nvSpPr>
        <p:spPr>
          <a:xfrm rot="-3599986">
            <a:off x="9819691" y="956350"/>
            <a:ext cx="5758799" cy="36289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7" name="Google Shape;837;p19"/>
          <p:cNvSpPr/>
          <p:nvPr/>
        </p:nvSpPr>
        <p:spPr>
          <a:xfrm rot="3599986" flipH="1">
            <a:off x="-3617409" y="956350"/>
            <a:ext cx="5758799" cy="36289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8" name="Google Shape;838;p19"/>
          <p:cNvGrpSpPr/>
          <p:nvPr/>
        </p:nvGrpSpPr>
        <p:grpSpPr>
          <a:xfrm>
            <a:off x="11468932" y="5329724"/>
            <a:ext cx="585005" cy="1030539"/>
            <a:chOff x="4950175" y="2998438"/>
            <a:chExt cx="88725" cy="156300"/>
          </a:xfrm>
        </p:grpSpPr>
        <p:sp>
          <p:nvSpPr>
            <p:cNvPr id="839" name="Google Shape;839;p1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9"/>
          <p:cNvGrpSpPr/>
          <p:nvPr/>
        </p:nvGrpSpPr>
        <p:grpSpPr>
          <a:xfrm>
            <a:off x="5053079" y="6027644"/>
            <a:ext cx="1854963" cy="1850203"/>
            <a:chOff x="4010510" y="4522646"/>
            <a:chExt cx="1391222" cy="1387652"/>
          </a:xfrm>
        </p:grpSpPr>
        <p:sp>
          <p:nvSpPr>
            <p:cNvPr id="876" name="Google Shape;876;p1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77" name="Google Shape;877;p19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8" name="Google Shape;878;p19"/>
          <p:cNvGrpSpPr/>
          <p:nvPr/>
        </p:nvGrpSpPr>
        <p:grpSpPr>
          <a:xfrm>
            <a:off x="2363867" y="6413489"/>
            <a:ext cx="259200" cy="149612"/>
            <a:chOff x="265900" y="3852516"/>
            <a:chExt cx="194400" cy="112209"/>
          </a:xfrm>
        </p:grpSpPr>
        <p:sp>
          <p:nvSpPr>
            <p:cNvPr id="879" name="Google Shape;879;p1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1" name="Google Shape;881;p19"/>
          <p:cNvGrpSpPr/>
          <p:nvPr/>
        </p:nvGrpSpPr>
        <p:grpSpPr>
          <a:xfrm>
            <a:off x="288767" y="2222033"/>
            <a:ext cx="420767" cy="489000"/>
            <a:chOff x="8558925" y="4522650"/>
            <a:chExt cx="315575" cy="366750"/>
          </a:xfrm>
        </p:grpSpPr>
        <p:grpSp>
          <p:nvGrpSpPr>
            <p:cNvPr id="882" name="Google Shape;882;p1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83" name="Google Shape;883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5" name="Google Shape;885;p1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8" name="Google Shape;888;p1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889" name="Google Shape;889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91" name="Google Shape;891;p19"/>
          <p:cNvSpPr/>
          <p:nvPr/>
        </p:nvSpPr>
        <p:spPr>
          <a:xfrm rot="5400000">
            <a:off x="9457617" y="6423484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2" name="Google Shape;892;p19"/>
          <p:cNvGrpSpPr/>
          <p:nvPr/>
        </p:nvGrpSpPr>
        <p:grpSpPr>
          <a:xfrm>
            <a:off x="-1009200" y="-1249883"/>
            <a:ext cx="1969200" cy="1969200"/>
            <a:chOff x="8632950" y="-311150"/>
            <a:chExt cx="1476900" cy="1476900"/>
          </a:xfrm>
        </p:grpSpPr>
        <p:sp>
          <p:nvSpPr>
            <p:cNvPr id="893" name="Google Shape;893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9"/>
          <p:cNvGrpSpPr/>
          <p:nvPr/>
        </p:nvGrpSpPr>
        <p:grpSpPr>
          <a:xfrm>
            <a:off x="11232000" y="-1249883"/>
            <a:ext cx="1969200" cy="1969200"/>
            <a:chOff x="8632950" y="-311150"/>
            <a:chExt cx="1476900" cy="1476900"/>
          </a:xfrm>
        </p:grpSpPr>
        <p:sp>
          <p:nvSpPr>
            <p:cNvPr id="896" name="Google Shape;896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4029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>
            <a:spLocks noGrp="1"/>
          </p:cNvSpPr>
          <p:nvPr>
            <p:ph type="subTitle" idx="1"/>
          </p:nvPr>
        </p:nvSpPr>
        <p:spPr>
          <a:xfrm>
            <a:off x="1159200" y="2069067"/>
            <a:ext cx="3043200" cy="5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0" name="Google Shape;900;p20"/>
          <p:cNvSpPr txBox="1">
            <a:spLocks noGrp="1"/>
          </p:cNvSpPr>
          <p:nvPr>
            <p:ph type="subTitle" idx="2"/>
          </p:nvPr>
        </p:nvSpPr>
        <p:spPr>
          <a:xfrm>
            <a:off x="4574424" y="2069067"/>
            <a:ext cx="3043200" cy="5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1" name="Google Shape;901;p20"/>
          <p:cNvSpPr txBox="1">
            <a:spLocks noGrp="1"/>
          </p:cNvSpPr>
          <p:nvPr>
            <p:ph type="subTitle" idx="3"/>
          </p:nvPr>
        </p:nvSpPr>
        <p:spPr>
          <a:xfrm>
            <a:off x="7989665" y="2069067"/>
            <a:ext cx="3043200" cy="5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2" name="Google Shape;902;p20"/>
          <p:cNvSpPr txBox="1">
            <a:spLocks noGrp="1"/>
          </p:cNvSpPr>
          <p:nvPr>
            <p:ph type="subTitle" idx="4"/>
          </p:nvPr>
        </p:nvSpPr>
        <p:spPr>
          <a:xfrm>
            <a:off x="1159200" y="2631677"/>
            <a:ext cx="3043200" cy="2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20"/>
          <p:cNvSpPr txBox="1">
            <a:spLocks noGrp="1"/>
          </p:cNvSpPr>
          <p:nvPr>
            <p:ph type="subTitle" idx="5"/>
          </p:nvPr>
        </p:nvSpPr>
        <p:spPr>
          <a:xfrm>
            <a:off x="4574413" y="2631467"/>
            <a:ext cx="3043200" cy="2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20"/>
          <p:cNvSpPr txBox="1">
            <a:spLocks noGrp="1"/>
          </p:cNvSpPr>
          <p:nvPr>
            <p:ph type="subTitle" idx="6"/>
          </p:nvPr>
        </p:nvSpPr>
        <p:spPr>
          <a:xfrm>
            <a:off x="7989633" y="2631523"/>
            <a:ext cx="3043200" cy="2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20"/>
          <p:cNvSpPr/>
          <p:nvPr/>
        </p:nvSpPr>
        <p:spPr>
          <a:xfrm rot="6317200">
            <a:off x="10337723" y="-1494927"/>
            <a:ext cx="4486787" cy="4940180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3164743" y="3574403"/>
            <a:ext cx="5758709" cy="362893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5978567" y="6144767"/>
            <a:ext cx="420767" cy="48900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rot="10800000" flipH="1">
            <a:off x="277600" y="1044355"/>
            <a:ext cx="259200" cy="149612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77598" y="5485941"/>
            <a:ext cx="585005" cy="1030539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10703717" y="-1249867"/>
            <a:ext cx="1969200" cy="19692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10292629" y="6051381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2" name="Google Shape;962;p20"/>
          <p:cNvCxnSpPr/>
          <p:nvPr/>
        </p:nvCxnSpPr>
        <p:spPr>
          <a:xfrm rot="436104" flipH="1">
            <a:off x="10394869" y="6247305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20"/>
          <p:cNvSpPr/>
          <p:nvPr/>
        </p:nvSpPr>
        <p:spPr>
          <a:xfrm rot="5400000" flipH="1">
            <a:off x="11736757" y="4107767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953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2186667" y="3405600"/>
            <a:ext cx="78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5280400" y="1532000"/>
            <a:ext cx="1630800" cy="1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8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859400" y="4528000"/>
            <a:ext cx="6472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2282717" y="4153296"/>
            <a:ext cx="5758687" cy="36289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9805114" y="4289842"/>
            <a:ext cx="3720765" cy="4096673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1103289" y="-988706"/>
            <a:ext cx="2054245" cy="1850203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10525211" y="-988706"/>
            <a:ext cx="2054245" cy="1850203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11500052" y="3708223"/>
            <a:ext cx="481505" cy="4141891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210418" y="4780423"/>
            <a:ext cx="481505" cy="4141891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11530434" y="1921192"/>
            <a:ext cx="420767" cy="48900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77600" y="2090893"/>
            <a:ext cx="259200" cy="149612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21595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1"/>
          <p:cNvSpPr txBox="1">
            <a:spLocks noGrp="1"/>
          </p:cNvSpPr>
          <p:nvPr>
            <p:ph type="ctrTitle"/>
          </p:nvPr>
        </p:nvSpPr>
        <p:spPr>
          <a:xfrm>
            <a:off x="3891067" y="720000"/>
            <a:ext cx="4410000" cy="1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endParaRPr/>
          </a:p>
        </p:txBody>
      </p:sp>
      <p:sp>
        <p:nvSpPr>
          <p:cNvPr id="966" name="Google Shape;966;p21"/>
          <p:cNvSpPr txBox="1">
            <a:spLocks noGrp="1"/>
          </p:cNvSpPr>
          <p:nvPr>
            <p:ph type="subTitle" idx="1"/>
          </p:nvPr>
        </p:nvSpPr>
        <p:spPr>
          <a:xfrm>
            <a:off x="3890933" y="2235067"/>
            <a:ext cx="4410000" cy="5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7" name="Google Shape;967;p21"/>
          <p:cNvSpPr txBox="1">
            <a:spLocks noGrp="1"/>
          </p:cNvSpPr>
          <p:nvPr>
            <p:ph type="subTitle" idx="2"/>
          </p:nvPr>
        </p:nvSpPr>
        <p:spPr>
          <a:xfrm>
            <a:off x="3890933" y="2774444"/>
            <a:ext cx="44100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8" name="Google Shape;968;p21"/>
          <p:cNvSpPr txBox="1"/>
          <p:nvPr/>
        </p:nvSpPr>
        <p:spPr>
          <a:xfrm>
            <a:off x="2270233" y="4715367"/>
            <a:ext cx="76516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9" name="Google Shape;969;p21"/>
          <p:cNvSpPr/>
          <p:nvPr/>
        </p:nvSpPr>
        <p:spPr>
          <a:xfrm rot="-9899986">
            <a:off x="10351070" y="2850641"/>
            <a:ext cx="4486805" cy="4940201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21"/>
          <p:cNvSpPr/>
          <p:nvPr/>
        </p:nvSpPr>
        <p:spPr>
          <a:xfrm rot="3600027" flipH="1">
            <a:off x="-2062840" y="1040379"/>
            <a:ext cx="5509133" cy="347166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1" name="Google Shape;971;p21"/>
          <p:cNvGrpSpPr/>
          <p:nvPr/>
        </p:nvGrpSpPr>
        <p:grpSpPr>
          <a:xfrm rot="10800000" flipH="1">
            <a:off x="5794267" y="6443689"/>
            <a:ext cx="259200" cy="149612"/>
            <a:chOff x="265900" y="3852516"/>
            <a:chExt cx="194400" cy="112209"/>
          </a:xfrm>
        </p:grpSpPr>
        <p:sp>
          <p:nvSpPr>
            <p:cNvPr id="972" name="Google Shape;972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4" name="Google Shape;974;p21"/>
          <p:cNvSpPr/>
          <p:nvPr/>
        </p:nvSpPr>
        <p:spPr>
          <a:xfrm rot="435267">
            <a:off x="9885997" y="-632186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5" name="Google Shape;975;p21"/>
          <p:cNvGrpSpPr/>
          <p:nvPr/>
        </p:nvGrpSpPr>
        <p:grpSpPr>
          <a:xfrm>
            <a:off x="11533518" y="5494512"/>
            <a:ext cx="481505" cy="4141891"/>
            <a:chOff x="6317900" y="1197313"/>
            <a:chExt cx="180700" cy="1554375"/>
          </a:xfrm>
        </p:grpSpPr>
        <p:sp>
          <p:nvSpPr>
            <p:cNvPr id="976" name="Google Shape;976;p21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82" name="Google Shape;982;p21"/>
          <p:cNvCxnSpPr/>
          <p:nvPr/>
        </p:nvCxnSpPr>
        <p:spPr>
          <a:xfrm rot="436104" flipH="1">
            <a:off x="10585369" y="-184003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3" name="Google Shape;983;p21"/>
          <p:cNvSpPr/>
          <p:nvPr/>
        </p:nvSpPr>
        <p:spPr>
          <a:xfrm rot="435267">
            <a:off x="1001346" y="6242914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84" name="Google Shape;984;p21"/>
          <p:cNvCxnSpPr/>
          <p:nvPr/>
        </p:nvCxnSpPr>
        <p:spPr>
          <a:xfrm rot="436104" flipH="1">
            <a:off x="1052719" y="6500163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5" name="Google Shape;985;p21"/>
          <p:cNvGrpSpPr/>
          <p:nvPr/>
        </p:nvGrpSpPr>
        <p:grpSpPr>
          <a:xfrm rot="10800000">
            <a:off x="206218" y="-2202672"/>
            <a:ext cx="481505" cy="4141891"/>
            <a:chOff x="6317900" y="1197313"/>
            <a:chExt cx="180700" cy="1554375"/>
          </a:xfrm>
        </p:grpSpPr>
        <p:sp>
          <p:nvSpPr>
            <p:cNvPr id="986" name="Google Shape;986;p21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77899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787193" y="-207483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4" name="Google Shape;994;p22"/>
          <p:cNvSpPr/>
          <p:nvPr/>
        </p:nvSpPr>
        <p:spPr>
          <a:xfrm rot="9000028">
            <a:off x="10494348" y="2683425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330367" y="5655767"/>
            <a:ext cx="420767" cy="48900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11639500" y="1269155"/>
            <a:ext cx="259200" cy="149612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1018233" y="-667367"/>
            <a:ext cx="1969200" cy="19692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11241033" y="5556133"/>
            <a:ext cx="1969200" cy="19692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4705711" y="5953228"/>
            <a:ext cx="2054245" cy="1850203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9396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2282717" y="-1385422"/>
            <a:ext cx="5758687" cy="36289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9805114" y="-1989721"/>
            <a:ext cx="3720765" cy="4096673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1103289" y="5535295"/>
            <a:ext cx="2054245" cy="1850203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10525211" y="5535295"/>
            <a:ext cx="2054245" cy="1850203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11500052" y="-1453322"/>
            <a:ext cx="481505" cy="4141891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210418" y="-2525522"/>
            <a:ext cx="481505" cy="4141891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11530434" y="3986600"/>
            <a:ext cx="420767" cy="48900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77600" y="4156289"/>
            <a:ext cx="259200" cy="149612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0760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960000" y="59740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960000" y="1502667"/>
            <a:ext cx="10272000" cy="4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0" name="Google Shape;80;p4"/>
          <p:cNvSpPr/>
          <p:nvPr/>
        </p:nvSpPr>
        <p:spPr>
          <a:xfrm rot="-5400000">
            <a:off x="9553816" y="-1032013"/>
            <a:ext cx="3979331" cy="250763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 rot="900032">
            <a:off x="-1731399" y="-854838"/>
            <a:ext cx="2859413" cy="3148359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" name="Google Shape;82;p4"/>
          <p:cNvGrpSpPr/>
          <p:nvPr/>
        </p:nvGrpSpPr>
        <p:grpSpPr>
          <a:xfrm>
            <a:off x="11411901" y="6030200"/>
            <a:ext cx="420767" cy="48900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11693067" y="339051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" name="Google Shape;93;p4"/>
          <p:cNvGrpSpPr/>
          <p:nvPr/>
        </p:nvGrpSpPr>
        <p:grpSpPr>
          <a:xfrm>
            <a:off x="373700" y="329055"/>
            <a:ext cx="259200" cy="149612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210799" y="5586375"/>
            <a:ext cx="585005" cy="1030539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5168509" y="6030195"/>
            <a:ext cx="1854985" cy="1850203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5" name="Google Shape;135;p4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 rot="436104" flipH="1">
              <a:off x="4051876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6610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985733" y="1978467"/>
            <a:ext cx="4696400" cy="5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6535600" y="1978467"/>
            <a:ext cx="4696400" cy="5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960000" y="2506617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6535600" y="2506617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2282717" y="-1385422"/>
            <a:ext cx="5758687" cy="36289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5"/>
          <p:cNvSpPr/>
          <p:nvPr/>
        </p:nvSpPr>
        <p:spPr>
          <a:xfrm rot="5400000">
            <a:off x="9805114" y="-1989721"/>
            <a:ext cx="3720765" cy="4096673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1103289" y="5535295"/>
            <a:ext cx="2054245" cy="1850203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10525211" y="5535295"/>
            <a:ext cx="2054245" cy="1850203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11500052" y="-1453322"/>
            <a:ext cx="481505" cy="4141891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210418" y="-2525522"/>
            <a:ext cx="481505" cy="4141891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11530434" y="3986600"/>
            <a:ext cx="420767" cy="48900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77600" y="4156289"/>
            <a:ext cx="259200" cy="149612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4812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"/>
          <p:cNvSpPr/>
          <p:nvPr/>
        </p:nvSpPr>
        <p:spPr>
          <a:xfrm rot="-3599986">
            <a:off x="9819691" y="956350"/>
            <a:ext cx="5758799" cy="36289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6"/>
          <p:cNvSpPr/>
          <p:nvPr/>
        </p:nvSpPr>
        <p:spPr>
          <a:xfrm rot="3599986" flipH="1">
            <a:off x="-3617409" y="956350"/>
            <a:ext cx="5758799" cy="36289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2" name="Google Shape;182;p6"/>
          <p:cNvGrpSpPr/>
          <p:nvPr/>
        </p:nvGrpSpPr>
        <p:grpSpPr>
          <a:xfrm>
            <a:off x="11468932" y="5329724"/>
            <a:ext cx="585005" cy="1030539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5053079" y="6027644"/>
            <a:ext cx="1854963" cy="1850203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21" name="Google Shape;221;p6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2363867" y="6413489"/>
            <a:ext cx="259200" cy="149612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88767" y="2222033"/>
            <a:ext cx="420767" cy="48900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9457617" y="6423484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1009200" y="-1249883"/>
            <a:ext cx="1969200" cy="19692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11232000" y="-1249883"/>
            <a:ext cx="1969200" cy="19692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024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title"/>
          </p:nvPr>
        </p:nvSpPr>
        <p:spPr>
          <a:xfrm>
            <a:off x="2092800" y="1691167"/>
            <a:ext cx="8006400" cy="113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subTitle" idx="1"/>
          </p:nvPr>
        </p:nvSpPr>
        <p:spPr>
          <a:xfrm>
            <a:off x="2092800" y="3200031"/>
            <a:ext cx="8006400" cy="16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/>
          <p:nvPr/>
        </p:nvSpPr>
        <p:spPr>
          <a:xfrm rot="-6012810">
            <a:off x="8594907" y="-1296752"/>
            <a:ext cx="5758800" cy="3628992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7"/>
          <p:cNvSpPr/>
          <p:nvPr/>
        </p:nvSpPr>
        <p:spPr>
          <a:xfrm rot="435267">
            <a:off x="5127979" y="-807886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47" name="Google Shape;247;p7"/>
          <p:cNvCxnSpPr/>
          <p:nvPr/>
        </p:nvCxnSpPr>
        <p:spPr>
          <a:xfrm rot="436104" flipH="1">
            <a:off x="5584319" y="-183629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7"/>
          <p:cNvSpPr/>
          <p:nvPr/>
        </p:nvSpPr>
        <p:spPr>
          <a:xfrm rot="-5400000" flipH="1">
            <a:off x="409433" y="3364184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11562651" y="4265655"/>
            <a:ext cx="259200" cy="149612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52" name="Google Shape;252;p7"/>
          <p:cNvCxnSpPr/>
          <p:nvPr/>
        </p:nvCxnSpPr>
        <p:spPr>
          <a:xfrm rot="436104" flipH="1">
            <a:off x="6154986" y="-334562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7"/>
          <p:cNvSpPr/>
          <p:nvPr/>
        </p:nvSpPr>
        <p:spPr>
          <a:xfrm>
            <a:off x="-1798533" y="5355650"/>
            <a:ext cx="5758721" cy="36289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10753251" y="5563225"/>
            <a:ext cx="2589992" cy="2697307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612233" y="-466849"/>
            <a:ext cx="1969200" cy="19692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132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2260200" y="1111967"/>
            <a:ext cx="7671600" cy="4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10337723" y="-1494927"/>
            <a:ext cx="4486787" cy="4940180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8"/>
          <p:cNvSpPr/>
          <p:nvPr/>
        </p:nvSpPr>
        <p:spPr>
          <a:xfrm rot="6256533">
            <a:off x="-3164743" y="3574403"/>
            <a:ext cx="5758709" cy="362893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5978567" y="6144767"/>
            <a:ext cx="420767" cy="48900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77600" y="1044355"/>
            <a:ext cx="259200" cy="149612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77598" y="5485941"/>
            <a:ext cx="585005" cy="1030539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10703717" y="-1249867"/>
            <a:ext cx="1969200" cy="19692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10292629" y="6051381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10394869" y="6247305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11736757" y="4107767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841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954800" y="1559000"/>
            <a:ext cx="47928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954800" y="3652200"/>
            <a:ext cx="4792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609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2541898" y="-1062594"/>
            <a:ext cx="4486787" cy="4940180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9688644" y="4006737"/>
            <a:ext cx="5758709" cy="362893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5883279" y="6577100"/>
            <a:ext cx="420767" cy="48900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11745812" y="1476689"/>
            <a:ext cx="259200" cy="149612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11420010" y="5918275"/>
            <a:ext cx="585005" cy="1030539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390305" y="-817533"/>
            <a:ext cx="1969200" cy="19692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330586" y="6483714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936098" y="6679638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396253" y="4540100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4251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638883" y="1948876"/>
            <a:ext cx="2589992" cy="2697307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11294551" y="1948876"/>
            <a:ext cx="2589992" cy="2697307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960000" y="3025600"/>
            <a:ext cx="102720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32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3406847" y="5355670"/>
            <a:ext cx="5758739" cy="362895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10"/>
          <p:cNvSpPr/>
          <p:nvPr/>
        </p:nvSpPr>
        <p:spPr>
          <a:xfrm rot="3600028">
            <a:off x="3852600" y="-2870742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5855249" y="5721745"/>
            <a:ext cx="481505" cy="4141891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5803498" y="371374"/>
            <a:ext cx="585005" cy="1030539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93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06611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58124" y="2856549"/>
            <a:ext cx="10566400" cy="205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333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Dhrishti </a:t>
            </a:r>
            <a:r>
              <a:rPr lang="en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</a:t>
            </a:r>
            <a:br>
              <a:rPr lang="en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</a:br>
            <a:r>
              <a:rPr lang="en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Smart eye for Visually Impaired</a:t>
            </a:r>
            <a:endParaRPr dirty="0"/>
          </a:p>
        </p:txBody>
      </p:sp>
      <p:sp>
        <p:nvSpPr>
          <p:cNvPr id="1064" name="Google Shape;1064;p27"/>
          <p:cNvSpPr txBox="1">
            <a:spLocks noGrp="1"/>
          </p:cNvSpPr>
          <p:nvPr>
            <p:ph type="subTitle" idx="1"/>
          </p:nvPr>
        </p:nvSpPr>
        <p:spPr>
          <a:xfrm>
            <a:off x="2956320" y="1215499"/>
            <a:ext cx="6523200" cy="61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3200" dirty="0"/>
              <a:t>404_Brain_Not_Found : 24</a:t>
            </a:r>
            <a:endParaRPr sz="3200"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490532" y="901491"/>
            <a:ext cx="585005" cy="1030539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5203913" y="5220974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8190834" y="5874567"/>
            <a:ext cx="420767" cy="48900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950952" y="2361825"/>
            <a:ext cx="10679735" cy="19541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150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Android App</a:t>
            </a:r>
            <a:endParaRPr sz="115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51" name="Google Shape;1151;p30"/>
          <p:cNvCxnSpPr>
            <a:cxnSpLocks/>
          </p:cNvCxnSpPr>
          <p:nvPr/>
        </p:nvCxnSpPr>
        <p:spPr>
          <a:xfrm>
            <a:off x="2512349" y="2666484"/>
            <a:ext cx="16735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6029834" y="5788033"/>
            <a:ext cx="420767" cy="48900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10310266" y="399991"/>
            <a:ext cx="585005" cy="1030539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950952" y="5099179"/>
            <a:ext cx="481505" cy="4141891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E04D78-8304-388D-E597-0FC5A5A0459D}"/>
              </a:ext>
            </a:extLst>
          </p:cNvPr>
          <p:cNvSpPr txBox="1"/>
          <p:nvPr/>
        </p:nvSpPr>
        <p:spPr>
          <a:xfrm>
            <a:off x="5887594" y="4573600"/>
            <a:ext cx="7018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/>
              <a:t>For Partially/Fully Blind</a:t>
            </a:r>
            <a:endParaRPr lang="en-IN" sz="3200" b="1" dirty="0"/>
          </a:p>
        </p:txBody>
      </p:sp>
      <p:cxnSp>
        <p:nvCxnSpPr>
          <p:cNvPr id="6" name="Google Shape;1151;p30">
            <a:extLst>
              <a:ext uri="{FF2B5EF4-FFF2-40B4-BE49-F238E27FC236}">
                <a16:creationId xmlns:a16="http://schemas.microsoft.com/office/drawing/2014/main" id="{D656A7DC-164C-12B5-EB05-C3135371A13F}"/>
              </a:ext>
            </a:extLst>
          </p:cNvPr>
          <p:cNvCxnSpPr>
            <a:cxnSpLocks/>
          </p:cNvCxnSpPr>
          <p:nvPr/>
        </p:nvCxnSpPr>
        <p:spPr>
          <a:xfrm>
            <a:off x="7207503" y="4438123"/>
            <a:ext cx="23509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505346-8B68-442A-5431-B4E1139C32E5}"/>
              </a:ext>
            </a:extLst>
          </p:cNvPr>
          <p:cNvSpPr txBox="1"/>
          <p:nvPr/>
        </p:nvSpPr>
        <p:spPr>
          <a:xfrm>
            <a:off x="2231404" y="1793885"/>
            <a:ext cx="5469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400" b="1" dirty="0"/>
              <a:t>An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407607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1"/>
          <p:cNvSpPr txBox="1">
            <a:spLocks noGrp="1"/>
          </p:cNvSpPr>
          <p:nvPr>
            <p:ph type="subTitle" idx="1"/>
          </p:nvPr>
        </p:nvSpPr>
        <p:spPr>
          <a:xfrm>
            <a:off x="1626255" y="2545196"/>
            <a:ext cx="9287764" cy="217081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buSzPts val="1100"/>
            </a:pPr>
            <a:r>
              <a:rPr lang="en" sz="4400" dirty="0"/>
              <a:t>“Through the lens of technology, we can restore the vision of hope and dignity to those who have lost it”</a:t>
            </a:r>
            <a:endParaRPr sz="4400" dirty="0"/>
          </a:p>
        </p:txBody>
      </p:sp>
      <p:grpSp>
        <p:nvGrpSpPr>
          <p:cNvPr id="1212" name="Google Shape;1212;p31"/>
          <p:cNvGrpSpPr/>
          <p:nvPr/>
        </p:nvGrpSpPr>
        <p:grpSpPr>
          <a:xfrm>
            <a:off x="1450801" y="1234600"/>
            <a:ext cx="420767" cy="489000"/>
            <a:chOff x="8558925" y="4522650"/>
            <a:chExt cx="315575" cy="366750"/>
          </a:xfrm>
        </p:grpSpPr>
        <p:grpSp>
          <p:nvGrpSpPr>
            <p:cNvPr id="1213" name="Google Shape;1213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14" name="Google Shape;1214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16" name="Google Shape;1216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17" name="Google Shape;121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19" name="Google Shape;1219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20" name="Google Shape;122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222" name="Google Shape;1222;p31"/>
          <p:cNvGrpSpPr/>
          <p:nvPr/>
        </p:nvGrpSpPr>
        <p:grpSpPr>
          <a:xfrm rot="10800000" flipH="1">
            <a:off x="1739067" y="5184589"/>
            <a:ext cx="259200" cy="149612"/>
            <a:chOff x="265900" y="3852516"/>
            <a:chExt cx="194400" cy="112209"/>
          </a:xfrm>
        </p:grpSpPr>
        <p:sp>
          <p:nvSpPr>
            <p:cNvPr id="1223" name="Google Shape;1223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25" name="Google Shape;1225;p31"/>
          <p:cNvGrpSpPr/>
          <p:nvPr/>
        </p:nvGrpSpPr>
        <p:grpSpPr>
          <a:xfrm flipH="1">
            <a:off x="9840967" y="1234589"/>
            <a:ext cx="259200" cy="149612"/>
            <a:chOff x="265900" y="3852516"/>
            <a:chExt cx="194400" cy="112209"/>
          </a:xfrm>
        </p:grpSpPr>
        <p:sp>
          <p:nvSpPr>
            <p:cNvPr id="1226" name="Google Shape;1226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28" name="Google Shape;1228;p31"/>
          <p:cNvGrpSpPr/>
          <p:nvPr/>
        </p:nvGrpSpPr>
        <p:grpSpPr>
          <a:xfrm rot="5400000">
            <a:off x="9941967" y="5014900"/>
            <a:ext cx="420767" cy="489000"/>
            <a:chOff x="8558925" y="4522650"/>
            <a:chExt cx="315575" cy="366750"/>
          </a:xfrm>
        </p:grpSpPr>
        <p:grpSp>
          <p:nvGrpSpPr>
            <p:cNvPr id="1229" name="Google Shape;1229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30" name="Google Shape;123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32" name="Google Shape;1232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33" name="Google Shape;1233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35" name="Google Shape;1235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36" name="Google Shape;1236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cxnSp>
        <p:nvCxnSpPr>
          <p:cNvPr id="1238" name="Google Shape;1238;p31"/>
          <p:cNvCxnSpPr/>
          <p:nvPr/>
        </p:nvCxnSpPr>
        <p:spPr>
          <a:xfrm>
            <a:off x="5535589" y="5167473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9" name="Google Shape;1239;p31"/>
          <p:cNvGrpSpPr/>
          <p:nvPr/>
        </p:nvGrpSpPr>
        <p:grpSpPr>
          <a:xfrm flipH="1">
            <a:off x="5855249" y="5721745"/>
            <a:ext cx="481505" cy="4141891"/>
            <a:chOff x="6317900" y="1197313"/>
            <a:chExt cx="180700" cy="1554375"/>
          </a:xfrm>
        </p:grpSpPr>
        <p:sp>
          <p:nvSpPr>
            <p:cNvPr id="1240" name="Google Shape;1240;p31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46" name="Google Shape;1246;p31"/>
          <p:cNvGrpSpPr/>
          <p:nvPr/>
        </p:nvGrpSpPr>
        <p:grpSpPr>
          <a:xfrm flipH="1">
            <a:off x="5803498" y="574575"/>
            <a:ext cx="585005" cy="1030539"/>
            <a:chOff x="4950175" y="2998438"/>
            <a:chExt cx="88725" cy="156300"/>
          </a:xfrm>
        </p:grpSpPr>
        <p:sp>
          <p:nvSpPr>
            <p:cNvPr id="1247" name="Google Shape;1247;p31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2236315" y="2105103"/>
            <a:ext cx="7167047" cy="19541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60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DESIGN</a:t>
            </a:r>
            <a:endParaRPr sz="166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51" name="Google Shape;1151;p30"/>
          <p:cNvCxnSpPr/>
          <p:nvPr/>
        </p:nvCxnSpPr>
        <p:spPr>
          <a:xfrm>
            <a:off x="3279908" y="2493579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6029834" y="5788033"/>
            <a:ext cx="420767" cy="48900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10310266" y="399991"/>
            <a:ext cx="585005" cy="1030539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950952" y="5099179"/>
            <a:ext cx="481505" cy="4141891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E04D78-8304-388D-E597-0FC5A5A0459D}"/>
              </a:ext>
            </a:extLst>
          </p:cNvPr>
          <p:cNvSpPr txBox="1"/>
          <p:nvPr/>
        </p:nvSpPr>
        <p:spPr>
          <a:xfrm>
            <a:off x="6373568" y="4772370"/>
            <a:ext cx="3095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000" b="1" dirty="0"/>
              <a:t>PHASE</a:t>
            </a:r>
            <a:endParaRPr lang="en-IN" sz="6000" b="1" dirty="0"/>
          </a:p>
        </p:txBody>
      </p:sp>
      <p:cxnSp>
        <p:nvCxnSpPr>
          <p:cNvPr id="6" name="Google Shape;1151;p30">
            <a:extLst>
              <a:ext uri="{FF2B5EF4-FFF2-40B4-BE49-F238E27FC236}">
                <a16:creationId xmlns:a16="http://schemas.microsoft.com/office/drawing/2014/main" id="{D656A7DC-164C-12B5-EB05-C3135371A13F}"/>
              </a:ext>
            </a:extLst>
          </p:cNvPr>
          <p:cNvCxnSpPr/>
          <p:nvPr/>
        </p:nvCxnSpPr>
        <p:spPr>
          <a:xfrm>
            <a:off x="6719029" y="4642860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505346-8B68-442A-5431-B4E1139C32E5}"/>
              </a:ext>
            </a:extLst>
          </p:cNvPr>
          <p:cNvSpPr txBox="1"/>
          <p:nvPr/>
        </p:nvSpPr>
        <p:spPr>
          <a:xfrm>
            <a:off x="3072192" y="1330311"/>
            <a:ext cx="2173855" cy="104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000" b="1" dirty="0"/>
              <a:t>THE</a:t>
            </a:r>
            <a:endParaRPr lang="en-IN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31"/>
          <p:cNvSpPr txBox="1">
            <a:spLocks noGrp="1"/>
          </p:cNvSpPr>
          <p:nvPr>
            <p:ph type="title"/>
          </p:nvPr>
        </p:nvSpPr>
        <p:spPr>
          <a:xfrm>
            <a:off x="2660904" y="4343526"/>
            <a:ext cx="6956400" cy="65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BITTER TRUTH FOR </a:t>
            </a:r>
            <a:r>
              <a:rPr lang="en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NON BLIND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11" name="Google Shape;1211;p31"/>
          <p:cNvSpPr txBox="1">
            <a:spLocks noGrp="1"/>
          </p:cNvSpPr>
          <p:nvPr>
            <p:ph type="subTitle" idx="1"/>
          </p:nvPr>
        </p:nvSpPr>
        <p:spPr>
          <a:xfrm>
            <a:off x="3032051" y="1713867"/>
            <a:ext cx="6214107" cy="212895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buSzPts val="1100"/>
            </a:pPr>
            <a:r>
              <a:rPr lang="en" sz="6600" dirty="0"/>
              <a:t>“The Blind Fold Experiment”</a:t>
            </a:r>
            <a:endParaRPr sz="6600" dirty="0"/>
          </a:p>
        </p:txBody>
      </p:sp>
      <p:grpSp>
        <p:nvGrpSpPr>
          <p:cNvPr id="1212" name="Google Shape;1212;p31"/>
          <p:cNvGrpSpPr/>
          <p:nvPr/>
        </p:nvGrpSpPr>
        <p:grpSpPr>
          <a:xfrm>
            <a:off x="1450801" y="1234600"/>
            <a:ext cx="420767" cy="489000"/>
            <a:chOff x="8558925" y="4522650"/>
            <a:chExt cx="315575" cy="366750"/>
          </a:xfrm>
        </p:grpSpPr>
        <p:grpSp>
          <p:nvGrpSpPr>
            <p:cNvPr id="1213" name="Google Shape;1213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14" name="Google Shape;1214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16" name="Google Shape;1216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17" name="Google Shape;121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19" name="Google Shape;1219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20" name="Google Shape;122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222" name="Google Shape;1222;p31"/>
          <p:cNvGrpSpPr/>
          <p:nvPr/>
        </p:nvGrpSpPr>
        <p:grpSpPr>
          <a:xfrm rot="10800000" flipH="1">
            <a:off x="1739067" y="5184589"/>
            <a:ext cx="259200" cy="149612"/>
            <a:chOff x="265900" y="3852516"/>
            <a:chExt cx="194400" cy="112209"/>
          </a:xfrm>
        </p:grpSpPr>
        <p:sp>
          <p:nvSpPr>
            <p:cNvPr id="1223" name="Google Shape;1223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25" name="Google Shape;1225;p31"/>
          <p:cNvGrpSpPr/>
          <p:nvPr/>
        </p:nvGrpSpPr>
        <p:grpSpPr>
          <a:xfrm flipH="1">
            <a:off x="9840967" y="1234589"/>
            <a:ext cx="259200" cy="149612"/>
            <a:chOff x="265900" y="3852516"/>
            <a:chExt cx="194400" cy="112209"/>
          </a:xfrm>
        </p:grpSpPr>
        <p:sp>
          <p:nvSpPr>
            <p:cNvPr id="1226" name="Google Shape;1226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28" name="Google Shape;1228;p31"/>
          <p:cNvGrpSpPr/>
          <p:nvPr/>
        </p:nvGrpSpPr>
        <p:grpSpPr>
          <a:xfrm rot="5400000">
            <a:off x="9941967" y="5014900"/>
            <a:ext cx="420767" cy="489000"/>
            <a:chOff x="8558925" y="4522650"/>
            <a:chExt cx="315575" cy="366750"/>
          </a:xfrm>
        </p:grpSpPr>
        <p:grpSp>
          <p:nvGrpSpPr>
            <p:cNvPr id="1229" name="Google Shape;1229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30" name="Google Shape;123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32" name="Google Shape;1232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33" name="Google Shape;1233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35" name="Google Shape;1235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36" name="Google Shape;1236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cxnSp>
        <p:nvCxnSpPr>
          <p:cNvPr id="1238" name="Google Shape;1238;p31"/>
          <p:cNvCxnSpPr/>
          <p:nvPr/>
        </p:nvCxnSpPr>
        <p:spPr>
          <a:xfrm>
            <a:off x="5247700" y="4005861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9" name="Google Shape;1239;p31"/>
          <p:cNvGrpSpPr/>
          <p:nvPr/>
        </p:nvGrpSpPr>
        <p:grpSpPr>
          <a:xfrm flipH="1">
            <a:off x="5855249" y="5721745"/>
            <a:ext cx="481505" cy="4141891"/>
            <a:chOff x="6317900" y="1197313"/>
            <a:chExt cx="180700" cy="1554375"/>
          </a:xfrm>
        </p:grpSpPr>
        <p:sp>
          <p:nvSpPr>
            <p:cNvPr id="1240" name="Google Shape;1240;p31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46" name="Google Shape;1246;p31"/>
          <p:cNvGrpSpPr/>
          <p:nvPr/>
        </p:nvGrpSpPr>
        <p:grpSpPr>
          <a:xfrm flipH="1">
            <a:off x="5803498" y="574575"/>
            <a:ext cx="585005" cy="1030539"/>
            <a:chOff x="4950175" y="2998438"/>
            <a:chExt cx="88725" cy="156300"/>
          </a:xfrm>
        </p:grpSpPr>
        <p:sp>
          <p:nvSpPr>
            <p:cNvPr id="1247" name="Google Shape;1247;p31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264283" y="2310349"/>
            <a:ext cx="10679735" cy="19541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80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DEVELOPMENT</a:t>
            </a:r>
            <a:endParaRPr sz="138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51" name="Google Shape;1151;p30"/>
          <p:cNvCxnSpPr/>
          <p:nvPr/>
        </p:nvCxnSpPr>
        <p:spPr>
          <a:xfrm>
            <a:off x="2339629" y="2528085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6029834" y="5788033"/>
            <a:ext cx="420767" cy="48900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10310266" y="399991"/>
            <a:ext cx="585005" cy="1030539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950952" y="5099179"/>
            <a:ext cx="481505" cy="4141891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E04D78-8304-388D-E597-0FC5A5A0459D}"/>
              </a:ext>
            </a:extLst>
          </p:cNvPr>
          <p:cNvSpPr txBox="1"/>
          <p:nvPr/>
        </p:nvSpPr>
        <p:spPr>
          <a:xfrm>
            <a:off x="7768518" y="4772370"/>
            <a:ext cx="3095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000" b="1" dirty="0"/>
              <a:t>PHASE</a:t>
            </a:r>
            <a:endParaRPr lang="en-IN" sz="6000" b="1" dirty="0"/>
          </a:p>
        </p:txBody>
      </p:sp>
      <p:cxnSp>
        <p:nvCxnSpPr>
          <p:cNvPr id="6" name="Google Shape;1151;p30">
            <a:extLst>
              <a:ext uri="{FF2B5EF4-FFF2-40B4-BE49-F238E27FC236}">
                <a16:creationId xmlns:a16="http://schemas.microsoft.com/office/drawing/2014/main" id="{D656A7DC-164C-12B5-EB05-C3135371A13F}"/>
              </a:ext>
            </a:extLst>
          </p:cNvPr>
          <p:cNvCxnSpPr/>
          <p:nvPr/>
        </p:nvCxnSpPr>
        <p:spPr>
          <a:xfrm>
            <a:off x="8827339" y="4651486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505346-8B68-442A-5431-B4E1139C32E5}"/>
              </a:ext>
            </a:extLst>
          </p:cNvPr>
          <p:cNvSpPr txBox="1"/>
          <p:nvPr/>
        </p:nvSpPr>
        <p:spPr>
          <a:xfrm>
            <a:off x="2200924" y="1360643"/>
            <a:ext cx="2173855" cy="104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000" b="1" dirty="0"/>
              <a:t>THE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43989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5"/>
          <p:cNvSpPr txBox="1">
            <a:spLocks noGrp="1"/>
          </p:cNvSpPr>
          <p:nvPr>
            <p:ph type="title" idx="4294967295"/>
          </p:nvPr>
        </p:nvSpPr>
        <p:spPr>
          <a:xfrm flipH="1">
            <a:off x="960029" y="4357667"/>
            <a:ext cx="3208000" cy="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" dirty="0">
                <a:solidFill>
                  <a:schemeClr val="lt1"/>
                </a:solidFill>
              </a:rPr>
              <a:t>FACE RECOGNITION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61" name="Google Shape;1361;p35"/>
          <p:cNvSpPr txBox="1">
            <a:spLocks noGrp="1"/>
          </p:cNvSpPr>
          <p:nvPr>
            <p:ph type="title" idx="4294967295"/>
          </p:nvPr>
        </p:nvSpPr>
        <p:spPr>
          <a:xfrm flipH="1">
            <a:off x="960435" y="1924167"/>
            <a:ext cx="3208000" cy="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-IN" dirty="0">
                <a:solidFill>
                  <a:schemeClr val="lt1"/>
                </a:solidFill>
              </a:rPr>
              <a:t>OBJECT DETECTION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62" name="Google Shape;1362;p35"/>
          <p:cNvSpPr txBox="1">
            <a:spLocks noGrp="1"/>
          </p:cNvSpPr>
          <p:nvPr>
            <p:ph type="title" idx="4294967295"/>
          </p:nvPr>
        </p:nvSpPr>
        <p:spPr>
          <a:xfrm>
            <a:off x="8022804" y="4357667"/>
            <a:ext cx="3208000" cy="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dirty="0">
                <a:solidFill>
                  <a:schemeClr val="lt1"/>
                </a:solidFill>
              </a:rPr>
              <a:t>FACE EMOTION DETECTION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63" name="Google Shape;1363;p35"/>
          <p:cNvSpPr txBox="1">
            <a:spLocks noGrp="1"/>
          </p:cNvSpPr>
          <p:nvPr>
            <p:ph type="title" idx="4294967295"/>
          </p:nvPr>
        </p:nvSpPr>
        <p:spPr>
          <a:xfrm>
            <a:off x="8023232" y="1924167"/>
            <a:ext cx="3208000" cy="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dirty="0">
                <a:solidFill>
                  <a:schemeClr val="lt1"/>
                </a:solidFill>
              </a:rPr>
              <a:t>OBJECT FINDING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64" name="Google Shape;1364;p35"/>
          <p:cNvSpPr txBox="1">
            <a:spLocks noGrp="1"/>
          </p:cNvSpPr>
          <p:nvPr>
            <p:ph type="subTitle" idx="4294967295"/>
          </p:nvPr>
        </p:nvSpPr>
        <p:spPr>
          <a:xfrm flipH="1">
            <a:off x="960869" y="2463033"/>
            <a:ext cx="3208000" cy="78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Venus is the second planet from the Sun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5" name="Google Shape;1365;p35"/>
          <p:cNvSpPr txBox="1">
            <a:spLocks noGrp="1"/>
          </p:cNvSpPr>
          <p:nvPr>
            <p:ph type="subTitle" idx="4294967295"/>
          </p:nvPr>
        </p:nvSpPr>
        <p:spPr>
          <a:xfrm flipH="1">
            <a:off x="960467" y="4896867"/>
            <a:ext cx="3208000" cy="78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Pluto is now considered a dwarf planet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6" name="Google Shape;1366;p35"/>
          <p:cNvSpPr txBox="1">
            <a:spLocks noGrp="1"/>
          </p:cNvSpPr>
          <p:nvPr>
            <p:ph type="subTitle" idx="4294967295"/>
          </p:nvPr>
        </p:nvSpPr>
        <p:spPr>
          <a:xfrm>
            <a:off x="8023064" y="2463033"/>
            <a:ext cx="3208000" cy="78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Saturn is a gas giant and has several rings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7" name="Google Shape;1367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2060"/>
              </a:buClr>
              <a:buSzPts val="4000"/>
            </a:pPr>
            <a:r>
              <a:rPr lang="en-I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OBJECT </a:t>
            </a:r>
            <a:r>
              <a:rPr lang="en-IN" sz="24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DETECTION</a:t>
            </a:r>
          </a:p>
        </p:txBody>
      </p:sp>
      <p:sp>
        <p:nvSpPr>
          <p:cNvPr id="1368" name="Google Shape;1368;p35"/>
          <p:cNvSpPr txBox="1">
            <a:spLocks noGrp="1"/>
          </p:cNvSpPr>
          <p:nvPr>
            <p:ph type="subTitle" idx="4294967295"/>
          </p:nvPr>
        </p:nvSpPr>
        <p:spPr>
          <a:xfrm>
            <a:off x="8022633" y="4896867"/>
            <a:ext cx="3208000" cy="78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Neptune is the farthest planet from the Sun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9" name="Google Shape;1369;p35"/>
          <p:cNvSpPr/>
          <p:nvPr/>
        </p:nvSpPr>
        <p:spPr>
          <a:xfrm>
            <a:off x="4491619" y="2130767"/>
            <a:ext cx="3208400" cy="320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2060"/>
              </a:buClr>
              <a:buSzPts val="4000"/>
            </a:pPr>
            <a:r>
              <a:rPr lang="en" sz="2667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OpenCV, YOLO V5, Deep Face, Google Cloud Vision API</a:t>
            </a:r>
            <a:endParaRPr sz="2667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70" name="Google Shape;1370;p35"/>
          <p:cNvSpPr/>
          <p:nvPr/>
        </p:nvSpPr>
        <p:spPr>
          <a:xfrm>
            <a:off x="4297733" y="2020617"/>
            <a:ext cx="1054400" cy="1054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2060"/>
              </a:buClr>
              <a:buSzPts val="4000"/>
            </a:pPr>
            <a:endParaRPr sz="26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35"/>
          <p:cNvSpPr/>
          <p:nvPr/>
        </p:nvSpPr>
        <p:spPr>
          <a:xfrm>
            <a:off x="6839867" y="2020617"/>
            <a:ext cx="1054400" cy="1054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2060"/>
              </a:buClr>
              <a:buSzPts val="4000"/>
            </a:pPr>
            <a:endParaRPr sz="26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35"/>
          <p:cNvSpPr/>
          <p:nvPr/>
        </p:nvSpPr>
        <p:spPr>
          <a:xfrm>
            <a:off x="4297733" y="4394917"/>
            <a:ext cx="1054400" cy="1054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2060"/>
              </a:buClr>
              <a:buSzPts val="4000"/>
            </a:pPr>
            <a:endParaRPr sz="26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3" name="Google Shape;1373;p35"/>
          <p:cNvSpPr/>
          <p:nvPr/>
        </p:nvSpPr>
        <p:spPr>
          <a:xfrm>
            <a:off x="6839867" y="4394917"/>
            <a:ext cx="1054400" cy="1054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2060"/>
              </a:buClr>
              <a:buSzPts val="4000"/>
            </a:pPr>
            <a:endParaRPr sz="2667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74" name="Google Shape;1374;p35"/>
          <p:cNvGrpSpPr/>
          <p:nvPr/>
        </p:nvGrpSpPr>
        <p:grpSpPr>
          <a:xfrm>
            <a:off x="7102151" y="2309192"/>
            <a:ext cx="529727" cy="477088"/>
            <a:chOff x="2041013" y="3196425"/>
            <a:chExt cx="269700" cy="242900"/>
          </a:xfrm>
        </p:grpSpPr>
        <p:sp>
          <p:nvSpPr>
            <p:cNvPr id="1375" name="Google Shape;1375;p35"/>
            <p:cNvSpPr/>
            <p:nvPr/>
          </p:nvSpPr>
          <p:spPr>
            <a:xfrm>
              <a:off x="2041013" y="3196425"/>
              <a:ext cx="269700" cy="242900"/>
            </a:xfrm>
            <a:custGeom>
              <a:avLst/>
              <a:gdLst/>
              <a:ahLst/>
              <a:cxnLst/>
              <a:rect l="l" t="t" r="r" b="b"/>
              <a:pathLst>
                <a:path w="10788" h="9716" extrusionOk="0">
                  <a:moveTo>
                    <a:pt x="6502" y="8049"/>
                  </a:moveTo>
                  <a:cubicBezTo>
                    <a:pt x="6609" y="8466"/>
                    <a:pt x="6847" y="9025"/>
                    <a:pt x="7371" y="9406"/>
                  </a:cubicBezTo>
                  <a:lnTo>
                    <a:pt x="7371" y="9418"/>
                  </a:lnTo>
                  <a:lnTo>
                    <a:pt x="3442" y="9418"/>
                  </a:lnTo>
                  <a:lnTo>
                    <a:pt x="3442" y="9406"/>
                  </a:lnTo>
                  <a:cubicBezTo>
                    <a:pt x="3954" y="9025"/>
                    <a:pt x="4192" y="8489"/>
                    <a:pt x="4299" y="8049"/>
                  </a:cubicBezTo>
                  <a:close/>
                  <a:moveTo>
                    <a:pt x="930" y="0"/>
                  </a:moveTo>
                  <a:cubicBezTo>
                    <a:pt x="418" y="0"/>
                    <a:pt x="1" y="417"/>
                    <a:pt x="1" y="941"/>
                  </a:cubicBezTo>
                  <a:lnTo>
                    <a:pt x="1" y="7537"/>
                  </a:lnTo>
                  <a:cubicBezTo>
                    <a:pt x="1" y="7811"/>
                    <a:pt x="215" y="8037"/>
                    <a:pt x="501" y="8037"/>
                  </a:cubicBezTo>
                  <a:lnTo>
                    <a:pt x="3990" y="8037"/>
                  </a:lnTo>
                  <a:cubicBezTo>
                    <a:pt x="3882" y="8394"/>
                    <a:pt x="3668" y="8823"/>
                    <a:pt x="3251" y="9144"/>
                  </a:cubicBezTo>
                  <a:cubicBezTo>
                    <a:pt x="3132" y="9228"/>
                    <a:pt x="3097" y="9394"/>
                    <a:pt x="3168" y="9537"/>
                  </a:cubicBezTo>
                  <a:cubicBezTo>
                    <a:pt x="3228" y="9656"/>
                    <a:pt x="3347" y="9716"/>
                    <a:pt x="3466" y="9716"/>
                  </a:cubicBezTo>
                  <a:lnTo>
                    <a:pt x="7383" y="9716"/>
                  </a:lnTo>
                  <a:cubicBezTo>
                    <a:pt x="7514" y="9716"/>
                    <a:pt x="7633" y="9644"/>
                    <a:pt x="7680" y="9525"/>
                  </a:cubicBezTo>
                  <a:cubicBezTo>
                    <a:pt x="7740" y="9394"/>
                    <a:pt x="7692" y="9228"/>
                    <a:pt x="7573" y="9144"/>
                  </a:cubicBezTo>
                  <a:cubicBezTo>
                    <a:pt x="7157" y="8823"/>
                    <a:pt x="6942" y="8394"/>
                    <a:pt x="6847" y="8037"/>
                  </a:cubicBezTo>
                  <a:lnTo>
                    <a:pt x="8097" y="8037"/>
                  </a:lnTo>
                  <a:cubicBezTo>
                    <a:pt x="8169" y="8037"/>
                    <a:pt x="8240" y="7977"/>
                    <a:pt x="8240" y="7894"/>
                  </a:cubicBezTo>
                  <a:cubicBezTo>
                    <a:pt x="8240" y="7799"/>
                    <a:pt x="8181" y="7739"/>
                    <a:pt x="8097" y="7739"/>
                  </a:cubicBezTo>
                  <a:lnTo>
                    <a:pt x="525" y="7739"/>
                  </a:lnTo>
                  <a:cubicBezTo>
                    <a:pt x="418" y="7739"/>
                    <a:pt x="346" y="7656"/>
                    <a:pt x="346" y="7561"/>
                  </a:cubicBezTo>
                  <a:lnTo>
                    <a:pt x="346" y="6608"/>
                  </a:lnTo>
                  <a:lnTo>
                    <a:pt x="10478" y="6608"/>
                  </a:lnTo>
                  <a:lnTo>
                    <a:pt x="10478" y="7680"/>
                  </a:lnTo>
                  <a:cubicBezTo>
                    <a:pt x="10478" y="7715"/>
                    <a:pt x="10443" y="7739"/>
                    <a:pt x="10419" y="7739"/>
                  </a:cubicBezTo>
                  <a:lnTo>
                    <a:pt x="8716" y="7739"/>
                  </a:lnTo>
                  <a:cubicBezTo>
                    <a:pt x="8704" y="7739"/>
                    <a:pt x="8692" y="7739"/>
                    <a:pt x="8681" y="7751"/>
                  </a:cubicBezTo>
                  <a:cubicBezTo>
                    <a:pt x="8538" y="7894"/>
                    <a:pt x="8633" y="8049"/>
                    <a:pt x="8764" y="8049"/>
                  </a:cubicBezTo>
                  <a:lnTo>
                    <a:pt x="10621" y="8049"/>
                  </a:lnTo>
                  <a:cubicBezTo>
                    <a:pt x="10717" y="8049"/>
                    <a:pt x="10788" y="7977"/>
                    <a:pt x="10788" y="7894"/>
                  </a:cubicBezTo>
                  <a:lnTo>
                    <a:pt x="10788" y="3155"/>
                  </a:lnTo>
                  <a:cubicBezTo>
                    <a:pt x="10788" y="3144"/>
                    <a:pt x="10788" y="3132"/>
                    <a:pt x="10776" y="3108"/>
                  </a:cubicBezTo>
                  <a:cubicBezTo>
                    <a:pt x="10732" y="3064"/>
                    <a:pt x="10684" y="3045"/>
                    <a:pt x="10639" y="3045"/>
                  </a:cubicBezTo>
                  <a:cubicBezTo>
                    <a:pt x="10552" y="3045"/>
                    <a:pt x="10478" y="3116"/>
                    <a:pt x="10478" y="3203"/>
                  </a:cubicBezTo>
                  <a:lnTo>
                    <a:pt x="10478" y="6287"/>
                  </a:lnTo>
                  <a:lnTo>
                    <a:pt x="346" y="6287"/>
                  </a:lnTo>
                  <a:lnTo>
                    <a:pt x="346" y="929"/>
                  </a:lnTo>
                  <a:cubicBezTo>
                    <a:pt x="346" y="584"/>
                    <a:pt x="620" y="310"/>
                    <a:pt x="953" y="310"/>
                  </a:cubicBezTo>
                  <a:lnTo>
                    <a:pt x="9847" y="310"/>
                  </a:lnTo>
                  <a:cubicBezTo>
                    <a:pt x="10193" y="310"/>
                    <a:pt x="10467" y="596"/>
                    <a:pt x="10467" y="929"/>
                  </a:cubicBezTo>
                  <a:lnTo>
                    <a:pt x="10467" y="2548"/>
                  </a:lnTo>
                  <a:cubicBezTo>
                    <a:pt x="10467" y="2659"/>
                    <a:pt x="10528" y="2728"/>
                    <a:pt x="10622" y="2728"/>
                  </a:cubicBezTo>
                  <a:cubicBezTo>
                    <a:pt x="10630" y="2728"/>
                    <a:pt x="10637" y="2728"/>
                    <a:pt x="10645" y="2727"/>
                  </a:cubicBezTo>
                  <a:cubicBezTo>
                    <a:pt x="10717" y="2715"/>
                    <a:pt x="10776" y="2655"/>
                    <a:pt x="10776" y="2560"/>
                  </a:cubicBezTo>
                  <a:lnTo>
                    <a:pt x="10776" y="941"/>
                  </a:lnTo>
                  <a:cubicBezTo>
                    <a:pt x="10776" y="417"/>
                    <a:pt x="10359" y="0"/>
                    <a:pt x="9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2166175" y="3308188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310"/>
                  </a:moveTo>
                  <a:cubicBezTo>
                    <a:pt x="429" y="310"/>
                    <a:pt x="465" y="346"/>
                    <a:pt x="465" y="394"/>
                  </a:cubicBezTo>
                  <a:cubicBezTo>
                    <a:pt x="465" y="429"/>
                    <a:pt x="417" y="465"/>
                    <a:pt x="393" y="465"/>
                  </a:cubicBezTo>
                  <a:cubicBezTo>
                    <a:pt x="346" y="465"/>
                    <a:pt x="310" y="429"/>
                    <a:pt x="310" y="394"/>
                  </a:cubicBezTo>
                  <a:cubicBezTo>
                    <a:pt x="310" y="346"/>
                    <a:pt x="346" y="310"/>
                    <a:pt x="393" y="310"/>
                  </a:cubicBezTo>
                  <a:close/>
                  <a:moveTo>
                    <a:pt x="393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2125850" y="3276938"/>
              <a:ext cx="100025" cy="81875"/>
            </a:xfrm>
            <a:custGeom>
              <a:avLst/>
              <a:gdLst/>
              <a:ahLst/>
              <a:cxnLst/>
              <a:rect l="l" t="t" r="r" b="b"/>
              <a:pathLst>
                <a:path w="4001" h="3275" extrusionOk="0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3108"/>
                  </a:lnTo>
                  <a:cubicBezTo>
                    <a:pt x="0" y="3191"/>
                    <a:pt x="72" y="3275"/>
                    <a:pt x="155" y="3275"/>
                  </a:cubicBezTo>
                  <a:lnTo>
                    <a:pt x="1048" y="3275"/>
                  </a:lnTo>
                  <a:cubicBezTo>
                    <a:pt x="1072" y="3275"/>
                    <a:pt x="1096" y="3251"/>
                    <a:pt x="1107" y="3239"/>
                  </a:cubicBezTo>
                  <a:cubicBezTo>
                    <a:pt x="1227" y="3108"/>
                    <a:pt x="1143" y="2941"/>
                    <a:pt x="1012" y="2941"/>
                  </a:cubicBezTo>
                  <a:lnTo>
                    <a:pt x="334" y="2941"/>
                  </a:lnTo>
                  <a:cubicBezTo>
                    <a:pt x="322" y="2941"/>
                    <a:pt x="310" y="2929"/>
                    <a:pt x="310" y="2905"/>
                  </a:cubicBezTo>
                  <a:lnTo>
                    <a:pt x="310" y="322"/>
                  </a:lnTo>
                  <a:cubicBezTo>
                    <a:pt x="310" y="310"/>
                    <a:pt x="322" y="286"/>
                    <a:pt x="334" y="286"/>
                  </a:cubicBezTo>
                  <a:lnTo>
                    <a:pt x="3655" y="286"/>
                  </a:lnTo>
                  <a:cubicBezTo>
                    <a:pt x="3679" y="286"/>
                    <a:pt x="3691" y="310"/>
                    <a:pt x="3691" y="322"/>
                  </a:cubicBezTo>
                  <a:lnTo>
                    <a:pt x="3691" y="2905"/>
                  </a:lnTo>
                  <a:cubicBezTo>
                    <a:pt x="3691" y="2929"/>
                    <a:pt x="3667" y="2941"/>
                    <a:pt x="3655" y="2941"/>
                  </a:cubicBezTo>
                  <a:lnTo>
                    <a:pt x="1631" y="2941"/>
                  </a:lnTo>
                  <a:cubicBezTo>
                    <a:pt x="1548" y="2941"/>
                    <a:pt x="1465" y="3013"/>
                    <a:pt x="1465" y="3120"/>
                  </a:cubicBezTo>
                  <a:cubicBezTo>
                    <a:pt x="1488" y="3191"/>
                    <a:pt x="1548" y="3251"/>
                    <a:pt x="1631" y="3251"/>
                  </a:cubicBezTo>
                  <a:lnTo>
                    <a:pt x="3655" y="3251"/>
                  </a:lnTo>
                  <a:cubicBezTo>
                    <a:pt x="3858" y="3251"/>
                    <a:pt x="4001" y="3108"/>
                    <a:pt x="4001" y="2917"/>
                  </a:cubicBezTo>
                  <a:lnTo>
                    <a:pt x="4001" y="322"/>
                  </a:lnTo>
                  <a:cubicBezTo>
                    <a:pt x="4001" y="143"/>
                    <a:pt x="383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2155313" y="3297763"/>
              <a:ext cx="41100" cy="40225"/>
            </a:xfrm>
            <a:custGeom>
              <a:avLst/>
              <a:gdLst/>
              <a:ahLst/>
              <a:cxnLst/>
              <a:rect l="l" t="t" r="r" b="b"/>
              <a:pathLst>
                <a:path w="1644" h="1609" extrusionOk="0">
                  <a:moveTo>
                    <a:pt x="239" y="1"/>
                  </a:moveTo>
                  <a:cubicBezTo>
                    <a:pt x="168" y="1"/>
                    <a:pt x="96" y="60"/>
                    <a:pt x="84" y="132"/>
                  </a:cubicBezTo>
                  <a:cubicBezTo>
                    <a:pt x="60" y="215"/>
                    <a:pt x="132" y="310"/>
                    <a:pt x="239" y="310"/>
                  </a:cubicBezTo>
                  <a:lnTo>
                    <a:pt x="1096" y="310"/>
                  </a:lnTo>
                  <a:lnTo>
                    <a:pt x="60" y="1334"/>
                  </a:lnTo>
                  <a:cubicBezTo>
                    <a:pt x="1" y="1394"/>
                    <a:pt x="1" y="1489"/>
                    <a:pt x="49" y="1548"/>
                  </a:cubicBezTo>
                  <a:cubicBezTo>
                    <a:pt x="84" y="1584"/>
                    <a:pt x="120" y="1608"/>
                    <a:pt x="179" y="1608"/>
                  </a:cubicBezTo>
                  <a:cubicBezTo>
                    <a:pt x="227" y="1608"/>
                    <a:pt x="251" y="1584"/>
                    <a:pt x="287" y="1560"/>
                  </a:cubicBezTo>
                  <a:lnTo>
                    <a:pt x="1322" y="513"/>
                  </a:lnTo>
                  <a:lnTo>
                    <a:pt x="1322" y="1394"/>
                  </a:lnTo>
                  <a:cubicBezTo>
                    <a:pt x="1322" y="1465"/>
                    <a:pt x="1382" y="1548"/>
                    <a:pt x="1465" y="1560"/>
                  </a:cubicBezTo>
                  <a:cubicBezTo>
                    <a:pt x="1471" y="1561"/>
                    <a:pt x="1478" y="1562"/>
                    <a:pt x="1484" y="1562"/>
                  </a:cubicBezTo>
                  <a:cubicBezTo>
                    <a:pt x="1562" y="1562"/>
                    <a:pt x="1644" y="1493"/>
                    <a:pt x="1644" y="1394"/>
                  </a:cubicBezTo>
                  <a:lnTo>
                    <a:pt x="1644" y="144"/>
                  </a:lnTo>
                  <a:cubicBezTo>
                    <a:pt x="1644" y="72"/>
                    <a:pt x="157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2156050" y="3300163"/>
              <a:ext cx="39625" cy="35425"/>
            </a:xfrm>
            <a:custGeom>
              <a:avLst/>
              <a:gdLst/>
              <a:ahLst/>
              <a:cxnLst/>
              <a:rect l="l" t="t" r="r" b="b"/>
              <a:pathLst>
                <a:path w="1585" h="1417" extrusionOk="0">
                  <a:moveTo>
                    <a:pt x="1406" y="0"/>
                  </a:moveTo>
                  <a:cubicBezTo>
                    <a:pt x="1310" y="12"/>
                    <a:pt x="1251" y="83"/>
                    <a:pt x="1251" y="167"/>
                  </a:cubicBezTo>
                  <a:lnTo>
                    <a:pt x="1251" y="1095"/>
                  </a:lnTo>
                  <a:lnTo>
                    <a:pt x="179" y="1095"/>
                  </a:lnTo>
                  <a:cubicBezTo>
                    <a:pt x="108" y="1095"/>
                    <a:pt x="36" y="1155"/>
                    <a:pt x="25" y="1238"/>
                  </a:cubicBezTo>
                  <a:cubicBezTo>
                    <a:pt x="1" y="1322"/>
                    <a:pt x="72" y="1417"/>
                    <a:pt x="179" y="1417"/>
                  </a:cubicBezTo>
                  <a:lnTo>
                    <a:pt x="1418" y="1417"/>
                  </a:lnTo>
                  <a:cubicBezTo>
                    <a:pt x="1513" y="1417"/>
                    <a:pt x="1584" y="1334"/>
                    <a:pt x="1584" y="1250"/>
                  </a:cubicBezTo>
                  <a:lnTo>
                    <a:pt x="1584" y="167"/>
                  </a:lnTo>
                  <a:cubicBezTo>
                    <a:pt x="1584" y="72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2156200" y="3299988"/>
              <a:ext cx="39325" cy="35775"/>
            </a:xfrm>
            <a:custGeom>
              <a:avLst/>
              <a:gdLst/>
              <a:ahLst/>
              <a:cxnLst/>
              <a:rect l="l" t="t" r="r" b="b"/>
              <a:pathLst>
                <a:path w="1573" h="1431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262"/>
                  </a:lnTo>
                  <a:cubicBezTo>
                    <a:pt x="1" y="1346"/>
                    <a:pt x="60" y="1417"/>
                    <a:pt x="131" y="1429"/>
                  </a:cubicBezTo>
                  <a:cubicBezTo>
                    <a:pt x="138" y="1430"/>
                    <a:pt x="145" y="1430"/>
                    <a:pt x="152" y="1430"/>
                  </a:cubicBezTo>
                  <a:cubicBezTo>
                    <a:pt x="238" y="1430"/>
                    <a:pt x="310" y="1362"/>
                    <a:pt x="310" y="1262"/>
                  </a:cubicBezTo>
                  <a:lnTo>
                    <a:pt x="310" y="334"/>
                  </a:lnTo>
                  <a:lnTo>
                    <a:pt x="1382" y="334"/>
                  </a:lnTo>
                  <a:cubicBezTo>
                    <a:pt x="1465" y="334"/>
                    <a:pt x="1536" y="274"/>
                    <a:pt x="1548" y="191"/>
                  </a:cubicBezTo>
                  <a:cubicBezTo>
                    <a:pt x="1572" y="72"/>
                    <a:pt x="148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2171825" y="3313350"/>
              <a:ext cx="8075" cy="9050"/>
            </a:xfrm>
            <a:custGeom>
              <a:avLst/>
              <a:gdLst/>
              <a:ahLst/>
              <a:cxnLst/>
              <a:rect l="l" t="t" r="r" b="b"/>
              <a:pathLst>
                <a:path w="323" h="362" extrusionOk="0">
                  <a:moveTo>
                    <a:pt x="144" y="1"/>
                  </a:moveTo>
                  <a:cubicBezTo>
                    <a:pt x="72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44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2171975" y="3313350"/>
              <a:ext cx="7775" cy="9050"/>
            </a:xfrm>
            <a:custGeom>
              <a:avLst/>
              <a:gdLst/>
              <a:ahLst/>
              <a:cxnLst/>
              <a:rect l="l" t="t" r="r" b="b"/>
              <a:pathLst>
                <a:path w="311" h="362" extrusionOk="0">
                  <a:moveTo>
                    <a:pt x="132" y="1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8"/>
                  </a:cubicBezTo>
                  <a:cubicBezTo>
                    <a:pt x="143" y="361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2162150" y="3313988"/>
              <a:ext cx="27425" cy="7775"/>
            </a:xfrm>
            <a:custGeom>
              <a:avLst/>
              <a:gdLst/>
              <a:ahLst/>
              <a:cxnLst/>
              <a:rect l="l" t="t" r="r" b="b"/>
              <a:pathLst>
                <a:path w="1097" h="311" extrusionOk="0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1"/>
                    <a:pt x="1096" y="179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2162150" y="3313988"/>
              <a:ext cx="27425" cy="7775"/>
            </a:xfrm>
            <a:custGeom>
              <a:avLst/>
              <a:gdLst/>
              <a:ahLst/>
              <a:cxnLst/>
              <a:rect l="l" t="t" r="r" b="b"/>
              <a:pathLst>
                <a:path w="1097" h="311" extrusionOk="0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15"/>
                    <a:pt x="72" y="311"/>
                    <a:pt x="179" y="311"/>
                  </a:cubicBezTo>
                  <a:lnTo>
                    <a:pt x="930" y="311"/>
                  </a:lnTo>
                  <a:cubicBezTo>
                    <a:pt x="1001" y="311"/>
                    <a:pt x="1072" y="251"/>
                    <a:pt x="1096" y="180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2162150" y="3314000"/>
              <a:ext cx="27425" cy="7750"/>
            </a:xfrm>
            <a:custGeom>
              <a:avLst/>
              <a:gdLst/>
              <a:ahLst/>
              <a:cxnLst/>
              <a:rect l="l" t="t" r="r" b="b"/>
              <a:pathLst>
                <a:path w="1097" h="310" extrusionOk="0">
                  <a:moveTo>
                    <a:pt x="179" y="0"/>
                  </a:moveTo>
                  <a:cubicBezTo>
                    <a:pt x="108" y="0"/>
                    <a:pt x="37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0"/>
                    <a:pt x="1096" y="179"/>
                  </a:cubicBezTo>
                  <a:cubicBezTo>
                    <a:pt x="1096" y="72"/>
                    <a:pt x="1013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2171975" y="3313338"/>
              <a:ext cx="7775" cy="9075"/>
            </a:xfrm>
            <a:custGeom>
              <a:avLst/>
              <a:gdLst/>
              <a:ahLst/>
              <a:cxnLst/>
              <a:rect l="l" t="t" r="r" b="b"/>
              <a:pathLst>
                <a:path w="311" h="363" extrusionOk="0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1" y="361"/>
                    <a:pt x="151" y="362"/>
                    <a:pt x="161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2171975" y="3313338"/>
              <a:ext cx="7775" cy="9075"/>
            </a:xfrm>
            <a:custGeom>
              <a:avLst/>
              <a:gdLst/>
              <a:ahLst/>
              <a:cxnLst/>
              <a:rect l="l" t="t" r="r" b="b"/>
              <a:pathLst>
                <a:path w="311" h="363" extrusionOk="0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3" y="361"/>
                    <a:pt x="154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2162000" y="3313988"/>
              <a:ext cx="27725" cy="7775"/>
            </a:xfrm>
            <a:custGeom>
              <a:avLst/>
              <a:gdLst/>
              <a:ahLst/>
              <a:cxnLst/>
              <a:rect l="l" t="t" r="r" b="b"/>
              <a:pathLst>
                <a:path w="1109" h="311" extrusionOk="0">
                  <a:moveTo>
                    <a:pt x="179" y="1"/>
                  </a:moveTo>
                  <a:cubicBezTo>
                    <a:pt x="108" y="1"/>
                    <a:pt x="36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1"/>
                    <a:pt x="1084" y="179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2162000" y="3313988"/>
              <a:ext cx="27725" cy="7775"/>
            </a:xfrm>
            <a:custGeom>
              <a:avLst/>
              <a:gdLst/>
              <a:ahLst/>
              <a:cxnLst/>
              <a:rect l="l" t="t" r="r" b="b"/>
              <a:pathLst>
                <a:path w="1109" h="311" extrusionOk="0">
                  <a:moveTo>
                    <a:pt x="179" y="1"/>
                  </a:moveTo>
                  <a:cubicBezTo>
                    <a:pt x="108" y="1"/>
                    <a:pt x="36" y="61"/>
                    <a:pt x="13" y="132"/>
                  </a:cubicBezTo>
                  <a:cubicBezTo>
                    <a:pt x="1" y="227"/>
                    <a:pt x="72" y="311"/>
                    <a:pt x="179" y="311"/>
                  </a:cubicBezTo>
                  <a:lnTo>
                    <a:pt x="929" y="311"/>
                  </a:lnTo>
                  <a:cubicBezTo>
                    <a:pt x="1001" y="311"/>
                    <a:pt x="1072" y="251"/>
                    <a:pt x="1084" y="180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2162000" y="3314000"/>
              <a:ext cx="27725" cy="7750"/>
            </a:xfrm>
            <a:custGeom>
              <a:avLst/>
              <a:gdLst/>
              <a:ahLst/>
              <a:cxnLst/>
              <a:rect l="l" t="t" r="r" b="b"/>
              <a:pathLst>
                <a:path w="1109" h="310" extrusionOk="0">
                  <a:moveTo>
                    <a:pt x="179" y="0"/>
                  </a:moveTo>
                  <a:cubicBezTo>
                    <a:pt x="108" y="0"/>
                    <a:pt x="36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0"/>
                    <a:pt x="1084" y="179"/>
                  </a:cubicBezTo>
                  <a:cubicBezTo>
                    <a:pt x="1108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91" name="Google Shape;1391;p35"/>
          <p:cNvGrpSpPr/>
          <p:nvPr/>
        </p:nvGrpSpPr>
        <p:grpSpPr>
          <a:xfrm>
            <a:off x="4560010" y="2300080"/>
            <a:ext cx="529727" cy="495501"/>
            <a:chOff x="2561613" y="3196725"/>
            <a:chExt cx="272400" cy="254800"/>
          </a:xfrm>
        </p:grpSpPr>
        <p:sp>
          <p:nvSpPr>
            <p:cNvPr id="1392" name="Google Shape;1392;p35"/>
            <p:cNvSpPr/>
            <p:nvPr/>
          </p:nvSpPr>
          <p:spPr>
            <a:xfrm>
              <a:off x="2561613" y="3196725"/>
              <a:ext cx="244700" cy="211950"/>
            </a:xfrm>
            <a:custGeom>
              <a:avLst/>
              <a:gdLst/>
              <a:ahLst/>
              <a:cxnLst/>
              <a:rect l="l" t="t" r="r" b="b"/>
              <a:pathLst>
                <a:path w="9788" h="8478" extrusionOk="0">
                  <a:moveTo>
                    <a:pt x="9252" y="322"/>
                  </a:moveTo>
                  <a:cubicBezTo>
                    <a:pt x="9371" y="322"/>
                    <a:pt x="9478" y="417"/>
                    <a:pt x="9478" y="536"/>
                  </a:cubicBezTo>
                  <a:lnTo>
                    <a:pt x="9478" y="1429"/>
                  </a:lnTo>
                  <a:lnTo>
                    <a:pt x="311" y="1429"/>
                  </a:lnTo>
                  <a:lnTo>
                    <a:pt x="311" y="536"/>
                  </a:lnTo>
                  <a:cubicBezTo>
                    <a:pt x="311" y="417"/>
                    <a:pt x="418" y="322"/>
                    <a:pt x="537" y="322"/>
                  </a:cubicBezTo>
                  <a:close/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lnTo>
                    <a:pt x="1" y="8311"/>
                  </a:lnTo>
                  <a:cubicBezTo>
                    <a:pt x="1" y="8394"/>
                    <a:pt x="72" y="8477"/>
                    <a:pt x="156" y="8477"/>
                  </a:cubicBezTo>
                  <a:lnTo>
                    <a:pt x="1739" y="8477"/>
                  </a:lnTo>
                  <a:cubicBezTo>
                    <a:pt x="1763" y="8477"/>
                    <a:pt x="1787" y="8454"/>
                    <a:pt x="1799" y="8442"/>
                  </a:cubicBezTo>
                  <a:cubicBezTo>
                    <a:pt x="1918" y="8311"/>
                    <a:pt x="1823" y="8156"/>
                    <a:pt x="1692" y="8156"/>
                  </a:cubicBezTo>
                  <a:lnTo>
                    <a:pt x="322" y="8156"/>
                  </a:lnTo>
                  <a:cubicBezTo>
                    <a:pt x="311" y="8156"/>
                    <a:pt x="311" y="8156"/>
                    <a:pt x="311" y="8144"/>
                  </a:cubicBezTo>
                  <a:lnTo>
                    <a:pt x="311" y="1750"/>
                  </a:lnTo>
                  <a:lnTo>
                    <a:pt x="9478" y="1750"/>
                  </a:lnTo>
                  <a:lnTo>
                    <a:pt x="9478" y="2465"/>
                  </a:lnTo>
                  <a:cubicBezTo>
                    <a:pt x="9478" y="2536"/>
                    <a:pt x="9538" y="2608"/>
                    <a:pt x="9609" y="2620"/>
                  </a:cubicBezTo>
                  <a:cubicBezTo>
                    <a:pt x="9620" y="2622"/>
                    <a:pt x="9631" y="2624"/>
                    <a:pt x="9642" y="2624"/>
                  </a:cubicBezTo>
                  <a:cubicBezTo>
                    <a:pt x="9723" y="2624"/>
                    <a:pt x="9788" y="2549"/>
                    <a:pt x="9788" y="2465"/>
                  </a:cubicBezTo>
                  <a:lnTo>
                    <a:pt x="9788" y="536"/>
                  </a:lnTo>
                  <a:cubicBezTo>
                    <a:pt x="9788" y="238"/>
                    <a:pt x="9550" y="0"/>
                    <a:pt x="9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2592588" y="3215175"/>
              <a:ext cx="136350" cy="7750"/>
            </a:xfrm>
            <a:custGeom>
              <a:avLst/>
              <a:gdLst/>
              <a:ahLst/>
              <a:cxnLst/>
              <a:rect l="l" t="t" r="r" b="b"/>
              <a:pathLst>
                <a:path w="5454" h="310" extrusionOk="0">
                  <a:moveTo>
                    <a:pt x="191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15"/>
                    <a:pt x="84" y="310"/>
                    <a:pt x="191" y="310"/>
                  </a:cubicBezTo>
                  <a:lnTo>
                    <a:pt x="5287" y="310"/>
                  </a:lnTo>
                  <a:cubicBezTo>
                    <a:pt x="5370" y="310"/>
                    <a:pt x="5441" y="250"/>
                    <a:pt x="5453" y="179"/>
                  </a:cubicBezTo>
                  <a:cubicBezTo>
                    <a:pt x="5453" y="84"/>
                    <a:pt x="5382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2738138" y="3213975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2752413" y="3213975"/>
              <a:ext cx="7775" cy="9000"/>
            </a:xfrm>
            <a:custGeom>
              <a:avLst/>
              <a:gdLst/>
              <a:ahLst/>
              <a:cxnLst/>
              <a:rect l="l" t="t" r="r" b="b"/>
              <a:pathLst>
                <a:path w="311" h="360" extrusionOk="0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cubicBezTo>
                    <a:pt x="1" y="263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39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2767013" y="3213975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7" y="359"/>
                    <a:pt x="143" y="359"/>
                    <a:pt x="150" y="359"/>
                  </a:cubicBezTo>
                  <a:cubicBezTo>
                    <a:pt x="22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2616088" y="3270425"/>
              <a:ext cx="217925" cy="181100"/>
            </a:xfrm>
            <a:custGeom>
              <a:avLst/>
              <a:gdLst/>
              <a:ahLst/>
              <a:cxnLst/>
              <a:rect l="l" t="t" r="r" b="b"/>
              <a:pathLst>
                <a:path w="8717" h="7244" extrusionOk="0">
                  <a:moveTo>
                    <a:pt x="4945" y="301"/>
                  </a:moveTo>
                  <a:cubicBezTo>
                    <a:pt x="5571" y="301"/>
                    <a:pt x="6073" y="812"/>
                    <a:pt x="6073" y="1434"/>
                  </a:cubicBezTo>
                  <a:cubicBezTo>
                    <a:pt x="6061" y="1565"/>
                    <a:pt x="6049" y="1672"/>
                    <a:pt x="6013" y="1791"/>
                  </a:cubicBezTo>
                  <a:cubicBezTo>
                    <a:pt x="5926" y="1786"/>
                    <a:pt x="5839" y="1784"/>
                    <a:pt x="5752" y="1784"/>
                  </a:cubicBezTo>
                  <a:cubicBezTo>
                    <a:pt x="5601" y="1784"/>
                    <a:pt x="5450" y="1792"/>
                    <a:pt x="5299" y="1815"/>
                  </a:cubicBezTo>
                  <a:cubicBezTo>
                    <a:pt x="5216" y="1838"/>
                    <a:pt x="5120" y="1898"/>
                    <a:pt x="5085" y="1969"/>
                  </a:cubicBezTo>
                  <a:cubicBezTo>
                    <a:pt x="5037" y="2041"/>
                    <a:pt x="5001" y="2148"/>
                    <a:pt x="5037" y="2231"/>
                  </a:cubicBezTo>
                  <a:lnTo>
                    <a:pt x="5109" y="2565"/>
                  </a:lnTo>
                  <a:cubicBezTo>
                    <a:pt x="5055" y="2571"/>
                    <a:pt x="4998" y="2574"/>
                    <a:pt x="4943" y="2574"/>
                  </a:cubicBezTo>
                  <a:cubicBezTo>
                    <a:pt x="4888" y="2574"/>
                    <a:pt x="4835" y="2571"/>
                    <a:pt x="4787" y="2565"/>
                  </a:cubicBezTo>
                  <a:lnTo>
                    <a:pt x="4870" y="2231"/>
                  </a:lnTo>
                  <a:lnTo>
                    <a:pt x="4870" y="2136"/>
                  </a:lnTo>
                  <a:cubicBezTo>
                    <a:pt x="4870" y="2077"/>
                    <a:pt x="4859" y="2017"/>
                    <a:pt x="4823" y="1969"/>
                  </a:cubicBezTo>
                  <a:cubicBezTo>
                    <a:pt x="4787" y="1898"/>
                    <a:pt x="4692" y="1838"/>
                    <a:pt x="4609" y="1815"/>
                  </a:cubicBezTo>
                  <a:cubicBezTo>
                    <a:pt x="4453" y="1791"/>
                    <a:pt x="4288" y="1773"/>
                    <a:pt x="4126" y="1773"/>
                  </a:cubicBezTo>
                  <a:cubicBezTo>
                    <a:pt x="4039" y="1773"/>
                    <a:pt x="3953" y="1778"/>
                    <a:pt x="3870" y="1791"/>
                  </a:cubicBezTo>
                  <a:cubicBezTo>
                    <a:pt x="3847" y="1684"/>
                    <a:pt x="3835" y="1577"/>
                    <a:pt x="3811" y="1457"/>
                  </a:cubicBezTo>
                  <a:cubicBezTo>
                    <a:pt x="3799" y="850"/>
                    <a:pt x="4287" y="326"/>
                    <a:pt x="4882" y="303"/>
                  </a:cubicBezTo>
                  <a:cubicBezTo>
                    <a:pt x="4904" y="301"/>
                    <a:pt x="4925" y="301"/>
                    <a:pt x="4945" y="301"/>
                  </a:cubicBezTo>
                  <a:close/>
                  <a:moveTo>
                    <a:pt x="5192" y="2874"/>
                  </a:moveTo>
                  <a:lnTo>
                    <a:pt x="5478" y="4041"/>
                  </a:lnTo>
                  <a:cubicBezTo>
                    <a:pt x="5299" y="4113"/>
                    <a:pt x="5120" y="4136"/>
                    <a:pt x="4942" y="4136"/>
                  </a:cubicBezTo>
                  <a:cubicBezTo>
                    <a:pt x="4763" y="4136"/>
                    <a:pt x="4585" y="4113"/>
                    <a:pt x="4406" y="4041"/>
                  </a:cubicBezTo>
                  <a:lnTo>
                    <a:pt x="4704" y="2874"/>
                  </a:lnTo>
                  <a:cubicBezTo>
                    <a:pt x="4775" y="2886"/>
                    <a:pt x="4859" y="2886"/>
                    <a:pt x="4942" y="2886"/>
                  </a:cubicBezTo>
                  <a:cubicBezTo>
                    <a:pt x="5037" y="2886"/>
                    <a:pt x="5109" y="2886"/>
                    <a:pt x="5192" y="2874"/>
                  </a:cubicBezTo>
                  <a:close/>
                  <a:moveTo>
                    <a:pt x="5561" y="4351"/>
                  </a:moveTo>
                  <a:lnTo>
                    <a:pt x="5752" y="5136"/>
                  </a:lnTo>
                  <a:cubicBezTo>
                    <a:pt x="5513" y="5303"/>
                    <a:pt x="5228" y="5387"/>
                    <a:pt x="4942" y="5387"/>
                  </a:cubicBezTo>
                  <a:cubicBezTo>
                    <a:pt x="4668" y="5387"/>
                    <a:pt x="4382" y="5303"/>
                    <a:pt x="4144" y="5136"/>
                  </a:cubicBezTo>
                  <a:lnTo>
                    <a:pt x="4335" y="4351"/>
                  </a:lnTo>
                  <a:cubicBezTo>
                    <a:pt x="4525" y="4422"/>
                    <a:pt x="4739" y="4458"/>
                    <a:pt x="4942" y="4458"/>
                  </a:cubicBezTo>
                  <a:cubicBezTo>
                    <a:pt x="5156" y="4458"/>
                    <a:pt x="5359" y="4422"/>
                    <a:pt x="5561" y="4351"/>
                  </a:cubicBezTo>
                  <a:close/>
                  <a:moveTo>
                    <a:pt x="5823" y="5470"/>
                  </a:moveTo>
                  <a:lnTo>
                    <a:pt x="5918" y="5827"/>
                  </a:lnTo>
                  <a:cubicBezTo>
                    <a:pt x="5632" y="6160"/>
                    <a:pt x="5287" y="6339"/>
                    <a:pt x="4930" y="6339"/>
                  </a:cubicBezTo>
                  <a:cubicBezTo>
                    <a:pt x="4573" y="6339"/>
                    <a:pt x="4228" y="6160"/>
                    <a:pt x="3954" y="5827"/>
                  </a:cubicBezTo>
                  <a:lnTo>
                    <a:pt x="4037" y="5470"/>
                  </a:lnTo>
                  <a:cubicBezTo>
                    <a:pt x="4311" y="5625"/>
                    <a:pt x="4620" y="5708"/>
                    <a:pt x="4930" y="5708"/>
                  </a:cubicBezTo>
                  <a:cubicBezTo>
                    <a:pt x="5240" y="5708"/>
                    <a:pt x="5537" y="5613"/>
                    <a:pt x="5823" y="5470"/>
                  </a:cubicBezTo>
                  <a:close/>
                  <a:moveTo>
                    <a:pt x="4097" y="2088"/>
                  </a:moveTo>
                  <a:cubicBezTo>
                    <a:pt x="4228" y="2088"/>
                    <a:pt x="4382" y="2100"/>
                    <a:pt x="4513" y="2112"/>
                  </a:cubicBezTo>
                  <a:cubicBezTo>
                    <a:pt x="4525" y="2112"/>
                    <a:pt x="4525" y="2112"/>
                    <a:pt x="4525" y="2136"/>
                  </a:cubicBezTo>
                  <a:lnTo>
                    <a:pt x="4525" y="2148"/>
                  </a:lnTo>
                  <a:lnTo>
                    <a:pt x="4037" y="4077"/>
                  </a:lnTo>
                  <a:lnTo>
                    <a:pt x="3358" y="6922"/>
                  </a:lnTo>
                  <a:cubicBezTo>
                    <a:pt x="3358" y="6922"/>
                    <a:pt x="3358" y="6934"/>
                    <a:pt x="3335" y="6934"/>
                  </a:cubicBezTo>
                  <a:lnTo>
                    <a:pt x="3323" y="6934"/>
                  </a:lnTo>
                  <a:cubicBezTo>
                    <a:pt x="2084" y="6541"/>
                    <a:pt x="1370" y="5232"/>
                    <a:pt x="1691" y="3982"/>
                  </a:cubicBezTo>
                  <a:cubicBezTo>
                    <a:pt x="1965" y="2862"/>
                    <a:pt x="2977" y="2088"/>
                    <a:pt x="4097" y="2088"/>
                  </a:cubicBezTo>
                  <a:close/>
                  <a:moveTo>
                    <a:pt x="7445" y="1"/>
                  </a:moveTo>
                  <a:cubicBezTo>
                    <a:pt x="7364" y="1"/>
                    <a:pt x="7299" y="77"/>
                    <a:pt x="7299" y="172"/>
                  </a:cubicBezTo>
                  <a:lnTo>
                    <a:pt x="7299" y="2231"/>
                  </a:lnTo>
                  <a:cubicBezTo>
                    <a:pt x="7002" y="2041"/>
                    <a:pt x="6668" y="1910"/>
                    <a:pt x="6335" y="1827"/>
                  </a:cubicBezTo>
                  <a:cubicBezTo>
                    <a:pt x="6359" y="1696"/>
                    <a:pt x="6394" y="1577"/>
                    <a:pt x="6394" y="1446"/>
                  </a:cubicBezTo>
                  <a:cubicBezTo>
                    <a:pt x="6394" y="672"/>
                    <a:pt x="5763" y="29"/>
                    <a:pt x="4990" y="5"/>
                  </a:cubicBezTo>
                  <a:cubicBezTo>
                    <a:pt x="4968" y="4"/>
                    <a:pt x="4947" y="4"/>
                    <a:pt x="4925" y="4"/>
                  </a:cubicBezTo>
                  <a:cubicBezTo>
                    <a:pt x="4133" y="4"/>
                    <a:pt x="3489" y="645"/>
                    <a:pt x="3489" y="1446"/>
                  </a:cubicBezTo>
                  <a:cubicBezTo>
                    <a:pt x="3489" y="1577"/>
                    <a:pt x="3501" y="1707"/>
                    <a:pt x="3549" y="1827"/>
                  </a:cubicBezTo>
                  <a:cubicBezTo>
                    <a:pt x="3204" y="1910"/>
                    <a:pt x="2894" y="2041"/>
                    <a:pt x="2596" y="2219"/>
                  </a:cubicBezTo>
                  <a:cubicBezTo>
                    <a:pt x="2001" y="2612"/>
                    <a:pt x="1572" y="3208"/>
                    <a:pt x="1406" y="3886"/>
                  </a:cubicBezTo>
                  <a:cubicBezTo>
                    <a:pt x="1299" y="4315"/>
                    <a:pt x="1287" y="4767"/>
                    <a:pt x="1394" y="5196"/>
                  </a:cubicBezTo>
                  <a:lnTo>
                    <a:pt x="179" y="5196"/>
                  </a:lnTo>
                  <a:cubicBezTo>
                    <a:pt x="108" y="5196"/>
                    <a:pt x="37" y="5256"/>
                    <a:pt x="25" y="5327"/>
                  </a:cubicBezTo>
                  <a:cubicBezTo>
                    <a:pt x="1" y="5422"/>
                    <a:pt x="84" y="5506"/>
                    <a:pt x="179" y="5506"/>
                  </a:cubicBezTo>
                  <a:lnTo>
                    <a:pt x="1489" y="5506"/>
                  </a:lnTo>
                  <a:cubicBezTo>
                    <a:pt x="1537" y="5637"/>
                    <a:pt x="1608" y="5791"/>
                    <a:pt x="1691" y="5922"/>
                  </a:cubicBezTo>
                  <a:cubicBezTo>
                    <a:pt x="2025" y="6553"/>
                    <a:pt x="2596" y="7006"/>
                    <a:pt x="3263" y="7232"/>
                  </a:cubicBezTo>
                  <a:cubicBezTo>
                    <a:pt x="3299" y="7244"/>
                    <a:pt x="3335" y="7244"/>
                    <a:pt x="3370" y="7244"/>
                  </a:cubicBezTo>
                  <a:cubicBezTo>
                    <a:pt x="3430" y="7244"/>
                    <a:pt x="3489" y="7232"/>
                    <a:pt x="3537" y="7208"/>
                  </a:cubicBezTo>
                  <a:cubicBezTo>
                    <a:pt x="3620" y="7161"/>
                    <a:pt x="3680" y="7089"/>
                    <a:pt x="3692" y="6994"/>
                  </a:cubicBezTo>
                  <a:lnTo>
                    <a:pt x="3906" y="6184"/>
                  </a:lnTo>
                  <a:cubicBezTo>
                    <a:pt x="4216" y="6482"/>
                    <a:pt x="4585" y="6637"/>
                    <a:pt x="4978" y="6637"/>
                  </a:cubicBezTo>
                  <a:cubicBezTo>
                    <a:pt x="5359" y="6637"/>
                    <a:pt x="5740" y="6482"/>
                    <a:pt x="6049" y="6184"/>
                  </a:cubicBezTo>
                  <a:lnTo>
                    <a:pt x="6252" y="6994"/>
                  </a:lnTo>
                  <a:cubicBezTo>
                    <a:pt x="6287" y="7089"/>
                    <a:pt x="6347" y="7161"/>
                    <a:pt x="6418" y="7208"/>
                  </a:cubicBezTo>
                  <a:cubicBezTo>
                    <a:pt x="6466" y="7232"/>
                    <a:pt x="6525" y="7244"/>
                    <a:pt x="6585" y="7244"/>
                  </a:cubicBezTo>
                  <a:cubicBezTo>
                    <a:pt x="6609" y="7244"/>
                    <a:pt x="6656" y="7244"/>
                    <a:pt x="6692" y="7232"/>
                  </a:cubicBezTo>
                  <a:cubicBezTo>
                    <a:pt x="6942" y="7149"/>
                    <a:pt x="7192" y="7030"/>
                    <a:pt x="7418" y="6863"/>
                  </a:cubicBezTo>
                  <a:cubicBezTo>
                    <a:pt x="7478" y="6815"/>
                    <a:pt x="7502" y="6732"/>
                    <a:pt x="7478" y="6649"/>
                  </a:cubicBezTo>
                  <a:cubicBezTo>
                    <a:pt x="7447" y="6594"/>
                    <a:pt x="7390" y="6570"/>
                    <a:pt x="7335" y="6570"/>
                  </a:cubicBezTo>
                  <a:cubicBezTo>
                    <a:pt x="7305" y="6570"/>
                    <a:pt x="7276" y="6577"/>
                    <a:pt x="7252" y="6589"/>
                  </a:cubicBezTo>
                  <a:cubicBezTo>
                    <a:pt x="7061" y="6732"/>
                    <a:pt x="6835" y="6851"/>
                    <a:pt x="6597" y="6922"/>
                  </a:cubicBezTo>
                  <a:lnTo>
                    <a:pt x="6585" y="6922"/>
                  </a:lnTo>
                  <a:lnTo>
                    <a:pt x="6573" y="6911"/>
                  </a:lnTo>
                  <a:lnTo>
                    <a:pt x="5382" y="2148"/>
                  </a:lnTo>
                  <a:lnTo>
                    <a:pt x="5382" y="2124"/>
                  </a:lnTo>
                  <a:lnTo>
                    <a:pt x="5394" y="2112"/>
                  </a:lnTo>
                  <a:cubicBezTo>
                    <a:pt x="5537" y="2087"/>
                    <a:pt x="5678" y="2075"/>
                    <a:pt x="5819" y="2075"/>
                  </a:cubicBezTo>
                  <a:cubicBezTo>
                    <a:pt x="6936" y="2075"/>
                    <a:pt x="7954" y="2847"/>
                    <a:pt x="8240" y="3958"/>
                  </a:cubicBezTo>
                  <a:cubicBezTo>
                    <a:pt x="8430" y="4744"/>
                    <a:pt x="8240" y="5577"/>
                    <a:pt x="7716" y="6196"/>
                  </a:cubicBezTo>
                  <a:cubicBezTo>
                    <a:pt x="7668" y="6256"/>
                    <a:pt x="7657" y="6339"/>
                    <a:pt x="7716" y="6399"/>
                  </a:cubicBezTo>
                  <a:cubicBezTo>
                    <a:pt x="7746" y="6434"/>
                    <a:pt x="7790" y="6452"/>
                    <a:pt x="7835" y="6452"/>
                  </a:cubicBezTo>
                  <a:cubicBezTo>
                    <a:pt x="7880" y="6452"/>
                    <a:pt x="7924" y="6434"/>
                    <a:pt x="7954" y="6399"/>
                  </a:cubicBezTo>
                  <a:cubicBezTo>
                    <a:pt x="8490" y="5732"/>
                    <a:pt x="8716" y="4779"/>
                    <a:pt x="8490" y="3898"/>
                  </a:cubicBezTo>
                  <a:cubicBezTo>
                    <a:pt x="8359" y="3339"/>
                    <a:pt x="8038" y="2850"/>
                    <a:pt x="7609" y="2469"/>
                  </a:cubicBezTo>
                  <a:lnTo>
                    <a:pt x="7609" y="172"/>
                  </a:lnTo>
                  <a:cubicBezTo>
                    <a:pt x="7609" y="88"/>
                    <a:pt x="7549" y="17"/>
                    <a:pt x="7478" y="5"/>
                  </a:cubicBezTo>
                  <a:cubicBezTo>
                    <a:pt x="7467" y="2"/>
                    <a:pt x="7456" y="1"/>
                    <a:pt x="7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2782188" y="3363400"/>
              <a:ext cx="35450" cy="35150"/>
            </a:xfrm>
            <a:custGeom>
              <a:avLst/>
              <a:gdLst/>
              <a:ahLst/>
              <a:cxnLst/>
              <a:rect l="l" t="t" r="r" b="b"/>
              <a:pathLst>
                <a:path w="1418" h="1406" extrusionOk="0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17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394" y="1096"/>
                    <a:pt x="1394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2661938" y="3363400"/>
              <a:ext cx="35450" cy="35150"/>
            </a:xfrm>
            <a:custGeom>
              <a:avLst/>
              <a:gdLst/>
              <a:ahLst/>
              <a:cxnLst/>
              <a:rect l="l" t="t" r="r" b="b"/>
              <a:pathLst>
                <a:path w="1418" h="1406" extrusionOk="0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29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405" y="1096"/>
                    <a:pt x="1405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2710738" y="3257450"/>
              <a:ext cx="7775" cy="17600"/>
            </a:xfrm>
            <a:custGeom>
              <a:avLst/>
              <a:gdLst/>
              <a:ahLst/>
              <a:cxnLst/>
              <a:rect l="l" t="t" r="r" b="b"/>
              <a:pathLst>
                <a:path w="311" h="704" extrusionOk="0">
                  <a:moveTo>
                    <a:pt x="132" y="0"/>
                  </a:moveTo>
                  <a:cubicBezTo>
                    <a:pt x="61" y="12"/>
                    <a:pt x="1" y="95"/>
                    <a:pt x="1" y="167"/>
                  </a:cubicBezTo>
                  <a:lnTo>
                    <a:pt x="1" y="536"/>
                  </a:lnTo>
                  <a:cubicBezTo>
                    <a:pt x="1" y="607"/>
                    <a:pt x="61" y="691"/>
                    <a:pt x="132" y="703"/>
                  </a:cubicBezTo>
                  <a:cubicBezTo>
                    <a:pt x="139" y="703"/>
                    <a:pt x="146" y="704"/>
                    <a:pt x="153" y="704"/>
                  </a:cubicBezTo>
                  <a:cubicBezTo>
                    <a:pt x="239" y="704"/>
                    <a:pt x="311" y="635"/>
                    <a:pt x="311" y="536"/>
                  </a:cubicBezTo>
                  <a:lnTo>
                    <a:pt x="311" y="167"/>
                  </a:lnTo>
                  <a:cubicBezTo>
                    <a:pt x="311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2760463" y="3257450"/>
              <a:ext cx="7750" cy="17600"/>
            </a:xfrm>
            <a:custGeom>
              <a:avLst/>
              <a:gdLst/>
              <a:ahLst/>
              <a:cxnLst/>
              <a:rect l="l" t="t" r="r" b="b"/>
              <a:pathLst>
                <a:path w="310" h="704" extrusionOk="0">
                  <a:moveTo>
                    <a:pt x="131" y="0"/>
                  </a:moveTo>
                  <a:cubicBezTo>
                    <a:pt x="60" y="12"/>
                    <a:pt x="0" y="95"/>
                    <a:pt x="0" y="167"/>
                  </a:cubicBezTo>
                  <a:lnTo>
                    <a:pt x="0" y="536"/>
                  </a:lnTo>
                  <a:cubicBezTo>
                    <a:pt x="0" y="607"/>
                    <a:pt x="60" y="691"/>
                    <a:pt x="131" y="703"/>
                  </a:cubicBezTo>
                  <a:cubicBezTo>
                    <a:pt x="138" y="703"/>
                    <a:pt x="145" y="704"/>
                    <a:pt x="152" y="704"/>
                  </a:cubicBezTo>
                  <a:cubicBezTo>
                    <a:pt x="238" y="704"/>
                    <a:pt x="310" y="635"/>
                    <a:pt x="310" y="536"/>
                  </a:cubicBezTo>
                  <a:lnTo>
                    <a:pt x="310" y="167"/>
                  </a:lnTo>
                  <a:cubicBezTo>
                    <a:pt x="310" y="71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2585138" y="3275600"/>
              <a:ext cx="95875" cy="34250"/>
            </a:xfrm>
            <a:custGeom>
              <a:avLst/>
              <a:gdLst/>
              <a:ahLst/>
              <a:cxnLst/>
              <a:rect l="l" t="t" r="r" b="b"/>
              <a:pathLst>
                <a:path w="3835" h="1370" extrusionOk="0">
                  <a:moveTo>
                    <a:pt x="1941" y="322"/>
                  </a:moveTo>
                  <a:lnTo>
                    <a:pt x="2703" y="1072"/>
                  </a:lnTo>
                  <a:lnTo>
                    <a:pt x="1941" y="1072"/>
                  </a:lnTo>
                  <a:lnTo>
                    <a:pt x="1179" y="322"/>
                  </a:lnTo>
                  <a:close/>
                  <a:moveTo>
                    <a:pt x="3465" y="322"/>
                  </a:moveTo>
                  <a:cubicBezTo>
                    <a:pt x="3489" y="322"/>
                    <a:pt x="3525" y="346"/>
                    <a:pt x="3525" y="369"/>
                  </a:cubicBezTo>
                  <a:lnTo>
                    <a:pt x="3525" y="1012"/>
                  </a:lnTo>
                  <a:cubicBezTo>
                    <a:pt x="3525" y="1048"/>
                    <a:pt x="3489" y="1072"/>
                    <a:pt x="3465" y="1072"/>
                  </a:cubicBezTo>
                  <a:lnTo>
                    <a:pt x="3132" y="1072"/>
                  </a:lnTo>
                  <a:cubicBezTo>
                    <a:pt x="3132" y="1072"/>
                    <a:pt x="3132" y="1060"/>
                    <a:pt x="3120" y="1060"/>
                  </a:cubicBezTo>
                  <a:lnTo>
                    <a:pt x="2370" y="322"/>
                  </a:lnTo>
                  <a:close/>
                  <a:moveTo>
                    <a:pt x="763" y="334"/>
                  </a:moveTo>
                  <a:lnTo>
                    <a:pt x="1525" y="1096"/>
                  </a:lnTo>
                  <a:lnTo>
                    <a:pt x="382" y="1096"/>
                  </a:lnTo>
                  <a:lnTo>
                    <a:pt x="382" y="1072"/>
                  </a:lnTo>
                  <a:cubicBezTo>
                    <a:pt x="346" y="1072"/>
                    <a:pt x="322" y="1048"/>
                    <a:pt x="322" y="1012"/>
                  </a:cubicBezTo>
                  <a:lnTo>
                    <a:pt x="322" y="393"/>
                  </a:lnTo>
                  <a:cubicBezTo>
                    <a:pt x="322" y="357"/>
                    <a:pt x="346" y="334"/>
                    <a:pt x="382" y="33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1000"/>
                  </a:lnTo>
                  <a:cubicBezTo>
                    <a:pt x="1" y="1215"/>
                    <a:pt x="167" y="1370"/>
                    <a:pt x="382" y="1370"/>
                  </a:cubicBezTo>
                  <a:lnTo>
                    <a:pt x="3441" y="1370"/>
                  </a:lnTo>
                  <a:cubicBezTo>
                    <a:pt x="3656" y="1370"/>
                    <a:pt x="3822" y="1215"/>
                    <a:pt x="3822" y="1000"/>
                  </a:cubicBezTo>
                  <a:lnTo>
                    <a:pt x="3822" y="381"/>
                  </a:lnTo>
                  <a:cubicBezTo>
                    <a:pt x="3834" y="167"/>
                    <a:pt x="3656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2596738" y="3323225"/>
              <a:ext cx="7775" cy="9050"/>
            </a:xfrm>
            <a:custGeom>
              <a:avLst/>
              <a:gdLst/>
              <a:ahLst/>
              <a:cxnLst/>
              <a:rect l="l" t="t" r="r" b="b"/>
              <a:pathLst>
                <a:path w="311" h="362" extrusionOk="0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7"/>
                  </a:cubicBezTo>
                  <a:cubicBezTo>
                    <a:pt x="143" y="360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2608663" y="3323225"/>
              <a:ext cx="8050" cy="9050"/>
            </a:xfrm>
            <a:custGeom>
              <a:avLst/>
              <a:gdLst/>
              <a:ahLst/>
              <a:cxnLst/>
              <a:rect l="l" t="t" r="r" b="b"/>
              <a:pathLst>
                <a:path w="322" h="362" extrusionOk="0">
                  <a:moveTo>
                    <a:pt x="143" y="0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203"/>
                  </a:lnTo>
                  <a:cubicBezTo>
                    <a:pt x="0" y="274"/>
                    <a:pt x="60" y="346"/>
                    <a:pt x="143" y="357"/>
                  </a:cubicBezTo>
                  <a:cubicBezTo>
                    <a:pt x="153" y="360"/>
                    <a:pt x="163" y="362"/>
                    <a:pt x="173" y="362"/>
                  </a:cubicBezTo>
                  <a:cubicBezTo>
                    <a:pt x="247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2593188" y="3339300"/>
              <a:ext cx="27100" cy="7750"/>
            </a:xfrm>
            <a:custGeom>
              <a:avLst/>
              <a:gdLst/>
              <a:ahLst/>
              <a:cxnLst/>
              <a:rect l="l" t="t" r="r" b="b"/>
              <a:pathLst>
                <a:path w="1084" h="310" extrusionOk="0">
                  <a:moveTo>
                    <a:pt x="179" y="0"/>
                  </a:moveTo>
                  <a:cubicBezTo>
                    <a:pt x="107" y="0"/>
                    <a:pt x="24" y="60"/>
                    <a:pt x="12" y="131"/>
                  </a:cubicBezTo>
                  <a:cubicBezTo>
                    <a:pt x="0" y="226"/>
                    <a:pt x="71" y="310"/>
                    <a:pt x="179" y="310"/>
                  </a:cubicBezTo>
                  <a:lnTo>
                    <a:pt x="917" y="310"/>
                  </a:lnTo>
                  <a:cubicBezTo>
                    <a:pt x="1000" y="310"/>
                    <a:pt x="1072" y="250"/>
                    <a:pt x="1083" y="179"/>
                  </a:cubicBezTo>
                  <a:cubicBezTo>
                    <a:pt x="1083" y="72"/>
                    <a:pt x="1012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2593188" y="3350900"/>
              <a:ext cx="50625" cy="7775"/>
            </a:xfrm>
            <a:custGeom>
              <a:avLst/>
              <a:gdLst/>
              <a:ahLst/>
              <a:cxnLst/>
              <a:rect l="l" t="t" r="r" b="b"/>
              <a:pathLst>
                <a:path w="2025" h="311" extrusionOk="0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72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2593188" y="3362800"/>
              <a:ext cx="50625" cy="7775"/>
            </a:xfrm>
            <a:custGeom>
              <a:avLst/>
              <a:gdLst/>
              <a:ahLst/>
              <a:cxnLst/>
              <a:rect l="l" t="t" r="r" b="b"/>
              <a:pathLst>
                <a:path w="2025" h="311" extrusionOk="0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84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08" name="Google Shape;1408;p35"/>
          <p:cNvGrpSpPr/>
          <p:nvPr/>
        </p:nvGrpSpPr>
        <p:grpSpPr>
          <a:xfrm>
            <a:off x="4560223" y="4682595"/>
            <a:ext cx="529748" cy="479408"/>
            <a:chOff x="3132238" y="3196725"/>
            <a:chExt cx="269400" cy="243800"/>
          </a:xfrm>
        </p:grpSpPr>
        <p:sp>
          <p:nvSpPr>
            <p:cNvPr id="1409" name="Google Shape;1409;p35"/>
            <p:cNvSpPr/>
            <p:nvPr/>
          </p:nvSpPr>
          <p:spPr>
            <a:xfrm>
              <a:off x="3132238" y="3196725"/>
              <a:ext cx="269400" cy="243800"/>
            </a:xfrm>
            <a:custGeom>
              <a:avLst/>
              <a:gdLst/>
              <a:ahLst/>
              <a:cxnLst/>
              <a:rect l="l" t="t" r="r" b="b"/>
              <a:pathLst>
                <a:path w="10776" h="9752" extrusionOk="0">
                  <a:moveTo>
                    <a:pt x="6525" y="8061"/>
                  </a:moveTo>
                  <a:cubicBezTo>
                    <a:pt x="6620" y="8477"/>
                    <a:pt x="6858" y="9025"/>
                    <a:pt x="7382" y="9406"/>
                  </a:cubicBezTo>
                  <a:lnTo>
                    <a:pt x="7382" y="9430"/>
                  </a:lnTo>
                  <a:lnTo>
                    <a:pt x="3453" y="9430"/>
                  </a:lnTo>
                  <a:lnTo>
                    <a:pt x="3453" y="9406"/>
                  </a:lnTo>
                  <a:cubicBezTo>
                    <a:pt x="3977" y="9013"/>
                    <a:pt x="4215" y="8477"/>
                    <a:pt x="4310" y="8061"/>
                  </a:cubicBezTo>
                  <a:close/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lnTo>
                    <a:pt x="0" y="7561"/>
                  </a:lnTo>
                  <a:cubicBezTo>
                    <a:pt x="0" y="7846"/>
                    <a:pt x="226" y="8073"/>
                    <a:pt x="512" y="8073"/>
                  </a:cubicBezTo>
                  <a:lnTo>
                    <a:pt x="3989" y="8073"/>
                  </a:lnTo>
                  <a:cubicBezTo>
                    <a:pt x="3882" y="8430"/>
                    <a:pt x="3679" y="8858"/>
                    <a:pt x="3263" y="9168"/>
                  </a:cubicBezTo>
                  <a:cubicBezTo>
                    <a:pt x="3143" y="9263"/>
                    <a:pt x="3096" y="9430"/>
                    <a:pt x="3167" y="9573"/>
                  </a:cubicBezTo>
                  <a:cubicBezTo>
                    <a:pt x="3227" y="9692"/>
                    <a:pt x="3346" y="9751"/>
                    <a:pt x="3465" y="9751"/>
                  </a:cubicBezTo>
                  <a:lnTo>
                    <a:pt x="7382" y="9751"/>
                  </a:lnTo>
                  <a:cubicBezTo>
                    <a:pt x="7513" y="9751"/>
                    <a:pt x="7632" y="9680"/>
                    <a:pt x="7680" y="9561"/>
                  </a:cubicBezTo>
                  <a:cubicBezTo>
                    <a:pt x="7739" y="9430"/>
                    <a:pt x="7692" y="9263"/>
                    <a:pt x="7573" y="9168"/>
                  </a:cubicBezTo>
                  <a:cubicBezTo>
                    <a:pt x="7156" y="8858"/>
                    <a:pt x="6953" y="8430"/>
                    <a:pt x="6846" y="8073"/>
                  </a:cubicBezTo>
                  <a:lnTo>
                    <a:pt x="8394" y="8073"/>
                  </a:lnTo>
                  <a:cubicBezTo>
                    <a:pt x="8466" y="8073"/>
                    <a:pt x="8537" y="8013"/>
                    <a:pt x="8561" y="7942"/>
                  </a:cubicBezTo>
                  <a:cubicBezTo>
                    <a:pt x="8573" y="7846"/>
                    <a:pt x="8501" y="7763"/>
                    <a:pt x="8394" y="7763"/>
                  </a:cubicBezTo>
                  <a:lnTo>
                    <a:pt x="488" y="7763"/>
                  </a:lnTo>
                  <a:cubicBezTo>
                    <a:pt x="381" y="7763"/>
                    <a:pt x="310" y="7668"/>
                    <a:pt x="310" y="7584"/>
                  </a:cubicBezTo>
                  <a:lnTo>
                    <a:pt x="310" y="6632"/>
                  </a:lnTo>
                  <a:lnTo>
                    <a:pt x="1500" y="6632"/>
                  </a:lnTo>
                  <a:cubicBezTo>
                    <a:pt x="1572" y="6632"/>
                    <a:pt x="1655" y="6572"/>
                    <a:pt x="1667" y="6489"/>
                  </a:cubicBezTo>
                  <a:cubicBezTo>
                    <a:pt x="1679" y="6406"/>
                    <a:pt x="1608" y="6310"/>
                    <a:pt x="1500" y="6310"/>
                  </a:cubicBezTo>
                  <a:lnTo>
                    <a:pt x="310" y="6310"/>
                  </a:lnTo>
                  <a:lnTo>
                    <a:pt x="310" y="953"/>
                  </a:lnTo>
                  <a:cubicBezTo>
                    <a:pt x="310" y="619"/>
                    <a:pt x="596" y="345"/>
                    <a:pt x="917" y="345"/>
                  </a:cubicBezTo>
                  <a:lnTo>
                    <a:pt x="2715" y="345"/>
                  </a:lnTo>
                  <a:lnTo>
                    <a:pt x="2715" y="6310"/>
                  </a:lnTo>
                  <a:lnTo>
                    <a:pt x="2191" y="6310"/>
                  </a:lnTo>
                  <a:cubicBezTo>
                    <a:pt x="2120" y="6310"/>
                    <a:pt x="2036" y="6370"/>
                    <a:pt x="2024" y="6453"/>
                  </a:cubicBezTo>
                  <a:cubicBezTo>
                    <a:pt x="2012" y="6537"/>
                    <a:pt x="2084" y="6632"/>
                    <a:pt x="2191" y="6632"/>
                  </a:cubicBezTo>
                  <a:lnTo>
                    <a:pt x="10478" y="6632"/>
                  </a:lnTo>
                  <a:lnTo>
                    <a:pt x="10478" y="7703"/>
                  </a:lnTo>
                  <a:cubicBezTo>
                    <a:pt x="10478" y="7727"/>
                    <a:pt x="10454" y="7763"/>
                    <a:pt x="10418" y="7763"/>
                  </a:cubicBezTo>
                  <a:lnTo>
                    <a:pt x="9025" y="7763"/>
                  </a:lnTo>
                  <a:cubicBezTo>
                    <a:pt x="9001" y="7763"/>
                    <a:pt x="8989" y="7763"/>
                    <a:pt x="8978" y="7775"/>
                  </a:cubicBezTo>
                  <a:cubicBezTo>
                    <a:pt x="8847" y="7906"/>
                    <a:pt x="8930" y="8073"/>
                    <a:pt x="9061" y="8073"/>
                  </a:cubicBezTo>
                  <a:lnTo>
                    <a:pt x="10609" y="8073"/>
                  </a:lnTo>
                  <a:cubicBezTo>
                    <a:pt x="10704" y="8073"/>
                    <a:pt x="10775" y="8001"/>
                    <a:pt x="10775" y="7906"/>
                  </a:cubicBezTo>
                  <a:lnTo>
                    <a:pt x="10775" y="953"/>
                  </a:lnTo>
                  <a:cubicBezTo>
                    <a:pt x="10775" y="417"/>
                    <a:pt x="10359" y="0"/>
                    <a:pt x="9835" y="0"/>
                  </a:cubicBezTo>
                  <a:lnTo>
                    <a:pt x="4108" y="0"/>
                  </a:lnTo>
                  <a:cubicBezTo>
                    <a:pt x="4036" y="0"/>
                    <a:pt x="3965" y="60"/>
                    <a:pt x="3941" y="143"/>
                  </a:cubicBezTo>
                  <a:cubicBezTo>
                    <a:pt x="3929" y="226"/>
                    <a:pt x="4001" y="322"/>
                    <a:pt x="4108" y="322"/>
                  </a:cubicBezTo>
                  <a:lnTo>
                    <a:pt x="9835" y="322"/>
                  </a:lnTo>
                  <a:cubicBezTo>
                    <a:pt x="10180" y="322"/>
                    <a:pt x="10454" y="595"/>
                    <a:pt x="10454" y="929"/>
                  </a:cubicBezTo>
                  <a:lnTo>
                    <a:pt x="10454" y="6287"/>
                  </a:lnTo>
                  <a:lnTo>
                    <a:pt x="3013" y="6287"/>
                  </a:lnTo>
                  <a:lnTo>
                    <a:pt x="3013" y="322"/>
                  </a:lnTo>
                  <a:lnTo>
                    <a:pt x="3453" y="322"/>
                  </a:lnTo>
                  <a:cubicBezTo>
                    <a:pt x="3524" y="322"/>
                    <a:pt x="3608" y="274"/>
                    <a:pt x="3620" y="203"/>
                  </a:cubicBezTo>
                  <a:cubicBezTo>
                    <a:pt x="3632" y="95"/>
                    <a:pt x="3560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3257538" y="3366075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334"/>
                  </a:moveTo>
                  <a:cubicBezTo>
                    <a:pt x="441" y="334"/>
                    <a:pt x="465" y="358"/>
                    <a:pt x="465" y="406"/>
                  </a:cubicBezTo>
                  <a:cubicBezTo>
                    <a:pt x="465" y="453"/>
                    <a:pt x="417" y="477"/>
                    <a:pt x="394" y="477"/>
                  </a:cubicBezTo>
                  <a:cubicBezTo>
                    <a:pt x="346" y="477"/>
                    <a:pt x="322" y="453"/>
                    <a:pt x="322" y="406"/>
                  </a:cubicBezTo>
                  <a:cubicBezTo>
                    <a:pt x="322" y="358"/>
                    <a:pt x="346" y="334"/>
                    <a:pt x="394" y="334"/>
                  </a:cubicBezTo>
                  <a:close/>
                  <a:moveTo>
                    <a:pt x="394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20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3158138" y="3246425"/>
              <a:ext cx="8050" cy="8975"/>
            </a:xfrm>
            <a:custGeom>
              <a:avLst/>
              <a:gdLst/>
              <a:ahLst/>
              <a:cxnLst/>
              <a:rect l="l" t="t" r="r" b="b"/>
              <a:pathLst>
                <a:path w="322" h="359" extrusionOk="0">
                  <a:moveTo>
                    <a:pt x="143" y="1"/>
                  </a:moveTo>
                  <a:cubicBezTo>
                    <a:pt x="72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43" y="358"/>
                  </a:cubicBezTo>
                  <a:cubicBezTo>
                    <a:pt x="149" y="359"/>
                    <a:pt x="155" y="359"/>
                    <a:pt x="161" y="359"/>
                  </a:cubicBezTo>
                  <a:cubicBezTo>
                    <a:pt x="240" y="359"/>
                    <a:pt x="322" y="290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3170938" y="3246425"/>
              <a:ext cx="7750" cy="8975"/>
            </a:xfrm>
            <a:custGeom>
              <a:avLst/>
              <a:gdLst/>
              <a:ahLst/>
              <a:cxnLst/>
              <a:rect l="l" t="t" r="r" b="b"/>
              <a:pathLst>
                <a:path w="310" h="359" extrusionOk="0">
                  <a:moveTo>
                    <a:pt x="131" y="1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55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3154863" y="3261900"/>
              <a:ext cx="27400" cy="7775"/>
            </a:xfrm>
            <a:custGeom>
              <a:avLst/>
              <a:gdLst/>
              <a:ahLst/>
              <a:cxnLst/>
              <a:rect l="l" t="t" r="r" b="b"/>
              <a:pathLst>
                <a:path w="1096" h="311" extrusionOk="0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1"/>
                    <a:pt x="1095" y="179"/>
                  </a:cubicBezTo>
                  <a:cubicBezTo>
                    <a:pt x="1095" y="96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3154863" y="3274100"/>
              <a:ext cx="27400" cy="8075"/>
            </a:xfrm>
            <a:custGeom>
              <a:avLst/>
              <a:gdLst/>
              <a:ahLst/>
              <a:cxnLst/>
              <a:rect l="l" t="t" r="r" b="b"/>
              <a:pathLst>
                <a:path w="1096" h="323" extrusionOk="0">
                  <a:moveTo>
                    <a:pt x="179" y="1"/>
                  </a:moveTo>
                  <a:cubicBezTo>
                    <a:pt x="107" y="1"/>
                    <a:pt x="36" y="60"/>
                    <a:pt x="24" y="144"/>
                  </a:cubicBezTo>
                  <a:cubicBezTo>
                    <a:pt x="0" y="227"/>
                    <a:pt x="83" y="322"/>
                    <a:pt x="179" y="322"/>
                  </a:cubicBezTo>
                  <a:lnTo>
                    <a:pt x="929" y="322"/>
                  </a:lnTo>
                  <a:cubicBezTo>
                    <a:pt x="1000" y="322"/>
                    <a:pt x="1072" y="263"/>
                    <a:pt x="1095" y="179"/>
                  </a:cubicBezTo>
                  <a:cubicBezTo>
                    <a:pt x="1095" y="84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3154863" y="3285725"/>
              <a:ext cx="27400" cy="7750"/>
            </a:xfrm>
            <a:custGeom>
              <a:avLst/>
              <a:gdLst/>
              <a:ahLst/>
              <a:cxnLst/>
              <a:rect l="l" t="t" r="r" b="b"/>
              <a:pathLst>
                <a:path w="1096" h="310" extrusionOk="0">
                  <a:moveTo>
                    <a:pt x="179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26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0"/>
                    <a:pt x="1095" y="179"/>
                  </a:cubicBezTo>
                  <a:cubicBezTo>
                    <a:pt x="1095" y="72"/>
                    <a:pt x="1012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3238188" y="3235850"/>
              <a:ext cx="23850" cy="33375"/>
            </a:xfrm>
            <a:custGeom>
              <a:avLst/>
              <a:gdLst/>
              <a:ahLst/>
              <a:cxnLst/>
              <a:rect l="l" t="t" r="r" b="b"/>
              <a:pathLst>
                <a:path w="954" h="1335" extrusionOk="0">
                  <a:moveTo>
                    <a:pt x="475" y="277"/>
                  </a:moveTo>
                  <a:cubicBezTo>
                    <a:pt x="558" y="277"/>
                    <a:pt x="632" y="351"/>
                    <a:pt x="632" y="435"/>
                  </a:cubicBezTo>
                  <a:lnTo>
                    <a:pt x="632" y="864"/>
                  </a:lnTo>
                  <a:cubicBezTo>
                    <a:pt x="632" y="957"/>
                    <a:pt x="560" y="1023"/>
                    <a:pt x="478" y="1023"/>
                  </a:cubicBezTo>
                  <a:cubicBezTo>
                    <a:pt x="466" y="1023"/>
                    <a:pt x="454" y="1022"/>
                    <a:pt x="441" y="1019"/>
                  </a:cubicBezTo>
                  <a:cubicBezTo>
                    <a:pt x="358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8" y="304"/>
                    <a:pt x="441" y="281"/>
                  </a:cubicBezTo>
                  <a:cubicBezTo>
                    <a:pt x="453" y="278"/>
                    <a:pt x="464" y="277"/>
                    <a:pt x="475" y="277"/>
                  </a:cubicBezTo>
                  <a:close/>
                  <a:moveTo>
                    <a:pt x="485" y="0"/>
                  </a:moveTo>
                  <a:cubicBezTo>
                    <a:pt x="459" y="0"/>
                    <a:pt x="433" y="2"/>
                    <a:pt x="406" y="7"/>
                  </a:cubicBezTo>
                  <a:cubicBezTo>
                    <a:pt x="168" y="19"/>
                    <a:pt x="1" y="221"/>
                    <a:pt x="1" y="459"/>
                  </a:cubicBezTo>
                  <a:lnTo>
                    <a:pt x="1" y="852"/>
                  </a:lnTo>
                  <a:cubicBezTo>
                    <a:pt x="1" y="1090"/>
                    <a:pt x="168" y="1293"/>
                    <a:pt x="406" y="1328"/>
                  </a:cubicBezTo>
                  <a:cubicBezTo>
                    <a:pt x="432" y="1333"/>
                    <a:pt x="459" y="1335"/>
                    <a:pt x="485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3300713" y="3235850"/>
              <a:ext cx="23825" cy="33375"/>
            </a:xfrm>
            <a:custGeom>
              <a:avLst/>
              <a:gdLst/>
              <a:ahLst/>
              <a:cxnLst/>
              <a:rect l="l" t="t" r="r" b="b"/>
              <a:pathLst>
                <a:path w="953" h="1335" extrusionOk="0">
                  <a:moveTo>
                    <a:pt x="474" y="277"/>
                  </a:moveTo>
                  <a:cubicBezTo>
                    <a:pt x="557" y="277"/>
                    <a:pt x="631" y="351"/>
                    <a:pt x="631" y="435"/>
                  </a:cubicBezTo>
                  <a:lnTo>
                    <a:pt x="631" y="864"/>
                  </a:lnTo>
                  <a:cubicBezTo>
                    <a:pt x="631" y="957"/>
                    <a:pt x="559" y="1023"/>
                    <a:pt x="478" y="1023"/>
                  </a:cubicBezTo>
                  <a:cubicBezTo>
                    <a:pt x="466" y="1023"/>
                    <a:pt x="453" y="1022"/>
                    <a:pt x="441" y="1019"/>
                  </a:cubicBezTo>
                  <a:cubicBezTo>
                    <a:pt x="357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7" y="304"/>
                    <a:pt x="441" y="281"/>
                  </a:cubicBezTo>
                  <a:cubicBezTo>
                    <a:pt x="452" y="278"/>
                    <a:pt x="463" y="277"/>
                    <a:pt x="474" y="277"/>
                  </a:cubicBezTo>
                  <a:close/>
                  <a:moveTo>
                    <a:pt x="484" y="0"/>
                  </a:moveTo>
                  <a:cubicBezTo>
                    <a:pt x="458" y="0"/>
                    <a:pt x="432" y="2"/>
                    <a:pt x="405" y="7"/>
                  </a:cubicBezTo>
                  <a:cubicBezTo>
                    <a:pt x="167" y="19"/>
                    <a:pt x="0" y="221"/>
                    <a:pt x="0" y="459"/>
                  </a:cubicBezTo>
                  <a:lnTo>
                    <a:pt x="0" y="852"/>
                  </a:lnTo>
                  <a:cubicBezTo>
                    <a:pt x="0" y="1090"/>
                    <a:pt x="167" y="1293"/>
                    <a:pt x="405" y="1328"/>
                  </a:cubicBezTo>
                  <a:cubicBezTo>
                    <a:pt x="432" y="1333"/>
                    <a:pt x="458" y="1335"/>
                    <a:pt x="484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3269738" y="3235125"/>
              <a:ext cx="8075" cy="33675"/>
            </a:xfrm>
            <a:custGeom>
              <a:avLst/>
              <a:gdLst/>
              <a:ahLst/>
              <a:cxnLst/>
              <a:rect l="l" t="t" r="r" b="b"/>
              <a:pathLst>
                <a:path w="323" h="1347" extrusionOk="0">
                  <a:moveTo>
                    <a:pt x="144" y="0"/>
                  </a:moveTo>
                  <a:cubicBezTo>
                    <a:pt x="49" y="12"/>
                    <a:pt x="1" y="95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22"/>
                    <a:pt x="144" y="1345"/>
                  </a:cubicBezTo>
                  <a:cubicBezTo>
                    <a:pt x="150" y="1346"/>
                    <a:pt x="156" y="1347"/>
                    <a:pt x="162" y="1347"/>
                  </a:cubicBezTo>
                  <a:cubicBezTo>
                    <a:pt x="241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3285238" y="3235125"/>
              <a:ext cx="7750" cy="33675"/>
            </a:xfrm>
            <a:custGeom>
              <a:avLst/>
              <a:gdLst/>
              <a:ahLst/>
              <a:cxnLst/>
              <a:rect l="l" t="t" r="r" b="b"/>
              <a:pathLst>
                <a:path w="310" h="1347" extrusionOk="0">
                  <a:moveTo>
                    <a:pt x="131" y="0"/>
                  </a:moveTo>
                  <a:cubicBezTo>
                    <a:pt x="48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3332563" y="3235125"/>
              <a:ext cx="7750" cy="33675"/>
            </a:xfrm>
            <a:custGeom>
              <a:avLst/>
              <a:gdLst/>
              <a:ahLst/>
              <a:cxnLst/>
              <a:rect l="l" t="t" r="r" b="b"/>
              <a:pathLst>
                <a:path w="310" h="1347" extrusionOk="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7" y="1346"/>
                    <a:pt x="143" y="1347"/>
                    <a:pt x="149" y="1347"/>
                  </a:cubicBezTo>
                  <a:cubicBezTo>
                    <a:pt x="22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3348038" y="3235125"/>
              <a:ext cx="7750" cy="33675"/>
            </a:xfrm>
            <a:custGeom>
              <a:avLst/>
              <a:gdLst/>
              <a:ahLst/>
              <a:cxnLst/>
              <a:rect l="l" t="t" r="r" b="b"/>
              <a:pathLst>
                <a:path w="310" h="1347" extrusionOk="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3333138" y="3272525"/>
              <a:ext cx="23850" cy="33550"/>
            </a:xfrm>
            <a:custGeom>
              <a:avLst/>
              <a:gdLst/>
              <a:ahLst/>
              <a:cxnLst/>
              <a:rect l="l" t="t" r="r" b="b"/>
              <a:pathLst>
                <a:path w="954" h="1342" extrusionOk="0">
                  <a:moveTo>
                    <a:pt x="495" y="282"/>
                  </a:moveTo>
                  <a:cubicBezTo>
                    <a:pt x="575" y="282"/>
                    <a:pt x="644" y="364"/>
                    <a:pt x="644" y="445"/>
                  </a:cubicBezTo>
                  <a:lnTo>
                    <a:pt x="644" y="873"/>
                  </a:lnTo>
                  <a:cubicBezTo>
                    <a:pt x="644" y="962"/>
                    <a:pt x="579" y="1026"/>
                    <a:pt x="503" y="1026"/>
                  </a:cubicBezTo>
                  <a:cubicBezTo>
                    <a:pt x="487" y="1026"/>
                    <a:pt x="470" y="1023"/>
                    <a:pt x="453" y="1016"/>
                  </a:cubicBezTo>
                  <a:cubicBezTo>
                    <a:pt x="370" y="1004"/>
                    <a:pt x="334" y="933"/>
                    <a:pt x="334" y="861"/>
                  </a:cubicBezTo>
                  <a:lnTo>
                    <a:pt x="334" y="457"/>
                  </a:lnTo>
                  <a:cubicBezTo>
                    <a:pt x="334" y="385"/>
                    <a:pt x="370" y="302"/>
                    <a:pt x="453" y="290"/>
                  </a:cubicBezTo>
                  <a:cubicBezTo>
                    <a:pt x="467" y="285"/>
                    <a:pt x="481" y="282"/>
                    <a:pt x="495" y="282"/>
                  </a:cubicBezTo>
                  <a:close/>
                  <a:moveTo>
                    <a:pt x="470" y="0"/>
                  </a:moveTo>
                  <a:cubicBezTo>
                    <a:pt x="449" y="0"/>
                    <a:pt x="428" y="2"/>
                    <a:pt x="406" y="4"/>
                  </a:cubicBezTo>
                  <a:cubicBezTo>
                    <a:pt x="180" y="28"/>
                    <a:pt x="1" y="230"/>
                    <a:pt x="1" y="469"/>
                  </a:cubicBezTo>
                  <a:lnTo>
                    <a:pt x="1" y="861"/>
                  </a:lnTo>
                  <a:cubicBezTo>
                    <a:pt x="1" y="1100"/>
                    <a:pt x="168" y="1302"/>
                    <a:pt x="406" y="1338"/>
                  </a:cubicBezTo>
                  <a:cubicBezTo>
                    <a:pt x="428" y="1340"/>
                    <a:pt x="449" y="1342"/>
                    <a:pt x="470" y="1342"/>
                  </a:cubicBezTo>
                  <a:cubicBezTo>
                    <a:pt x="739" y="1342"/>
                    <a:pt x="953" y="1138"/>
                    <a:pt x="953" y="873"/>
                  </a:cubicBezTo>
                  <a:lnTo>
                    <a:pt x="953" y="469"/>
                  </a:lnTo>
                  <a:cubicBezTo>
                    <a:pt x="953" y="204"/>
                    <a:pt x="739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3270638" y="3272025"/>
              <a:ext cx="7775" cy="33475"/>
            </a:xfrm>
            <a:custGeom>
              <a:avLst/>
              <a:gdLst/>
              <a:ahLst/>
              <a:cxnLst/>
              <a:rect l="l" t="t" r="r" b="b"/>
              <a:pathLst>
                <a:path w="311" h="1339" extrusionOk="0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32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3285813" y="3272025"/>
              <a:ext cx="8075" cy="33475"/>
            </a:xfrm>
            <a:custGeom>
              <a:avLst/>
              <a:gdLst/>
              <a:ahLst/>
              <a:cxnLst/>
              <a:rect l="l" t="t" r="r" b="b"/>
              <a:pathLst>
                <a:path w="323" h="1339" extrusionOk="0">
                  <a:moveTo>
                    <a:pt x="144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4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3239388" y="3272025"/>
              <a:ext cx="7775" cy="33475"/>
            </a:xfrm>
            <a:custGeom>
              <a:avLst/>
              <a:gdLst/>
              <a:ahLst/>
              <a:cxnLst/>
              <a:rect l="l" t="t" r="r" b="b"/>
              <a:pathLst>
                <a:path w="311" h="1339" extrusionOk="0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179"/>
                  </a:lnTo>
                  <a:cubicBezTo>
                    <a:pt x="0" y="1251"/>
                    <a:pt x="60" y="1322"/>
                    <a:pt x="131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3254863" y="3272025"/>
              <a:ext cx="8075" cy="33475"/>
            </a:xfrm>
            <a:custGeom>
              <a:avLst/>
              <a:gdLst/>
              <a:ahLst/>
              <a:cxnLst/>
              <a:rect l="l" t="t" r="r" b="b"/>
              <a:pathLst>
                <a:path w="323" h="1339" extrusionOk="0">
                  <a:moveTo>
                    <a:pt x="143" y="0"/>
                  </a:moveTo>
                  <a:cubicBezTo>
                    <a:pt x="72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3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3317663" y="3272625"/>
              <a:ext cx="7775" cy="33675"/>
            </a:xfrm>
            <a:custGeom>
              <a:avLst/>
              <a:gdLst/>
              <a:ahLst/>
              <a:cxnLst/>
              <a:rect l="l" t="t" r="r" b="b"/>
              <a:pathLst>
                <a:path w="311" h="1347" extrusionOk="0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32" y="1346"/>
                  </a:cubicBezTo>
                  <a:cubicBezTo>
                    <a:pt x="138" y="1347"/>
                    <a:pt x="144" y="1347"/>
                    <a:pt x="150" y="1347"/>
                  </a:cubicBezTo>
                  <a:cubicBezTo>
                    <a:pt x="229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3302188" y="3272625"/>
              <a:ext cx="8075" cy="33675"/>
            </a:xfrm>
            <a:custGeom>
              <a:avLst/>
              <a:gdLst/>
              <a:ahLst/>
              <a:cxnLst/>
              <a:rect l="l" t="t" r="r" b="b"/>
              <a:pathLst>
                <a:path w="323" h="1347" extrusionOk="0">
                  <a:moveTo>
                    <a:pt x="144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44" y="1346"/>
                  </a:cubicBezTo>
                  <a:cubicBezTo>
                    <a:pt x="150" y="1347"/>
                    <a:pt x="156" y="1347"/>
                    <a:pt x="162" y="1347"/>
                  </a:cubicBezTo>
                  <a:cubicBezTo>
                    <a:pt x="240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279263" y="3321725"/>
              <a:ext cx="7775" cy="9075"/>
            </a:xfrm>
            <a:custGeom>
              <a:avLst/>
              <a:gdLst/>
              <a:ahLst/>
              <a:cxnLst/>
              <a:rect l="l" t="t" r="r" b="b"/>
              <a:pathLst>
                <a:path w="311" h="363" extrusionOk="0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32" y="358"/>
                  </a:cubicBezTo>
                  <a:cubicBezTo>
                    <a:pt x="142" y="361"/>
                    <a:pt x="152" y="362"/>
                    <a:pt x="162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3293263" y="3321725"/>
              <a:ext cx="8050" cy="9075"/>
            </a:xfrm>
            <a:custGeom>
              <a:avLst/>
              <a:gdLst/>
              <a:ahLst/>
              <a:cxnLst/>
              <a:rect l="l" t="t" r="r" b="b"/>
              <a:pathLst>
                <a:path w="322" h="363" extrusionOk="0">
                  <a:moveTo>
                    <a:pt x="143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43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3307563" y="3321725"/>
              <a:ext cx="7750" cy="9075"/>
            </a:xfrm>
            <a:custGeom>
              <a:avLst/>
              <a:gdLst/>
              <a:ahLst/>
              <a:cxnLst/>
              <a:rect l="l" t="t" r="r" b="b"/>
              <a:pathLst>
                <a:path w="310" h="363" extrusionOk="0">
                  <a:moveTo>
                    <a:pt x="131" y="1"/>
                  </a:moveTo>
                  <a:cubicBezTo>
                    <a:pt x="60" y="36"/>
                    <a:pt x="0" y="108"/>
                    <a:pt x="0" y="179"/>
                  </a:cubicBezTo>
                  <a:cubicBezTo>
                    <a:pt x="0" y="275"/>
                    <a:pt x="60" y="346"/>
                    <a:pt x="131" y="358"/>
                  </a:cubicBezTo>
                  <a:cubicBezTo>
                    <a:pt x="142" y="361"/>
                    <a:pt x="153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32" name="Google Shape;1432;p35"/>
          <p:cNvGrpSpPr/>
          <p:nvPr/>
        </p:nvGrpSpPr>
        <p:grpSpPr>
          <a:xfrm>
            <a:off x="7102110" y="4694463"/>
            <a:ext cx="529727" cy="455143"/>
            <a:chOff x="3626638" y="3196425"/>
            <a:chExt cx="270600" cy="232500"/>
          </a:xfrm>
        </p:grpSpPr>
        <p:sp>
          <p:nvSpPr>
            <p:cNvPr id="1433" name="Google Shape;1433;p35"/>
            <p:cNvSpPr/>
            <p:nvPr/>
          </p:nvSpPr>
          <p:spPr>
            <a:xfrm>
              <a:off x="3626638" y="3196425"/>
              <a:ext cx="270300" cy="232200"/>
            </a:xfrm>
            <a:custGeom>
              <a:avLst/>
              <a:gdLst/>
              <a:ahLst/>
              <a:cxnLst/>
              <a:rect l="l" t="t" r="r" b="b"/>
              <a:pathLst>
                <a:path w="10812" h="9288" extrusionOk="0">
                  <a:moveTo>
                    <a:pt x="2727" y="3441"/>
                  </a:moveTo>
                  <a:lnTo>
                    <a:pt x="3013" y="4584"/>
                  </a:lnTo>
                  <a:lnTo>
                    <a:pt x="2727" y="5275"/>
                  </a:lnTo>
                  <a:cubicBezTo>
                    <a:pt x="2715" y="5299"/>
                    <a:pt x="2703" y="5334"/>
                    <a:pt x="2703" y="5358"/>
                  </a:cubicBezTo>
                  <a:lnTo>
                    <a:pt x="2703" y="8989"/>
                  </a:lnTo>
                  <a:lnTo>
                    <a:pt x="2382" y="8989"/>
                  </a:lnTo>
                  <a:lnTo>
                    <a:pt x="2382" y="5358"/>
                  </a:lnTo>
                  <a:cubicBezTo>
                    <a:pt x="2382" y="5346"/>
                    <a:pt x="2382" y="5310"/>
                    <a:pt x="2370" y="5299"/>
                  </a:cubicBezTo>
                  <a:lnTo>
                    <a:pt x="2072" y="4596"/>
                  </a:lnTo>
                  <a:lnTo>
                    <a:pt x="2346" y="3441"/>
                  </a:lnTo>
                  <a:close/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9120"/>
                  </a:lnTo>
                  <a:cubicBezTo>
                    <a:pt x="1" y="9216"/>
                    <a:pt x="84" y="9287"/>
                    <a:pt x="167" y="9287"/>
                  </a:cubicBezTo>
                  <a:lnTo>
                    <a:pt x="3751" y="9287"/>
                  </a:lnTo>
                  <a:cubicBezTo>
                    <a:pt x="3775" y="9287"/>
                    <a:pt x="3799" y="9275"/>
                    <a:pt x="3811" y="9263"/>
                  </a:cubicBezTo>
                  <a:cubicBezTo>
                    <a:pt x="3930" y="9120"/>
                    <a:pt x="3846" y="8966"/>
                    <a:pt x="3715" y="8966"/>
                  </a:cubicBezTo>
                  <a:lnTo>
                    <a:pt x="2965" y="8966"/>
                  </a:lnTo>
                  <a:lnTo>
                    <a:pt x="2965" y="5370"/>
                  </a:lnTo>
                  <a:lnTo>
                    <a:pt x="3275" y="4644"/>
                  </a:lnTo>
                  <a:cubicBezTo>
                    <a:pt x="3299" y="4620"/>
                    <a:pt x="3299" y="4584"/>
                    <a:pt x="3299" y="4537"/>
                  </a:cubicBezTo>
                  <a:lnTo>
                    <a:pt x="2977" y="3215"/>
                  </a:lnTo>
                  <a:cubicBezTo>
                    <a:pt x="2965" y="3144"/>
                    <a:pt x="2906" y="3096"/>
                    <a:pt x="2834" y="3096"/>
                  </a:cubicBezTo>
                  <a:lnTo>
                    <a:pt x="2191" y="3096"/>
                  </a:lnTo>
                  <a:cubicBezTo>
                    <a:pt x="2120" y="3096"/>
                    <a:pt x="2060" y="3144"/>
                    <a:pt x="2048" y="3215"/>
                  </a:cubicBezTo>
                  <a:lnTo>
                    <a:pt x="1727" y="4537"/>
                  </a:lnTo>
                  <a:cubicBezTo>
                    <a:pt x="1715" y="4572"/>
                    <a:pt x="1727" y="4596"/>
                    <a:pt x="1751" y="4644"/>
                  </a:cubicBezTo>
                  <a:lnTo>
                    <a:pt x="2048" y="5370"/>
                  </a:lnTo>
                  <a:lnTo>
                    <a:pt x="2048" y="8978"/>
                  </a:lnTo>
                  <a:lnTo>
                    <a:pt x="382" y="8978"/>
                  </a:lnTo>
                  <a:cubicBezTo>
                    <a:pt x="358" y="8978"/>
                    <a:pt x="346" y="8966"/>
                    <a:pt x="346" y="8942"/>
                  </a:cubicBezTo>
                  <a:lnTo>
                    <a:pt x="346" y="1893"/>
                  </a:lnTo>
                  <a:lnTo>
                    <a:pt x="10478" y="1893"/>
                  </a:lnTo>
                  <a:lnTo>
                    <a:pt x="10478" y="2632"/>
                  </a:lnTo>
                  <a:cubicBezTo>
                    <a:pt x="10478" y="2655"/>
                    <a:pt x="10478" y="2667"/>
                    <a:pt x="10502" y="2667"/>
                  </a:cubicBezTo>
                  <a:cubicBezTo>
                    <a:pt x="10548" y="2713"/>
                    <a:pt x="10598" y="2733"/>
                    <a:pt x="10644" y="2733"/>
                  </a:cubicBezTo>
                  <a:cubicBezTo>
                    <a:pt x="10729" y="2733"/>
                    <a:pt x="10799" y="2665"/>
                    <a:pt x="10799" y="2572"/>
                  </a:cubicBezTo>
                  <a:lnTo>
                    <a:pt x="10799" y="179"/>
                  </a:lnTo>
                  <a:cubicBezTo>
                    <a:pt x="10811" y="96"/>
                    <a:pt x="10740" y="12"/>
                    <a:pt x="10633" y="12"/>
                  </a:cubicBezTo>
                  <a:lnTo>
                    <a:pt x="3430" y="12"/>
                  </a:lnTo>
                  <a:cubicBezTo>
                    <a:pt x="3418" y="12"/>
                    <a:pt x="3394" y="12"/>
                    <a:pt x="3394" y="36"/>
                  </a:cubicBezTo>
                  <a:cubicBezTo>
                    <a:pt x="3263" y="167"/>
                    <a:pt x="3358" y="334"/>
                    <a:pt x="3489" y="334"/>
                  </a:cubicBezTo>
                  <a:lnTo>
                    <a:pt x="10216" y="334"/>
                  </a:lnTo>
                  <a:cubicBezTo>
                    <a:pt x="10359" y="334"/>
                    <a:pt x="10466" y="453"/>
                    <a:pt x="10466" y="584"/>
                  </a:cubicBezTo>
                  <a:lnTo>
                    <a:pt x="10466" y="1584"/>
                  </a:lnTo>
                  <a:lnTo>
                    <a:pt x="334" y="1584"/>
                  </a:lnTo>
                  <a:lnTo>
                    <a:pt x="334" y="393"/>
                  </a:lnTo>
                  <a:cubicBezTo>
                    <a:pt x="334" y="346"/>
                    <a:pt x="358" y="310"/>
                    <a:pt x="405" y="310"/>
                  </a:cubicBezTo>
                  <a:lnTo>
                    <a:pt x="2882" y="310"/>
                  </a:lnTo>
                  <a:cubicBezTo>
                    <a:pt x="2894" y="310"/>
                    <a:pt x="2906" y="310"/>
                    <a:pt x="2906" y="298"/>
                  </a:cubicBezTo>
                  <a:cubicBezTo>
                    <a:pt x="3037" y="167"/>
                    <a:pt x="2953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3732913" y="3273475"/>
              <a:ext cx="164325" cy="155450"/>
            </a:xfrm>
            <a:custGeom>
              <a:avLst/>
              <a:gdLst/>
              <a:ahLst/>
              <a:cxnLst/>
              <a:rect l="l" t="t" r="r" b="b"/>
              <a:pathLst>
                <a:path w="6573" h="6218" extrusionOk="0">
                  <a:moveTo>
                    <a:pt x="3441" y="1312"/>
                  </a:moveTo>
                  <a:cubicBezTo>
                    <a:pt x="4036" y="1669"/>
                    <a:pt x="4393" y="2288"/>
                    <a:pt x="4393" y="2990"/>
                  </a:cubicBezTo>
                  <a:cubicBezTo>
                    <a:pt x="4393" y="3800"/>
                    <a:pt x="3905" y="4514"/>
                    <a:pt x="3143" y="4824"/>
                  </a:cubicBezTo>
                  <a:cubicBezTo>
                    <a:pt x="3060" y="4836"/>
                    <a:pt x="3012" y="4895"/>
                    <a:pt x="3012" y="4955"/>
                  </a:cubicBezTo>
                  <a:lnTo>
                    <a:pt x="3012" y="5907"/>
                  </a:lnTo>
                  <a:lnTo>
                    <a:pt x="2536" y="5907"/>
                  </a:lnTo>
                  <a:lnTo>
                    <a:pt x="2536" y="4360"/>
                  </a:lnTo>
                  <a:cubicBezTo>
                    <a:pt x="2536" y="4288"/>
                    <a:pt x="2477" y="4217"/>
                    <a:pt x="2405" y="4193"/>
                  </a:cubicBezTo>
                  <a:cubicBezTo>
                    <a:pt x="2399" y="4192"/>
                    <a:pt x="2393" y="4192"/>
                    <a:pt x="2387" y="4192"/>
                  </a:cubicBezTo>
                  <a:cubicBezTo>
                    <a:pt x="2308" y="4192"/>
                    <a:pt x="2227" y="4260"/>
                    <a:pt x="2227" y="4360"/>
                  </a:cubicBezTo>
                  <a:lnTo>
                    <a:pt x="2227" y="5919"/>
                  </a:lnTo>
                  <a:lnTo>
                    <a:pt x="1750" y="5919"/>
                  </a:lnTo>
                  <a:lnTo>
                    <a:pt x="1750" y="4967"/>
                  </a:lnTo>
                  <a:cubicBezTo>
                    <a:pt x="1750" y="4907"/>
                    <a:pt x="1703" y="4848"/>
                    <a:pt x="1643" y="4824"/>
                  </a:cubicBezTo>
                  <a:cubicBezTo>
                    <a:pt x="881" y="4526"/>
                    <a:pt x="393" y="3800"/>
                    <a:pt x="393" y="2990"/>
                  </a:cubicBezTo>
                  <a:cubicBezTo>
                    <a:pt x="393" y="2312"/>
                    <a:pt x="750" y="1681"/>
                    <a:pt x="1345" y="1312"/>
                  </a:cubicBezTo>
                  <a:lnTo>
                    <a:pt x="1345" y="2681"/>
                  </a:lnTo>
                  <a:cubicBezTo>
                    <a:pt x="1345" y="2764"/>
                    <a:pt x="1417" y="2848"/>
                    <a:pt x="1512" y="2848"/>
                  </a:cubicBezTo>
                  <a:lnTo>
                    <a:pt x="3286" y="2848"/>
                  </a:lnTo>
                  <a:cubicBezTo>
                    <a:pt x="3370" y="2848"/>
                    <a:pt x="3441" y="2764"/>
                    <a:pt x="3441" y="2681"/>
                  </a:cubicBezTo>
                  <a:lnTo>
                    <a:pt x="3441" y="1312"/>
                  </a:lnTo>
                  <a:close/>
                  <a:moveTo>
                    <a:pt x="6400" y="1"/>
                  </a:moveTo>
                  <a:cubicBezTo>
                    <a:pt x="6394" y="1"/>
                    <a:pt x="6388" y="1"/>
                    <a:pt x="6382" y="2"/>
                  </a:cubicBezTo>
                  <a:cubicBezTo>
                    <a:pt x="6310" y="14"/>
                    <a:pt x="6251" y="73"/>
                    <a:pt x="6251" y="169"/>
                  </a:cubicBezTo>
                  <a:lnTo>
                    <a:pt x="6251" y="5884"/>
                  </a:lnTo>
                  <a:cubicBezTo>
                    <a:pt x="6251" y="5896"/>
                    <a:pt x="6227" y="5907"/>
                    <a:pt x="6215" y="5907"/>
                  </a:cubicBezTo>
                  <a:lnTo>
                    <a:pt x="3346" y="5907"/>
                  </a:lnTo>
                  <a:lnTo>
                    <a:pt x="3346" y="5062"/>
                  </a:lnTo>
                  <a:cubicBezTo>
                    <a:pt x="4132" y="4693"/>
                    <a:pt x="4643" y="3883"/>
                    <a:pt x="4643" y="2979"/>
                  </a:cubicBezTo>
                  <a:cubicBezTo>
                    <a:pt x="4643" y="2574"/>
                    <a:pt x="4536" y="2193"/>
                    <a:pt x="4346" y="1836"/>
                  </a:cubicBezTo>
                  <a:cubicBezTo>
                    <a:pt x="4143" y="1502"/>
                    <a:pt x="3881" y="1216"/>
                    <a:pt x="3572" y="1014"/>
                  </a:cubicBezTo>
                  <a:cubicBezTo>
                    <a:pt x="3525" y="986"/>
                    <a:pt x="3470" y="971"/>
                    <a:pt x="3415" y="971"/>
                  </a:cubicBezTo>
                  <a:cubicBezTo>
                    <a:pt x="3330" y="971"/>
                    <a:pt x="3244" y="1006"/>
                    <a:pt x="3179" y="1085"/>
                  </a:cubicBezTo>
                  <a:cubicBezTo>
                    <a:pt x="3131" y="1145"/>
                    <a:pt x="3119" y="1204"/>
                    <a:pt x="3119" y="1276"/>
                  </a:cubicBezTo>
                  <a:lnTo>
                    <a:pt x="3119" y="2514"/>
                  </a:lnTo>
                  <a:lnTo>
                    <a:pt x="1679" y="2514"/>
                  </a:lnTo>
                  <a:lnTo>
                    <a:pt x="1679" y="1276"/>
                  </a:lnTo>
                  <a:cubicBezTo>
                    <a:pt x="1679" y="1204"/>
                    <a:pt x="1667" y="1145"/>
                    <a:pt x="1619" y="1085"/>
                  </a:cubicBezTo>
                  <a:cubicBezTo>
                    <a:pt x="1552" y="1011"/>
                    <a:pt x="1462" y="974"/>
                    <a:pt x="1375" y="974"/>
                  </a:cubicBezTo>
                  <a:cubicBezTo>
                    <a:pt x="1322" y="974"/>
                    <a:pt x="1271" y="987"/>
                    <a:pt x="1226" y="1014"/>
                  </a:cubicBezTo>
                  <a:cubicBezTo>
                    <a:pt x="905" y="1204"/>
                    <a:pt x="631" y="1490"/>
                    <a:pt x="452" y="1836"/>
                  </a:cubicBezTo>
                  <a:cubicBezTo>
                    <a:pt x="262" y="2169"/>
                    <a:pt x="155" y="2574"/>
                    <a:pt x="155" y="2979"/>
                  </a:cubicBezTo>
                  <a:cubicBezTo>
                    <a:pt x="155" y="3871"/>
                    <a:pt x="667" y="4669"/>
                    <a:pt x="1453" y="5062"/>
                  </a:cubicBezTo>
                  <a:lnTo>
                    <a:pt x="1453" y="5907"/>
                  </a:lnTo>
                  <a:lnTo>
                    <a:pt x="179" y="5907"/>
                  </a:lnTo>
                  <a:cubicBezTo>
                    <a:pt x="95" y="5907"/>
                    <a:pt x="24" y="5967"/>
                    <a:pt x="12" y="6038"/>
                  </a:cubicBezTo>
                  <a:cubicBezTo>
                    <a:pt x="0" y="6134"/>
                    <a:pt x="71" y="6217"/>
                    <a:pt x="179" y="6217"/>
                  </a:cubicBezTo>
                  <a:lnTo>
                    <a:pt x="6227" y="6217"/>
                  </a:lnTo>
                  <a:cubicBezTo>
                    <a:pt x="6429" y="6217"/>
                    <a:pt x="6572" y="6074"/>
                    <a:pt x="6572" y="5884"/>
                  </a:cubicBezTo>
                  <a:lnTo>
                    <a:pt x="6572" y="169"/>
                  </a:lnTo>
                  <a:cubicBezTo>
                    <a:pt x="6561" y="69"/>
                    <a:pt x="6479" y="1"/>
                    <a:pt x="6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3662363" y="3217250"/>
              <a:ext cx="148850" cy="7775"/>
            </a:xfrm>
            <a:custGeom>
              <a:avLst/>
              <a:gdLst/>
              <a:ahLst/>
              <a:cxnLst/>
              <a:rect l="l" t="t" r="r" b="b"/>
              <a:pathLst>
                <a:path w="5954" h="311" extrusionOk="0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4" y="310"/>
                    <a:pt x="179" y="310"/>
                  </a:cubicBezTo>
                  <a:lnTo>
                    <a:pt x="5799" y="310"/>
                  </a:lnTo>
                  <a:cubicBezTo>
                    <a:pt x="5870" y="310"/>
                    <a:pt x="5941" y="251"/>
                    <a:pt x="5953" y="179"/>
                  </a:cubicBezTo>
                  <a:cubicBezTo>
                    <a:pt x="5953" y="96"/>
                    <a:pt x="5882" y="1"/>
                    <a:pt x="5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3822188" y="3215775"/>
              <a:ext cx="7775" cy="8975"/>
            </a:xfrm>
            <a:custGeom>
              <a:avLst/>
              <a:gdLst/>
              <a:ahLst/>
              <a:cxnLst/>
              <a:rect l="l" t="t" r="r" b="b"/>
              <a:pathLst>
                <a:path w="311" h="359" extrusionOk="0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0" y="345"/>
                    <a:pt x="132" y="357"/>
                  </a:cubicBezTo>
                  <a:cubicBezTo>
                    <a:pt x="138" y="358"/>
                    <a:pt x="144" y="359"/>
                    <a:pt x="150" y="359"/>
                  </a:cubicBezTo>
                  <a:cubicBezTo>
                    <a:pt x="229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3837688" y="3215775"/>
              <a:ext cx="7750" cy="8975"/>
            </a:xfrm>
            <a:custGeom>
              <a:avLst/>
              <a:gdLst/>
              <a:ahLst/>
              <a:cxnLst/>
              <a:rect l="l" t="t" r="r" b="b"/>
              <a:pathLst>
                <a:path w="310" h="359" extrusionOk="0">
                  <a:moveTo>
                    <a:pt x="131" y="0"/>
                  </a:moveTo>
                  <a:cubicBezTo>
                    <a:pt x="60" y="36"/>
                    <a:pt x="0" y="107"/>
                    <a:pt x="0" y="179"/>
                  </a:cubicBezTo>
                  <a:lnTo>
                    <a:pt x="0" y="191"/>
                  </a:lnTo>
                  <a:cubicBezTo>
                    <a:pt x="0" y="274"/>
                    <a:pt x="60" y="345"/>
                    <a:pt x="131" y="357"/>
                  </a:cubicBezTo>
                  <a:cubicBezTo>
                    <a:pt x="138" y="358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3853738" y="3215775"/>
              <a:ext cx="7775" cy="8975"/>
            </a:xfrm>
            <a:custGeom>
              <a:avLst/>
              <a:gdLst/>
              <a:ahLst/>
              <a:cxnLst/>
              <a:rect l="l" t="t" r="r" b="b"/>
              <a:pathLst>
                <a:path w="311" h="359" extrusionOk="0">
                  <a:moveTo>
                    <a:pt x="132" y="0"/>
                  </a:moveTo>
                  <a:cubicBezTo>
                    <a:pt x="61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1" y="345"/>
                    <a:pt x="132" y="357"/>
                  </a:cubicBezTo>
                  <a:cubicBezTo>
                    <a:pt x="139" y="358"/>
                    <a:pt x="146" y="359"/>
                    <a:pt x="153" y="359"/>
                  </a:cubicBezTo>
                  <a:cubicBezTo>
                    <a:pt x="239" y="359"/>
                    <a:pt x="311" y="290"/>
                    <a:pt x="311" y="191"/>
                  </a:cubicBezTo>
                  <a:lnTo>
                    <a:pt x="311" y="167"/>
                  </a:lnTo>
                  <a:cubicBezTo>
                    <a:pt x="311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3718913" y="3279375"/>
              <a:ext cx="21750" cy="21275"/>
            </a:xfrm>
            <a:custGeom>
              <a:avLst/>
              <a:gdLst/>
              <a:ahLst/>
              <a:cxnLst/>
              <a:rect l="l" t="t" r="r" b="b"/>
              <a:pathLst>
                <a:path w="870" h="851" extrusionOk="0">
                  <a:moveTo>
                    <a:pt x="435" y="0"/>
                  </a:moveTo>
                  <a:cubicBezTo>
                    <a:pt x="361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3833513" y="3279375"/>
              <a:ext cx="21750" cy="21275"/>
            </a:xfrm>
            <a:custGeom>
              <a:avLst/>
              <a:gdLst/>
              <a:ahLst/>
              <a:cxnLst/>
              <a:rect l="l" t="t" r="r" b="b"/>
              <a:pathLst>
                <a:path w="870" h="851" extrusionOk="0">
                  <a:moveTo>
                    <a:pt x="435" y="0"/>
                  </a:moveTo>
                  <a:cubicBezTo>
                    <a:pt x="360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6"/>
          <p:cNvSpPr txBox="1">
            <a:spLocks noGrp="1"/>
          </p:cNvSpPr>
          <p:nvPr>
            <p:ph type="subTitle" idx="1"/>
          </p:nvPr>
        </p:nvSpPr>
        <p:spPr>
          <a:xfrm>
            <a:off x="7445816" y="2177252"/>
            <a:ext cx="4195120" cy="175617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PAYMENT </a:t>
            </a:r>
          </a:p>
          <a:p>
            <a:pPr marL="0" indent="0">
              <a:spcAft>
                <a:spcPts val="1600"/>
              </a:spcAft>
            </a:pPr>
            <a:r>
              <a:rPr lang="en" dirty="0"/>
              <a:t>SYSTEM</a:t>
            </a:r>
            <a:endParaRPr dirty="0"/>
          </a:p>
        </p:txBody>
      </p:sp>
      <p:sp>
        <p:nvSpPr>
          <p:cNvPr id="1446" name="Google Shape;1446;p36"/>
          <p:cNvSpPr txBox="1">
            <a:spLocks noGrp="1"/>
          </p:cNvSpPr>
          <p:nvPr>
            <p:ph type="subTitle" idx="2"/>
          </p:nvPr>
        </p:nvSpPr>
        <p:spPr>
          <a:xfrm>
            <a:off x="551064" y="2177253"/>
            <a:ext cx="4366376" cy="175617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WEATHER</a:t>
            </a:r>
          </a:p>
          <a:p>
            <a:pPr marL="0" indent="0">
              <a:spcAft>
                <a:spcPts val="1600"/>
              </a:spcAft>
            </a:pPr>
            <a:r>
              <a:rPr lang="en" dirty="0"/>
              <a:t>REPORT</a:t>
            </a:r>
            <a:endParaRPr dirty="0"/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3"/>
          </p:nvPr>
        </p:nvSpPr>
        <p:spPr>
          <a:xfrm>
            <a:off x="3627726" y="4602480"/>
            <a:ext cx="4936548" cy="200759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VIDEO </a:t>
            </a:r>
            <a:br>
              <a:rPr lang="en" dirty="0"/>
            </a:br>
            <a:r>
              <a:rPr lang="en" dirty="0"/>
              <a:t>CAPTURE for Proof in case of</a:t>
            </a:r>
          </a:p>
          <a:p>
            <a:pPr marL="0" indent="0">
              <a:spcAft>
                <a:spcPts val="1600"/>
              </a:spcAft>
            </a:pPr>
            <a:r>
              <a:rPr lang="en" dirty="0"/>
              <a:t>Emergency</a:t>
            </a:r>
            <a:endParaRPr dirty="0"/>
          </a:p>
        </p:txBody>
      </p:sp>
      <p:sp>
        <p:nvSpPr>
          <p:cNvPr id="1448" name="Google Shape;1448;p3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VOICE ASSISTED INCLUDES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" name="Google Shape;1509;p41">
            <a:extLst>
              <a:ext uri="{FF2B5EF4-FFF2-40B4-BE49-F238E27FC236}">
                <a16:creationId xmlns:a16="http://schemas.microsoft.com/office/drawing/2014/main" id="{21E225BB-73E4-B97E-BDCE-AD7F1CB514F4}"/>
              </a:ext>
            </a:extLst>
          </p:cNvPr>
          <p:cNvSpPr/>
          <p:nvPr/>
        </p:nvSpPr>
        <p:spPr>
          <a:xfrm>
            <a:off x="5840678" y="2701938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525;p41">
            <a:extLst>
              <a:ext uri="{FF2B5EF4-FFF2-40B4-BE49-F238E27FC236}">
                <a16:creationId xmlns:a16="http://schemas.microsoft.com/office/drawing/2014/main" id="{F5DBA60D-898B-536E-2732-7FFF46C20704}"/>
              </a:ext>
            </a:extLst>
          </p:cNvPr>
          <p:cNvGrpSpPr/>
          <p:nvPr/>
        </p:nvGrpSpPr>
        <p:grpSpPr>
          <a:xfrm>
            <a:off x="5990083" y="2869104"/>
            <a:ext cx="383091" cy="381872"/>
            <a:chOff x="3132538" y="1356300"/>
            <a:chExt cx="269100" cy="268225"/>
          </a:xfrm>
        </p:grpSpPr>
        <p:sp>
          <p:nvSpPr>
            <p:cNvPr id="12" name="Google Shape;1526;p41">
              <a:extLst>
                <a:ext uri="{FF2B5EF4-FFF2-40B4-BE49-F238E27FC236}">
                  <a16:creationId xmlns:a16="http://schemas.microsoft.com/office/drawing/2014/main" id="{33F56145-9BB0-DFDC-D412-3193887386C4}"/>
                </a:ext>
              </a:extLst>
            </p:cNvPr>
            <p:cNvSpPr/>
            <p:nvPr/>
          </p:nvSpPr>
          <p:spPr>
            <a:xfrm>
              <a:off x="3132538" y="1356300"/>
              <a:ext cx="140500" cy="134575"/>
            </a:xfrm>
            <a:custGeom>
              <a:avLst/>
              <a:gdLst/>
              <a:ahLst/>
              <a:cxnLst/>
              <a:rect l="l" t="t" r="r" b="b"/>
              <a:pathLst>
                <a:path w="5620" h="5383" extrusionOk="0">
                  <a:moveTo>
                    <a:pt x="5310" y="3775"/>
                  </a:moveTo>
                  <a:lnTo>
                    <a:pt x="5310" y="4109"/>
                  </a:lnTo>
                  <a:lnTo>
                    <a:pt x="5298" y="4109"/>
                  </a:lnTo>
                  <a:cubicBezTo>
                    <a:pt x="5298" y="4121"/>
                    <a:pt x="5287" y="4132"/>
                    <a:pt x="5275" y="4132"/>
                  </a:cubicBezTo>
                  <a:lnTo>
                    <a:pt x="357" y="4132"/>
                  </a:lnTo>
                  <a:cubicBezTo>
                    <a:pt x="345" y="4132"/>
                    <a:pt x="334" y="4121"/>
                    <a:pt x="334" y="4109"/>
                  </a:cubicBezTo>
                  <a:lnTo>
                    <a:pt x="334" y="3775"/>
                  </a:lnTo>
                  <a:close/>
                  <a:moveTo>
                    <a:pt x="595" y="1"/>
                  </a:moveTo>
                  <a:cubicBezTo>
                    <a:pt x="274" y="1"/>
                    <a:pt x="24" y="263"/>
                    <a:pt x="24" y="572"/>
                  </a:cubicBezTo>
                  <a:lnTo>
                    <a:pt x="24" y="2501"/>
                  </a:lnTo>
                  <a:cubicBezTo>
                    <a:pt x="24" y="2573"/>
                    <a:pt x="83" y="2644"/>
                    <a:pt x="155" y="2656"/>
                  </a:cubicBezTo>
                  <a:cubicBezTo>
                    <a:pt x="165" y="2659"/>
                    <a:pt x="175" y="2660"/>
                    <a:pt x="185" y="2660"/>
                  </a:cubicBezTo>
                  <a:cubicBezTo>
                    <a:pt x="259" y="2660"/>
                    <a:pt x="334" y="2585"/>
                    <a:pt x="334" y="2501"/>
                  </a:cubicBezTo>
                  <a:lnTo>
                    <a:pt x="334" y="572"/>
                  </a:lnTo>
                  <a:cubicBezTo>
                    <a:pt x="334" y="430"/>
                    <a:pt x="453" y="311"/>
                    <a:pt x="595" y="311"/>
                  </a:cubicBezTo>
                  <a:lnTo>
                    <a:pt x="5036" y="311"/>
                  </a:lnTo>
                  <a:cubicBezTo>
                    <a:pt x="5179" y="311"/>
                    <a:pt x="5298" y="430"/>
                    <a:pt x="5298" y="572"/>
                  </a:cubicBezTo>
                  <a:lnTo>
                    <a:pt x="5298" y="3466"/>
                  </a:lnTo>
                  <a:lnTo>
                    <a:pt x="322" y="3466"/>
                  </a:lnTo>
                  <a:lnTo>
                    <a:pt x="322" y="3156"/>
                  </a:lnTo>
                  <a:cubicBezTo>
                    <a:pt x="322" y="3073"/>
                    <a:pt x="274" y="3001"/>
                    <a:pt x="203" y="2989"/>
                  </a:cubicBezTo>
                  <a:cubicBezTo>
                    <a:pt x="195" y="2989"/>
                    <a:pt x="187" y="2988"/>
                    <a:pt x="179" y="2988"/>
                  </a:cubicBezTo>
                  <a:cubicBezTo>
                    <a:pt x="82" y="2988"/>
                    <a:pt x="0" y="3055"/>
                    <a:pt x="0" y="3132"/>
                  </a:cubicBezTo>
                  <a:lnTo>
                    <a:pt x="0" y="4121"/>
                  </a:lnTo>
                  <a:cubicBezTo>
                    <a:pt x="0" y="4311"/>
                    <a:pt x="155" y="4466"/>
                    <a:pt x="345" y="4466"/>
                  </a:cubicBezTo>
                  <a:lnTo>
                    <a:pt x="1929" y="4466"/>
                  </a:lnTo>
                  <a:cubicBezTo>
                    <a:pt x="1869" y="4621"/>
                    <a:pt x="1762" y="4799"/>
                    <a:pt x="1584" y="4942"/>
                  </a:cubicBezTo>
                  <a:cubicBezTo>
                    <a:pt x="1536" y="4978"/>
                    <a:pt x="1488" y="5025"/>
                    <a:pt x="1488" y="5097"/>
                  </a:cubicBezTo>
                  <a:cubicBezTo>
                    <a:pt x="1477" y="5264"/>
                    <a:pt x="1596" y="5383"/>
                    <a:pt x="1750" y="5383"/>
                  </a:cubicBezTo>
                  <a:lnTo>
                    <a:pt x="2179" y="5383"/>
                  </a:lnTo>
                  <a:cubicBezTo>
                    <a:pt x="2250" y="5383"/>
                    <a:pt x="2322" y="5323"/>
                    <a:pt x="2346" y="5252"/>
                  </a:cubicBezTo>
                  <a:cubicBezTo>
                    <a:pt x="2358" y="5156"/>
                    <a:pt x="2286" y="5073"/>
                    <a:pt x="2179" y="5073"/>
                  </a:cubicBezTo>
                  <a:lnTo>
                    <a:pt x="1905" y="5073"/>
                  </a:lnTo>
                  <a:cubicBezTo>
                    <a:pt x="2108" y="4883"/>
                    <a:pt x="2203" y="4656"/>
                    <a:pt x="2250" y="4466"/>
                  </a:cubicBezTo>
                  <a:lnTo>
                    <a:pt x="3358" y="4466"/>
                  </a:lnTo>
                  <a:cubicBezTo>
                    <a:pt x="3417" y="4656"/>
                    <a:pt x="3512" y="4883"/>
                    <a:pt x="3691" y="5073"/>
                  </a:cubicBezTo>
                  <a:lnTo>
                    <a:pt x="2798" y="5073"/>
                  </a:lnTo>
                  <a:cubicBezTo>
                    <a:pt x="2727" y="5073"/>
                    <a:pt x="2655" y="5133"/>
                    <a:pt x="2643" y="5204"/>
                  </a:cubicBezTo>
                  <a:cubicBezTo>
                    <a:pt x="2620" y="5299"/>
                    <a:pt x="2703" y="5383"/>
                    <a:pt x="2798" y="5383"/>
                  </a:cubicBezTo>
                  <a:lnTo>
                    <a:pt x="3870" y="5383"/>
                  </a:lnTo>
                  <a:cubicBezTo>
                    <a:pt x="3965" y="5383"/>
                    <a:pt x="4036" y="5335"/>
                    <a:pt x="4096" y="5264"/>
                  </a:cubicBezTo>
                  <a:cubicBezTo>
                    <a:pt x="4167" y="5144"/>
                    <a:pt x="4144" y="5013"/>
                    <a:pt x="4036" y="4942"/>
                  </a:cubicBezTo>
                  <a:cubicBezTo>
                    <a:pt x="3858" y="4799"/>
                    <a:pt x="3751" y="4621"/>
                    <a:pt x="3691" y="4466"/>
                  </a:cubicBezTo>
                  <a:lnTo>
                    <a:pt x="5275" y="4466"/>
                  </a:lnTo>
                  <a:cubicBezTo>
                    <a:pt x="5465" y="4466"/>
                    <a:pt x="5620" y="4311"/>
                    <a:pt x="5620" y="4121"/>
                  </a:cubicBezTo>
                  <a:lnTo>
                    <a:pt x="5620" y="572"/>
                  </a:lnTo>
                  <a:cubicBezTo>
                    <a:pt x="5620" y="263"/>
                    <a:pt x="5346" y="1"/>
                    <a:pt x="5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27;p41">
              <a:extLst>
                <a:ext uri="{FF2B5EF4-FFF2-40B4-BE49-F238E27FC236}">
                  <a16:creationId xmlns:a16="http://schemas.microsoft.com/office/drawing/2014/main" id="{11E32823-2BD6-87E0-6B60-553B4D53C151}"/>
                </a:ext>
              </a:extLst>
            </p:cNvPr>
            <p:cNvSpPr/>
            <p:nvPr/>
          </p:nvSpPr>
          <p:spPr>
            <a:xfrm>
              <a:off x="3179563" y="1401250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28;p41">
              <a:extLst>
                <a:ext uri="{FF2B5EF4-FFF2-40B4-BE49-F238E27FC236}">
                  <a16:creationId xmlns:a16="http://schemas.microsoft.com/office/drawing/2014/main" id="{876D087A-7122-8455-FBF2-89B7EC648C6A}"/>
                </a:ext>
              </a:extLst>
            </p:cNvPr>
            <p:cNvSpPr/>
            <p:nvPr/>
          </p:nvSpPr>
          <p:spPr>
            <a:xfrm>
              <a:off x="3198913" y="1401250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29;p41">
              <a:extLst>
                <a:ext uri="{FF2B5EF4-FFF2-40B4-BE49-F238E27FC236}">
                  <a16:creationId xmlns:a16="http://schemas.microsoft.com/office/drawing/2014/main" id="{6067D49F-9B7C-6A4B-903F-3F3297601E13}"/>
                </a:ext>
              </a:extLst>
            </p:cNvPr>
            <p:cNvSpPr/>
            <p:nvPr/>
          </p:nvSpPr>
          <p:spPr>
            <a:xfrm>
              <a:off x="3218263" y="1401250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30;p41">
              <a:extLst>
                <a:ext uri="{FF2B5EF4-FFF2-40B4-BE49-F238E27FC236}">
                  <a16:creationId xmlns:a16="http://schemas.microsoft.com/office/drawing/2014/main" id="{C768EDF8-5734-80FD-BAAC-FEDE38ACF249}"/>
                </a:ext>
              </a:extLst>
            </p:cNvPr>
            <p:cNvSpPr/>
            <p:nvPr/>
          </p:nvSpPr>
          <p:spPr>
            <a:xfrm>
              <a:off x="3261413" y="1489375"/>
              <a:ext cx="140225" cy="135150"/>
            </a:xfrm>
            <a:custGeom>
              <a:avLst/>
              <a:gdLst/>
              <a:ahLst/>
              <a:cxnLst/>
              <a:rect l="l" t="t" r="r" b="b"/>
              <a:pathLst>
                <a:path w="5609" h="5406" extrusionOk="0">
                  <a:moveTo>
                    <a:pt x="5299" y="3798"/>
                  </a:moveTo>
                  <a:lnTo>
                    <a:pt x="5299" y="4120"/>
                  </a:lnTo>
                  <a:cubicBezTo>
                    <a:pt x="5299" y="4143"/>
                    <a:pt x="5287" y="4155"/>
                    <a:pt x="5263" y="4155"/>
                  </a:cubicBezTo>
                  <a:lnTo>
                    <a:pt x="334" y="4155"/>
                  </a:lnTo>
                  <a:cubicBezTo>
                    <a:pt x="322" y="4155"/>
                    <a:pt x="310" y="4132"/>
                    <a:pt x="310" y="4120"/>
                  </a:cubicBezTo>
                  <a:lnTo>
                    <a:pt x="310" y="3798"/>
                  </a:lnTo>
                  <a:close/>
                  <a:moveTo>
                    <a:pt x="3346" y="4465"/>
                  </a:moveTo>
                  <a:cubicBezTo>
                    <a:pt x="3418" y="4655"/>
                    <a:pt x="3525" y="4894"/>
                    <a:pt x="3703" y="5072"/>
                  </a:cubicBezTo>
                  <a:lnTo>
                    <a:pt x="1906" y="5072"/>
                  </a:lnTo>
                  <a:cubicBezTo>
                    <a:pt x="2096" y="4882"/>
                    <a:pt x="2203" y="4655"/>
                    <a:pt x="2239" y="4465"/>
                  </a:cubicBezTo>
                  <a:close/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4215"/>
                  </a:lnTo>
                  <a:cubicBezTo>
                    <a:pt x="1" y="4358"/>
                    <a:pt x="120" y="4477"/>
                    <a:pt x="262" y="4477"/>
                  </a:cubicBezTo>
                  <a:lnTo>
                    <a:pt x="1917" y="4477"/>
                  </a:lnTo>
                  <a:cubicBezTo>
                    <a:pt x="1858" y="4643"/>
                    <a:pt x="1751" y="4822"/>
                    <a:pt x="1560" y="4977"/>
                  </a:cubicBezTo>
                  <a:cubicBezTo>
                    <a:pt x="1525" y="5001"/>
                    <a:pt x="1501" y="5036"/>
                    <a:pt x="1489" y="5072"/>
                  </a:cubicBezTo>
                  <a:cubicBezTo>
                    <a:pt x="1441" y="5251"/>
                    <a:pt x="1572" y="5405"/>
                    <a:pt x="1727" y="5405"/>
                  </a:cubicBezTo>
                  <a:lnTo>
                    <a:pt x="3894" y="5405"/>
                  </a:lnTo>
                  <a:cubicBezTo>
                    <a:pt x="3942" y="5405"/>
                    <a:pt x="3989" y="5394"/>
                    <a:pt x="4013" y="5358"/>
                  </a:cubicBezTo>
                  <a:cubicBezTo>
                    <a:pt x="4168" y="5239"/>
                    <a:pt x="4156" y="5048"/>
                    <a:pt x="4013" y="4953"/>
                  </a:cubicBezTo>
                  <a:cubicBezTo>
                    <a:pt x="3834" y="4822"/>
                    <a:pt x="3739" y="4643"/>
                    <a:pt x="3680" y="4477"/>
                  </a:cubicBezTo>
                  <a:lnTo>
                    <a:pt x="5323" y="4477"/>
                  </a:lnTo>
                  <a:cubicBezTo>
                    <a:pt x="5477" y="4477"/>
                    <a:pt x="5596" y="4358"/>
                    <a:pt x="5596" y="4215"/>
                  </a:cubicBezTo>
                  <a:lnTo>
                    <a:pt x="5596" y="583"/>
                  </a:lnTo>
                  <a:cubicBezTo>
                    <a:pt x="5608" y="250"/>
                    <a:pt x="5346" y="0"/>
                    <a:pt x="5025" y="0"/>
                  </a:cubicBezTo>
                  <a:lnTo>
                    <a:pt x="4358" y="0"/>
                  </a:lnTo>
                  <a:cubicBezTo>
                    <a:pt x="4287" y="0"/>
                    <a:pt x="4203" y="60"/>
                    <a:pt x="4192" y="131"/>
                  </a:cubicBezTo>
                  <a:cubicBezTo>
                    <a:pt x="4180" y="226"/>
                    <a:pt x="4251" y="310"/>
                    <a:pt x="4358" y="310"/>
                  </a:cubicBezTo>
                  <a:lnTo>
                    <a:pt x="5025" y="310"/>
                  </a:lnTo>
                  <a:cubicBezTo>
                    <a:pt x="5180" y="310"/>
                    <a:pt x="5299" y="429"/>
                    <a:pt x="5299" y="583"/>
                  </a:cubicBezTo>
                  <a:lnTo>
                    <a:pt x="5299" y="3465"/>
                  </a:lnTo>
                  <a:lnTo>
                    <a:pt x="310" y="3465"/>
                  </a:lnTo>
                  <a:lnTo>
                    <a:pt x="310" y="393"/>
                  </a:lnTo>
                  <a:cubicBezTo>
                    <a:pt x="310" y="345"/>
                    <a:pt x="334" y="310"/>
                    <a:pt x="382" y="310"/>
                  </a:cubicBezTo>
                  <a:lnTo>
                    <a:pt x="3763" y="310"/>
                  </a:lnTo>
                  <a:cubicBezTo>
                    <a:pt x="3775" y="310"/>
                    <a:pt x="3799" y="310"/>
                    <a:pt x="3799" y="298"/>
                  </a:cubicBezTo>
                  <a:cubicBezTo>
                    <a:pt x="3930" y="167"/>
                    <a:pt x="3834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31;p41">
              <a:extLst>
                <a:ext uri="{FF2B5EF4-FFF2-40B4-BE49-F238E27FC236}">
                  <a16:creationId xmlns:a16="http://schemas.microsoft.com/office/drawing/2014/main" id="{3916A28F-FEC2-F6B3-1D22-E5E140B37E4D}"/>
                </a:ext>
              </a:extLst>
            </p:cNvPr>
            <p:cNvSpPr/>
            <p:nvPr/>
          </p:nvSpPr>
          <p:spPr>
            <a:xfrm>
              <a:off x="3308138" y="1534000"/>
              <a:ext cx="8075" cy="9000"/>
            </a:xfrm>
            <a:custGeom>
              <a:avLst/>
              <a:gdLst/>
              <a:ahLst/>
              <a:cxnLst/>
              <a:rect l="l" t="t" r="r" b="b"/>
              <a:pathLst>
                <a:path w="323" h="360" extrusionOk="0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32;p41">
              <a:extLst>
                <a:ext uri="{FF2B5EF4-FFF2-40B4-BE49-F238E27FC236}">
                  <a16:creationId xmlns:a16="http://schemas.microsoft.com/office/drawing/2014/main" id="{BCF7EC61-61DA-726D-6D15-0B7B3668B447}"/>
                </a:ext>
              </a:extLst>
            </p:cNvPr>
            <p:cNvSpPr/>
            <p:nvPr/>
          </p:nvSpPr>
          <p:spPr>
            <a:xfrm>
              <a:off x="3327488" y="1534000"/>
              <a:ext cx="8075" cy="9000"/>
            </a:xfrm>
            <a:custGeom>
              <a:avLst/>
              <a:gdLst/>
              <a:ahLst/>
              <a:cxnLst/>
              <a:rect l="l" t="t" r="r" b="b"/>
              <a:pathLst>
                <a:path w="323" h="360" extrusionOk="0">
                  <a:moveTo>
                    <a:pt x="132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33;p41">
              <a:extLst>
                <a:ext uri="{FF2B5EF4-FFF2-40B4-BE49-F238E27FC236}">
                  <a16:creationId xmlns:a16="http://schemas.microsoft.com/office/drawing/2014/main" id="{5808C71D-CBFD-6739-1117-6C475B716FCE}"/>
                </a:ext>
              </a:extLst>
            </p:cNvPr>
            <p:cNvSpPr/>
            <p:nvPr/>
          </p:nvSpPr>
          <p:spPr>
            <a:xfrm>
              <a:off x="3346838" y="1534000"/>
              <a:ext cx="8075" cy="9000"/>
            </a:xfrm>
            <a:custGeom>
              <a:avLst/>
              <a:gdLst/>
              <a:ahLst/>
              <a:cxnLst/>
              <a:rect l="l" t="t" r="r" b="b"/>
              <a:pathLst>
                <a:path w="323" h="360" extrusionOk="0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34;p41">
              <a:extLst>
                <a:ext uri="{FF2B5EF4-FFF2-40B4-BE49-F238E27FC236}">
                  <a16:creationId xmlns:a16="http://schemas.microsoft.com/office/drawing/2014/main" id="{A764F99F-49F3-AE6F-81C4-A3F40D6C2BBB}"/>
                </a:ext>
              </a:extLst>
            </p:cNvPr>
            <p:cNvSpPr/>
            <p:nvPr/>
          </p:nvSpPr>
          <p:spPr>
            <a:xfrm>
              <a:off x="3282838" y="1409900"/>
              <a:ext cx="14925" cy="7750"/>
            </a:xfrm>
            <a:custGeom>
              <a:avLst/>
              <a:gdLst/>
              <a:ahLst/>
              <a:cxnLst/>
              <a:rect l="l" t="t" r="r" b="b"/>
              <a:pathLst>
                <a:path w="597" h="310" extrusionOk="0">
                  <a:moveTo>
                    <a:pt x="179" y="0"/>
                  </a:moveTo>
                  <a:cubicBezTo>
                    <a:pt x="108" y="0"/>
                    <a:pt x="37" y="60"/>
                    <a:pt x="25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41" y="310"/>
                  </a:lnTo>
                  <a:cubicBezTo>
                    <a:pt x="513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35;p41">
              <a:extLst>
                <a:ext uri="{FF2B5EF4-FFF2-40B4-BE49-F238E27FC236}">
                  <a16:creationId xmlns:a16="http://schemas.microsoft.com/office/drawing/2014/main" id="{EEDAAF2F-5268-501F-55CF-FF5B926FDAF1}"/>
                </a:ext>
              </a:extLst>
            </p:cNvPr>
            <p:cNvSpPr/>
            <p:nvPr/>
          </p:nvSpPr>
          <p:spPr>
            <a:xfrm>
              <a:off x="3301888" y="1409900"/>
              <a:ext cx="14925" cy="7750"/>
            </a:xfrm>
            <a:custGeom>
              <a:avLst/>
              <a:gdLst/>
              <a:ahLst/>
              <a:cxnLst/>
              <a:rect l="l" t="t" r="r" b="b"/>
              <a:pathLst>
                <a:path w="597" h="310" extrusionOk="0">
                  <a:moveTo>
                    <a:pt x="179" y="0"/>
                  </a:moveTo>
                  <a:cubicBezTo>
                    <a:pt x="108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36;p41">
              <a:extLst>
                <a:ext uri="{FF2B5EF4-FFF2-40B4-BE49-F238E27FC236}">
                  <a16:creationId xmlns:a16="http://schemas.microsoft.com/office/drawing/2014/main" id="{1312B2D1-9083-9DD8-495E-DAA87247D7E7}"/>
                </a:ext>
              </a:extLst>
            </p:cNvPr>
            <p:cNvSpPr/>
            <p:nvPr/>
          </p:nvSpPr>
          <p:spPr>
            <a:xfrm>
              <a:off x="3320938" y="1409900"/>
              <a:ext cx="14925" cy="7750"/>
            </a:xfrm>
            <a:custGeom>
              <a:avLst/>
              <a:gdLst/>
              <a:ahLst/>
              <a:cxnLst/>
              <a:rect l="l" t="t" r="r" b="b"/>
              <a:pathLst>
                <a:path w="597" h="310" extrusionOk="0">
                  <a:moveTo>
                    <a:pt x="179" y="0"/>
                  </a:moveTo>
                  <a:cubicBezTo>
                    <a:pt x="96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37;p41">
              <a:extLst>
                <a:ext uri="{FF2B5EF4-FFF2-40B4-BE49-F238E27FC236}">
                  <a16:creationId xmlns:a16="http://schemas.microsoft.com/office/drawing/2014/main" id="{B90E10C6-678F-8192-1276-779E0939CDEF}"/>
                </a:ext>
              </a:extLst>
            </p:cNvPr>
            <p:cNvSpPr/>
            <p:nvPr/>
          </p:nvSpPr>
          <p:spPr>
            <a:xfrm>
              <a:off x="3327488" y="1422100"/>
              <a:ext cx="8075" cy="14625"/>
            </a:xfrm>
            <a:custGeom>
              <a:avLst/>
              <a:gdLst/>
              <a:ahLst/>
              <a:cxnLst/>
              <a:rect l="l" t="t" r="r" b="b"/>
              <a:pathLst>
                <a:path w="323" h="585" extrusionOk="0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84"/>
                  </a:cubicBezTo>
                  <a:cubicBezTo>
                    <a:pt x="138" y="584"/>
                    <a:pt x="144" y="585"/>
                    <a:pt x="150" y="585"/>
                  </a:cubicBezTo>
                  <a:cubicBezTo>
                    <a:pt x="239" y="585"/>
                    <a:pt x="322" y="506"/>
                    <a:pt x="322" y="417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38;p41">
              <a:extLst>
                <a:ext uri="{FF2B5EF4-FFF2-40B4-BE49-F238E27FC236}">
                  <a16:creationId xmlns:a16="http://schemas.microsoft.com/office/drawing/2014/main" id="{9D852CDE-2DD5-A419-7370-7D62135A7D4B}"/>
                </a:ext>
              </a:extLst>
            </p:cNvPr>
            <p:cNvSpPr/>
            <p:nvPr/>
          </p:nvSpPr>
          <p:spPr>
            <a:xfrm>
              <a:off x="3327488" y="1441750"/>
              <a:ext cx="8075" cy="14625"/>
            </a:xfrm>
            <a:custGeom>
              <a:avLst/>
              <a:gdLst/>
              <a:ahLst/>
              <a:cxnLst/>
              <a:rect l="l" t="t" r="r" b="b"/>
              <a:pathLst>
                <a:path w="323" h="585" extrusionOk="0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72"/>
                    <a:pt x="132" y="583"/>
                  </a:cubicBezTo>
                  <a:cubicBezTo>
                    <a:pt x="139" y="584"/>
                    <a:pt x="146" y="585"/>
                    <a:pt x="152" y="585"/>
                  </a:cubicBezTo>
                  <a:cubicBezTo>
                    <a:pt x="240" y="585"/>
                    <a:pt x="322" y="516"/>
                    <a:pt x="322" y="417"/>
                  </a:cubicBezTo>
                  <a:lnTo>
                    <a:pt x="322" y="167"/>
                  </a:lnTo>
                  <a:cubicBezTo>
                    <a:pt x="322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39;p41">
              <a:extLst>
                <a:ext uri="{FF2B5EF4-FFF2-40B4-BE49-F238E27FC236}">
                  <a16:creationId xmlns:a16="http://schemas.microsoft.com/office/drawing/2014/main" id="{F75059A5-26A1-B79C-F6D7-86532314FAA4}"/>
                </a:ext>
              </a:extLst>
            </p:cNvPr>
            <p:cNvSpPr/>
            <p:nvPr/>
          </p:nvSpPr>
          <p:spPr>
            <a:xfrm>
              <a:off x="3327488" y="1461975"/>
              <a:ext cx="8075" cy="14425"/>
            </a:xfrm>
            <a:custGeom>
              <a:avLst/>
              <a:gdLst/>
              <a:ahLst/>
              <a:cxnLst/>
              <a:rect l="l" t="t" r="r" b="b"/>
              <a:pathLst>
                <a:path w="323" h="577" extrusionOk="0">
                  <a:moveTo>
                    <a:pt x="132" y="1"/>
                  </a:moveTo>
                  <a:cubicBezTo>
                    <a:pt x="60" y="13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6"/>
                    <a:pt x="165" y="576"/>
                  </a:cubicBezTo>
                  <a:cubicBezTo>
                    <a:pt x="248" y="576"/>
                    <a:pt x="322" y="501"/>
                    <a:pt x="322" y="417"/>
                  </a:cubicBezTo>
                  <a:lnTo>
                    <a:pt x="322" y="155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40;p41">
              <a:extLst>
                <a:ext uri="{FF2B5EF4-FFF2-40B4-BE49-F238E27FC236}">
                  <a16:creationId xmlns:a16="http://schemas.microsoft.com/office/drawing/2014/main" id="{95522938-C565-9B80-D9BD-1C692725CB5E}"/>
                </a:ext>
              </a:extLst>
            </p:cNvPr>
            <p:cNvSpPr/>
            <p:nvPr/>
          </p:nvSpPr>
          <p:spPr>
            <a:xfrm>
              <a:off x="3237888" y="1563775"/>
              <a:ext cx="14925" cy="7775"/>
            </a:xfrm>
            <a:custGeom>
              <a:avLst/>
              <a:gdLst/>
              <a:ahLst/>
              <a:cxnLst/>
              <a:rect l="l" t="t" r="r" b="b"/>
              <a:pathLst>
                <a:path w="597" h="311" extrusionOk="0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30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41;p41">
              <a:extLst>
                <a:ext uri="{FF2B5EF4-FFF2-40B4-BE49-F238E27FC236}">
                  <a16:creationId xmlns:a16="http://schemas.microsoft.com/office/drawing/2014/main" id="{B16AE2BB-5A93-BA9B-CFDC-6485E3CC143A}"/>
                </a:ext>
              </a:extLst>
            </p:cNvPr>
            <p:cNvSpPr/>
            <p:nvPr/>
          </p:nvSpPr>
          <p:spPr>
            <a:xfrm>
              <a:off x="3218838" y="1563775"/>
              <a:ext cx="14925" cy="7775"/>
            </a:xfrm>
            <a:custGeom>
              <a:avLst/>
              <a:gdLst/>
              <a:ahLst/>
              <a:cxnLst/>
              <a:rect l="l" t="t" r="r" b="b"/>
              <a:pathLst>
                <a:path w="597" h="311" extrusionOk="0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41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42;p41">
              <a:extLst>
                <a:ext uri="{FF2B5EF4-FFF2-40B4-BE49-F238E27FC236}">
                  <a16:creationId xmlns:a16="http://schemas.microsoft.com/office/drawing/2014/main" id="{18B92D06-989E-724A-3D8A-2F03D6249E13}"/>
                </a:ext>
              </a:extLst>
            </p:cNvPr>
            <p:cNvSpPr/>
            <p:nvPr/>
          </p:nvSpPr>
          <p:spPr>
            <a:xfrm>
              <a:off x="3199513" y="1563775"/>
              <a:ext cx="15500" cy="7775"/>
            </a:xfrm>
            <a:custGeom>
              <a:avLst/>
              <a:gdLst/>
              <a:ahLst/>
              <a:cxnLst/>
              <a:rect l="l" t="t" r="r" b="b"/>
              <a:pathLst>
                <a:path w="620" h="311" extrusionOk="0">
                  <a:moveTo>
                    <a:pt x="179" y="1"/>
                  </a:moveTo>
                  <a:cubicBezTo>
                    <a:pt x="107" y="1"/>
                    <a:pt x="36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429" y="310"/>
                  </a:lnTo>
                  <a:cubicBezTo>
                    <a:pt x="512" y="310"/>
                    <a:pt x="583" y="251"/>
                    <a:pt x="595" y="179"/>
                  </a:cubicBezTo>
                  <a:cubicBezTo>
                    <a:pt x="619" y="96"/>
                    <a:pt x="53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43;p41">
              <a:extLst>
                <a:ext uri="{FF2B5EF4-FFF2-40B4-BE49-F238E27FC236}">
                  <a16:creationId xmlns:a16="http://schemas.microsoft.com/office/drawing/2014/main" id="{813D7AD0-8D26-8808-EB64-7E3EB92B2A2C}"/>
                </a:ext>
              </a:extLst>
            </p:cNvPr>
            <p:cNvSpPr/>
            <p:nvPr/>
          </p:nvSpPr>
          <p:spPr>
            <a:xfrm>
              <a:off x="3200388" y="1544725"/>
              <a:ext cx="7775" cy="14650"/>
            </a:xfrm>
            <a:custGeom>
              <a:avLst/>
              <a:gdLst/>
              <a:ahLst/>
              <a:cxnLst/>
              <a:rect l="l" t="t" r="r" b="b"/>
              <a:pathLst>
                <a:path w="311" h="586" extrusionOk="0">
                  <a:moveTo>
                    <a:pt x="132" y="1"/>
                  </a:moveTo>
                  <a:cubicBezTo>
                    <a:pt x="60" y="36"/>
                    <a:pt x="1" y="96"/>
                    <a:pt x="1" y="179"/>
                  </a:cubicBezTo>
                  <a:lnTo>
                    <a:pt x="1" y="417"/>
                  </a:lnTo>
                  <a:cubicBezTo>
                    <a:pt x="1" y="501"/>
                    <a:pt x="60" y="572"/>
                    <a:pt x="132" y="584"/>
                  </a:cubicBezTo>
                  <a:cubicBezTo>
                    <a:pt x="139" y="585"/>
                    <a:pt x="146" y="585"/>
                    <a:pt x="152" y="585"/>
                  </a:cubicBezTo>
                  <a:cubicBezTo>
                    <a:pt x="239" y="585"/>
                    <a:pt x="310" y="517"/>
                    <a:pt x="310" y="417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44;p41">
              <a:extLst>
                <a:ext uri="{FF2B5EF4-FFF2-40B4-BE49-F238E27FC236}">
                  <a16:creationId xmlns:a16="http://schemas.microsoft.com/office/drawing/2014/main" id="{610EBA6F-3DE1-B28C-75A4-FF5B67488B58}"/>
                </a:ext>
              </a:extLst>
            </p:cNvPr>
            <p:cNvSpPr/>
            <p:nvPr/>
          </p:nvSpPr>
          <p:spPr>
            <a:xfrm>
              <a:off x="3200388" y="1524775"/>
              <a:ext cx="7775" cy="14425"/>
            </a:xfrm>
            <a:custGeom>
              <a:avLst/>
              <a:gdLst/>
              <a:ahLst/>
              <a:cxnLst/>
              <a:rect l="l" t="t" r="r" b="b"/>
              <a:pathLst>
                <a:path w="311" h="577" extrusionOk="0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lnTo>
                    <a:pt x="1" y="418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7"/>
                    <a:pt x="165" y="577"/>
                  </a:cubicBezTo>
                  <a:cubicBezTo>
                    <a:pt x="245" y="577"/>
                    <a:pt x="310" y="502"/>
                    <a:pt x="310" y="418"/>
                  </a:cubicBezTo>
                  <a:lnTo>
                    <a:pt x="310" y="168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45;p41">
              <a:extLst>
                <a:ext uri="{FF2B5EF4-FFF2-40B4-BE49-F238E27FC236}">
                  <a16:creationId xmlns:a16="http://schemas.microsoft.com/office/drawing/2014/main" id="{D3500030-0496-BEB4-FCF0-D78ABDCA757E}"/>
                </a:ext>
              </a:extLst>
            </p:cNvPr>
            <p:cNvSpPr/>
            <p:nvPr/>
          </p:nvSpPr>
          <p:spPr>
            <a:xfrm>
              <a:off x="3200388" y="1505150"/>
              <a:ext cx="7775" cy="14400"/>
            </a:xfrm>
            <a:custGeom>
              <a:avLst/>
              <a:gdLst/>
              <a:ahLst/>
              <a:cxnLst/>
              <a:rect l="l" t="t" r="r" b="b"/>
              <a:pathLst>
                <a:path w="311" h="576" extrusionOk="0">
                  <a:moveTo>
                    <a:pt x="132" y="0"/>
                  </a:moveTo>
                  <a:cubicBezTo>
                    <a:pt x="60" y="24"/>
                    <a:pt x="1" y="95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72"/>
                  </a:cubicBezTo>
                  <a:cubicBezTo>
                    <a:pt x="143" y="574"/>
                    <a:pt x="154" y="576"/>
                    <a:pt x="165" y="576"/>
                  </a:cubicBezTo>
                  <a:cubicBezTo>
                    <a:pt x="245" y="576"/>
                    <a:pt x="310" y="501"/>
                    <a:pt x="310" y="417"/>
                  </a:cubicBezTo>
                  <a:lnTo>
                    <a:pt x="310" y="155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2092800" y="1691167"/>
            <a:ext cx="8006400" cy="113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6600" dirty="0"/>
              <a:t>Audio-based</a:t>
            </a:r>
            <a:r>
              <a:rPr lang="en" sz="6600" dirty="0"/>
              <a:t> </a:t>
            </a:r>
            <a:r>
              <a:rPr lang="en" sz="6600" b="1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CHATBOT</a:t>
            </a:r>
            <a:endParaRPr sz="66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51" name="Google Shape;1151;p30"/>
          <p:cNvCxnSpPr/>
          <p:nvPr/>
        </p:nvCxnSpPr>
        <p:spPr>
          <a:xfrm>
            <a:off x="5296267" y="3074117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6029834" y="5788033"/>
            <a:ext cx="420767" cy="48900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10310266" y="399991"/>
            <a:ext cx="585005" cy="1030539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950952" y="5099179"/>
            <a:ext cx="481505" cy="4141891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463B877-0D2F-44D2-38E1-774BB242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3267" y="3484319"/>
            <a:ext cx="8006400" cy="1684800"/>
          </a:xfrm>
        </p:spPr>
        <p:txBody>
          <a:bodyPr/>
          <a:lstStyle/>
          <a:p>
            <a:r>
              <a:rPr lang="en-IN" sz="3200" dirty="0"/>
              <a:t>Trained using GPT-3.5 Turbo Model</a:t>
            </a:r>
          </a:p>
          <a:p>
            <a:endParaRPr lang="en-IN" dirty="0"/>
          </a:p>
          <a:p>
            <a:r>
              <a:rPr lang="en-IN" dirty="0"/>
              <a:t>Acts as a virtual mentors for ex </a:t>
            </a:r>
            <a:r>
              <a:rPr lang="en-IN" dirty="0" err="1"/>
              <a:t>psychatrist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41"/>
          <p:cNvSpPr txBox="1">
            <a:spLocks noGrp="1"/>
          </p:cNvSpPr>
          <p:nvPr>
            <p:ph type="title"/>
          </p:nvPr>
        </p:nvSpPr>
        <p:spPr>
          <a:xfrm>
            <a:off x="2613005" y="774000"/>
            <a:ext cx="7122160" cy="13352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600" dirty="0"/>
              <a:t>PARENTAL </a:t>
            </a:r>
            <a:r>
              <a:rPr lang="en" sz="66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CONTROL</a:t>
            </a:r>
            <a:endParaRPr sz="6600" b="0" dirty="0"/>
          </a:p>
        </p:txBody>
      </p:sp>
      <p:sp>
        <p:nvSpPr>
          <p:cNvPr id="1507" name="Google Shape;1507;p41"/>
          <p:cNvSpPr/>
          <p:nvPr/>
        </p:nvSpPr>
        <p:spPr>
          <a:xfrm>
            <a:off x="2274038" y="3357880"/>
            <a:ext cx="909200" cy="942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8" name="Google Shape;1508;p41"/>
          <p:cNvSpPr/>
          <p:nvPr/>
        </p:nvSpPr>
        <p:spPr>
          <a:xfrm>
            <a:off x="4831200" y="3357880"/>
            <a:ext cx="909200" cy="942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9" name="Google Shape;1509;p41"/>
          <p:cNvSpPr/>
          <p:nvPr/>
        </p:nvSpPr>
        <p:spPr>
          <a:xfrm>
            <a:off x="7388361" y="3357880"/>
            <a:ext cx="909200" cy="942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0" name="Google Shape;1510;p41"/>
          <p:cNvSpPr/>
          <p:nvPr/>
        </p:nvSpPr>
        <p:spPr>
          <a:xfrm>
            <a:off x="9945522" y="3357880"/>
            <a:ext cx="909200" cy="942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11" name="Google Shape;1511;p41"/>
          <p:cNvGrpSpPr/>
          <p:nvPr/>
        </p:nvGrpSpPr>
        <p:grpSpPr>
          <a:xfrm>
            <a:off x="2473246" y="3584696"/>
            <a:ext cx="510788" cy="469584"/>
            <a:chOff x="2041613" y="1352450"/>
            <a:chExt cx="269100" cy="247375"/>
          </a:xfrm>
        </p:grpSpPr>
        <p:sp>
          <p:nvSpPr>
            <p:cNvPr id="1512" name="Google Shape;1512;p41"/>
            <p:cNvSpPr/>
            <p:nvPr/>
          </p:nvSpPr>
          <p:spPr>
            <a:xfrm>
              <a:off x="2041613" y="1352450"/>
              <a:ext cx="269100" cy="247375"/>
            </a:xfrm>
            <a:custGeom>
              <a:avLst/>
              <a:gdLst/>
              <a:ahLst/>
              <a:cxnLst/>
              <a:rect l="l" t="t" r="r" b="b"/>
              <a:pathLst>
                <a:path w="10764" h="9895" extrusionOk="0">
                  <a:moveTo>
                    <a:pt x="10145" y="310"/>
                  </a:moveTo>
                  <a:lnTo>
                    <a:pt x="6847" y="2834"/>
                  </a:lnTo>
                  <a:lnTo>
                    <a:pt x="596" y="2834"/>
                  </a:lnTo>
                  <a:lnTo>
                    <a:pt x="3894" y="310"/>
                  </a:lnTo>
                  <a:close/>
                  <a:moveTo>
                    <a:pt x="6728" y="3155"/>
                  </a:moveTo>
                  <a:lnTo>
                    <a:pt x="6728" y="4179"/>
                  </a:lnTo>
                  <a:lnTo>
                    <a:pt x="298" y="4179"/>
                  </a:lnTo>
                  <a:lnTo>
                    <a:pt x="298" y="3155"/>
                  </a:lnTo>
                  <a:close/>
                  <a:moveTo>
                    <a:pt x="3846" y="0"/>
                  </a:moveTo>
                  <a:cubicBezTo>
                    <a:pt x="3811" y="0"/>
                    <a:pt x="3775" y="12"/>
                    <a:pt x="3751" y="24"/>
                  </a:cubicBezTo>
                  <a:lnTo>
                    <a:pt x="60" y="2858"/>
                  </a:lnTo>
                  <a:cubicBezTo>
                    <a:pt x="13" y="2881"/>
                    <a:pt x="1" y="2929"/>
                    <a:pt x="1" y="2977"/>
                  </a:cubicBezTo>
                  <a:lnTo>
                    <a:pt x="1" y="9728"/>
                  </a:lnTo>
                  <a:cubicBezTo>
                    <a:pt x="1" y="9823"/>
                    <a:pt x="72" y="9894"/>
                    <a:pt x="167" y="9894"/>
                  </a:cubicBezTo>
                  <a:lnTo>
                    <a:pt x="691" y="9894"/>
                  </a:lnTo>
                  <a:cubicBezTo>
                    <a:pt x="763" y="9894"/>
                    <a:pt x="834" y="9835"/>
                    <a:pt x="846" y="9763"/>
                  </a:cubicBezTo>
                  <a:cubicBezTo>
                    <a:pt x="870" y="9680"/>
                    <a:pt x="798" y="9585"/>
                    <a:pt x="691" y="9585"/>
                  </a:cubicBezTo>
                  <a:lnTo>
                    <a:pt x="310" y="9585"/>
                  </a:lnTo>
                  <a:lnTo>
                    <a:pt x="310" y="4501"/>
                  </a:lnTo>
                  <a:lnTo>
                    <a:pt x="6740" y="4501"/>
                  </a:lnTo>
                  <a:lnTo>
                    <a:pt x="6740" y="5691"/>
                  </a:lnTo>
                  <a:cubicBezTo>
                    <a:pt x="6740" y="5775"/>
                    <a:pt x="6823" y="5846"/>
                    <a:pt x="6906" y="5846"/>
                  </a:cubicBezTo>
                  <a:cubicBezTo>
                    <a:pt x="7002" y="5846"/>
                    <a:pt x="7073" y="5775"/>
                    <a:pt x="7073" y="5691"/>
                  </a:cubicBezTo>
                  <a:lnTo>
                    <a:pt x="7073" y="3084"/>
                  </a:lnTo>
                  <a:lnTo>
                    <a:pt x="10454" y="488"/>
                  </a:lnTo>
                  <a:lnTo>
                    <a:pt x="10454" y="4513"/>
                  </a:lnTo>
                  <a:cubicBezTo>
                    <a:pt x="10454" y="4584"/>
                    <a:pt x="10514" y="4656"/>
                    <a:pt x="10585" y="4679"/>
                  </a:cubicBezTo>
                  <a:cubicBezTo>
                    <a:pt x="10591" y="4680"/>
                    <a:pt x="10598" y="4681"/>
                    <a:pt x="10604" y="4681"/>
                  </a:cubicBezTo>
                  <a:cubicBezTo>
                    <a:pt x="10682" y="4681"/>
                    <a:pt x="10764" y="4612"/>
                    <a:pt x="10764" y="4513"/>
                  </a:cubicBezTo>
                  <a:lnTo>
                    <a:pt x="10764" y="167"/>
                  </a:lnTo>
                  <a:cubicBezTo>
                    <a:pt x="10752" y="60"/>
                    <a:pt x="10669" y="0"/>
                    <a:pt x="1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2070188" y="1477150"/>
              <a:ext cx="240525" cy="122375"/>
            </a:xfrm>
            <a:custGeom>
              <a:avLst/>
              <a:gdLst/>
              <a:ahLst/>
              <a:cxnLst/>
              <a:rect l="l" t="t" r="r" b="b"/>
              <a:pathLst>
                <a:path w="9621" h="4895" extrusionOk="0">
                  <a:moveTo>
                    <a:pt x="9430" y="1"/>
                  </a:moveTo>
                  <a:cubicBezTo>
                    <a:pt x="9359" y="13"/>
                    <a:pt x="9300" y="72"/>
                    <a:pt x="9300" y="168"/>
                  </a:cubicBezTo>
                  <a:lnTo>
                    <a:pt x="9300" y="1846"/>
                  </a:lnTo>
                  <a:lnTo>
                    <a:pt x="5918" y="4430"/>
                  </a:lnTo>
                  <a:lnTo>
                    <a:pt x="5918" y="1311"/>
                  </a:lnTo>
                  <a:cubicBezTo>
                    <a:pt x="5918" y="1239"/>
                    <a:pt x="5859" y="1156"/>
                    <a:pt x="5763" y="1156"/>
                  </a:cubicBezTo>
                  <a:cubicBezTo>
                    <a:pt x="5692" y="1156"/>
                    <a:pt x="5620" y="1215"/>
                    <a:pt x="5620" y="1311"/>
                  </a:cubicBezTo>
                  <a:lnTo>
                    <a:pt x="5620" y="4585"/>
                  </a:lnTo>
                  <a:lnTo>
                    <a:pt x="191" y="4585"/>
                  </a:lnTo>
                  <a:cubicBezTo>
                    <a:pt x="108" y="4585"/>
                    <a:pt x="36" y="4644"/>
                    <a:pt x="25" y="4716"/>
                  </a:cubicBezTo>
                  <a:cubicBezTo>
                    <a:pt x="1" y="4811"/>
                    <a:pt x="84" y="4894"/>
                    <a:pt x="191" y="4894"/>
                  </a:cubicBezTo>
                  <a:lnTo>
                    <a:pt x="5787" y="4894"/>
                  </a:lnTo>
                  <a:cubicBezTo>
                    <a:pt x="5811" y="4894"/>
                    <a:pt x="5859" y="4882"/>
                    <a:pt x="5871" y="4859"/>
                  </a:cubicBezTo>
                  <a:lnTo>
                    <a:pt x="9561" y="2037"/>
                  </a:lnTo>
                  <a:cubicBezTo>
                    <a:pt x="9609" y="2013"/>
                    <a:pt x="9621" y="1965"/>
                    <a:pt x="9621" y="1918"/>
                  </a:cubicBezTo>
                  <a:lnTo>
                    <a:pt x="9621" y="156"/>
                  </a:lnTo>
                  <a:cubicBezTo>
                    <a:pt x="9609" y="72"/>
                    <a:pt x="9526" y="1"/>
                    <a:pt x="9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2149963" y="1439050"/>
              <a:ext cx="7775" cy="9000"/>
            </a:xfrm>
            <a:custGeom>
              <a:avLst/>
              <a:gdLst/>
              <a:ahLst/>
              <a:cxnLst/>
              <a:rect l="l" t="t" r="r" b="b"/>
              <a:pathLst>
                <a:path w="311" h="360" extrusionOk="0">
                  <a:moveTo>
                    <a:pt x="132" y="1"/>
                  </a:moveTo>
                  <a:cubicBezTo>
                    <a:pt x="60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9" y="359"/>
                    <a:pt x="145" y="359"/>
                    <a:pt x="152" y="359"/>
                  </a:cubicBezTo>
                  <a:cubicBezTo>
                    <a:pt x="239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2169013" y="1439050"/>
              <a:ext cx="7775" cy="9000"/>
            </a:xfrm>
            <a:custGeom>
              <a:avLst/>
              <a:gdLst/>
              <a:ahLst/>
              <a:cxnLst/>
              <a:rect l="l" t="t" r="r" b="b"/>
              <a:pathLst>
                <a:path w="311" h="360" extrusionOk="0">
                  <a:moveTo>
                    <a:pt x="132" y="1"/>
                  </a:moveTo>
                  <a:cubicBezTo>
                    <a:pt x="60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8" y="359"/>
                    <a:pt x="144" y="359"/>
                    <a:pt x="150" y="359"/>
                  </a:cubicBezTo>
                  <a:cubicBezTo>
                    <a:pt x="228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188063" y="1439050"/>
              <a:ext cx="7775" cy="9000"/>
            </a:xfrm>
            <a:custGeom>
              <a:avLst/>
              <a:gdLst/>
              <a:ahLst/>
              <a:cxnLst/>
              <a:rect l="l" t="t" r="r" b="b"/>
              <a:pathLst>
                <a:path w="311" h="360" extrusionOk="0">
                  <a:moveTo>
                    <a:pt x="132" y="1"/>
                  </a:moveTo>
                  <a:cubicBezTo>
                    <a:pt x="48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48" y="346"/>
                    <a:pt x="132" y="358"/>
                  </a:cubicBezTo>
                  <a:cubicBezTo>
                    <a:pt x="138" y="359"/>
                    <a:pt x="144" y="359"/>
                    <a:pt x="150" y="359"/>
                  </a:cubicBezTo>
                  <a:cubicBezTo>
                    <a:pt x="228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27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2067513" y="1526875"/>
              <a:ext cx="125925" cy="35150"/>
            </a:xfrm>
            <a:custGeom>
              <a:avLst/>
              <a:gdLst/>
              <a:ahLst/>
              <a:cxnLst/>
              <a:rect l="l" t="t" r="r" b="b"/>
              <a:pathLst>
                <a:path w="5037" h="1406" extrusionOk="0">
                  <a:moveTo>
                    <a:pt x="4311" y="322"/>
                  </a:moveTo>
                  <a:cubicBezTo>
                    <a:pt x="4489" y="322"/>
                    <a:pt x="4656" y="441"/>
                    <a:pt x="4680" y="619"/>
                  </a:cubicBezTo>
                  <a:cubicBezTo>
                    <a:pt x="4727" y="857"/>
                    <a:pt x="4537" y="1072"/>
                    <a:pt x="4311" y="1072"/>
                  </a:cubicBezTo>
                  <a:lnTo>
                    <a:pt x="751" y="1072"/>
                  </a:lnTo>
                  <a:cubicBezTo>
                    <a:pt x="572" y="1072"/>
                    <a:pt x="417" y="953"/>
                    <a:pt x="382" y="774"/>
                  </a:cubicBezTo>
                  <a:cubicBezTo>
                    <a:pt x="334" y="536"/>
                    <a:pt x="513" y="322"/>
                    <a:pt x="751" y="322"/>
                  </a:cubicBezTo>
                  <a:close/>
                  <a:moveTo>
                    <a:pt x="751" y="0"/>
                  </a:moveTo>
                  <a:cubicBezTo>
                    <a:pt x="429" y="0"/>
                    <a:pt x="96" y="274"/>
                    <a:pt x="60" y="596"/>
                  </a:cubicBezTo>
                  <a:cubicBezTo>
                    <a:pt x="1" y="1036"/>
                    <a:pt x="322" y="1405"/>
                    <a:pt x="739" y="1405"/>
                  </a:cubicBezTo>
                  <a:lnTo>
                    <a:pt x="4287" y="1405"/>
                  </a:lnTo>
                  <a:cubicBezTo>
                    <a:pt x="4608" y="1405"/>
                    <a:pt x="4942" y="1131"/>
                    <a:pt x="4977" y="810"/>
                  </a:cubicBezTo>
                  <a:cubicBezTo>
                    <a:pt x="5037" y="357"/>
                    <a:pt x="4715" y="0"/>
                    <a:pt x="4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2110963" y="1508425"/>
              <a:ext cx="37250" cy="7750"/>
            </a:xfrm>
            <a:custGeom>
              <a:avLst/>
              <a:gdLst/>
              <a:ahLst/>
              <a:cxnLst/>
              <a:rect l="l" t="t" r="r" b="b"/>
              <a:pathLst>
                <a:path w="1490" h="310" extrusionOk="0">
                  <a:moveTo>
                    <a:pt x="179" y="0"/>
                  </a:moveTo>
                  <a:cubicBezTo>
                    <a:pt x="108" y="0"/>
                    <a:pt x="25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1322" y="310"/>
                  </a:lnTo>
                  <a:cubicBezTo>
                    <a:pt x="1394" y="310"/>
                    <a:pt x="1477" y="250"/>
                    <a:pt x="1489" y="179"/>
                  </a:cubicBezTo>
                  <a:cubicBezTo>
                    <a:pt x="1489" y="83"/>
                    <a:pt x="1418" y="0"/>
                    <a:pt x="1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2120488" y="1495325"/>
              <a:ext cx="17900" cy="7750"/>
            </a:xfrm>
            <a:custGeom>
              <a:avLst/>
              <a:gdLst/>
              <a:ahLst/>
              <a:cxnLst/>
              <a:rect l="l" t="t" r="r" b="b"/>
              <a:pathLst>
                <a:path w="716" h="310" extrusionOk="0">
                  <a:moveTo>
                    <a:pt x="179" y="0"/>
                  </a:moveTo>
                  <a:cubicBezTo>
                    <a:pt x="108" y="0"/>
                    <a:pt x="37" y="60"/>
                    <a:pt x="25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560" y="310"/>
                  </a:lnTo>
                  <a:cubicBezTo>
                    <a:pt x="632" y="310"/>
                    <a:pt x="703" y="250"/>
                    <a:pt x="715" y="179"/>
                  </a:cubicBezTo>
                  <a:cubicBezTo>
                    <a:pt x="715" y="72"/>
                    <a:pt x="644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20" name="Google Shape;1520;p41"/>
          <p:cNvGrpSpPr/>
          <p:nvPr/>
        </p:nvGrpSpPr>
        <p:grpSpPr>
          <a:xfrm>
            <a:off x="10172394" y="3596341"/>
            <a:ext cx="455457" cy="513244"/>
            <a:chOff x="2561613" y="1356225"/>
            <a:chExt cx="239950" cy="270375"/>
          </a:xfrm>
        </p:grpSpPr>
        <p:sp>
          <p:nvSpPr>
            <p:cNvPr id="1521" name="Google Shape;1521;p41"/>
            <p:cNvSpPr/>
            <p:nvPr/>
          </p:nvSpPr>
          <p:spPr>
            <a:xfrm>
              <a:off x="2561613" y="1356225"/>
              <a:ext cx="239950" cy="270375"/>
            </a:xfrm>
            <a:custGeom>
              <a:avLst/>
              <a:gdLst/>
              <a:ahLst/>
              <a:cxnLst/>
              <a:rect l="l" t="t" r="r" b="b"/>
              <a:pathLst>
                <a:path w="9598" h="10815" extrusionOk="0">
                  <a:moveTo>
                    <a:pt x="4781" y="1"/>
                  </a:moveTo>
                  <a:cubicBezTo>
                    <a:pt x="4707" y="1"/>
                    <a:pt x="4632" y="22"/>
                    <a:pt x="4561" y="64"/>
                  </a:cubicBezTo>
                  <a:lnTo>
                    <a:pt x="203" y="2600"/>
                  </a:lnTo>
                  <a:cubicBezTo>
                    <a:pt x="72" y="2683"/>
                    <a:pt x="1" y="2814"/>
                    <a:pt x="1" y="2981"/>
                  </a:cubicBezTo>
                  <a:cubicBezTo>
                    <a:pt x="1" y="3123"/>
                    <a:pt x="72" y="3254"/>
                    <a:pt x="203" y="3350"/>
                  </a:cubicBezTo>
                  <a:lnTo>
                    <a:pt x="1644" y="4195"/>
                  </a:lnTo>
                  <a:lnTo>
                    <a:pt x="203" y="5040"/>
                  </a:lnTo>
                  <a:cubicBezTo>
                    <a:pt x="72" y="5112"/>
                    <a:pt x="1" y="5255"/>
                    <a:pt x="1" y="5409"/>
                  </a:cubicBezTo>
                  <a:cubicBezTo>
                    <a:pt x="1" y="5576"/>
                    <a:pt x="72" y="5695"/>
                    <a:pt x="203" y="5790"/>
                  </a:cubicBezTo>
                  <a:lnTo>
                    <a:pt x="1644" y="6636"/>
                  </a:lnTo>
                  <a:lnTo>
                    <a:pt x="203" y="7481"/>
                  </a:lnTo>
                  <a:cubicBezTo>
                    <a:pt x="72" y="7553"/>
                    <a:pt x="1" y="7695"/>
                    <a:pt x="1" y="7838"/>
                  </a:cubicBezTo>
                  <a:cubicBezTo>
                    <a:pt x="1" y="7993"/>
                    <a:pt x="72" y="8124"/>
                    <a:pt x="203" y="8207"/>
                  </a:cubicBezTo>
                  <a:lnTo>
                    <a:pt x="4561" y="10755"/>
                  </a:lnTo>
                  <a:cubicBezTo>
                    <a:pt x="4621" y="10803"/>
                    <a:pt x="4704" y="10815"/>
                    <a:pt x="4775" y="10815"/>
                  </a:cubicBezTo>
                  <a:cubicBezTo>
                    <a:pt x="4847" y="10815"/>
                    <a:pt x="4918" y="10803"/>
                    <a:pt x="4978" y="10755"/>
                  </a:cubicBezTo>
                  <a:lnTo>
                    <a:pt x="7192" y="9458"/>
                  </a:lnTo>
                  <a:cubicBezTo>
                    <a:pt x="7276" y="9422"/>
                    <a:pt x="7299" y="9327"/>
                    <a:pt x="7252" y="9255"/>
                  </a:cubicBezTo>
                  <a:cubicBezTo>
                    <a:pt x="7227" y="9206"/>
                    <a:pt x="7175" y="9174"/>
                    <a:pt x="7121" y="9174"/>
                  </a:cubicBezTo>
                  <a:cubicBezTo>
                    <a:pt x="7097" y="9174"/>
                    <a:pt x="7072" y="9181"/>
                    <a:pt x="7049" y="9196"/>
                  </a:cubicBezTo>
                  <a:lnTo>
                    <a:pt x="4835" y="10493"/>
                  </a:lnTo>
                  <a:cubicBezTo>
                    <a:pt x="4817" y="10499"/>
                    <a:pt x="4799" y="10502"/>
                    <a:pt x="4781" y="10502"/>
                  </a:cubicBezTo>
                  <a:cubicBezTo>
                    <a:pt x="4763" y="10502"/>
                    <a:pt x="4746" y="10499"/>
                    <a:pt x="4728" y="10493"/>
                  </a:cubicBezTo>
                  <a:lnTo>
                    <a:pt x="370" y="7945"/>
                  </a:lnTo>
                  <a:cubicBezTo>
                    <a:pt x="322" y="7922"/>
                    <a:pt x="311" y="7874"/>
                    <a:pt x="311" y="7862"/>
                  </a:cubicBezTo>
                  <a:cubicBezTo>
                    <a:pt x="311" y="7838"/>
                    <a:pt x="311" y="7803"/>
                    <a:pt x="370" y="7767"/>
                  </a:cubicBezTo>
                  <a:lnTo>
                    <a:pt x="1977" y="6826"/>
                  </a:lnTo>
                  <a:lnTo>
                    <a:pt x="2656" y="7231"/>
                  </a:lnTo>
                  <a:cubicBezTo>
                    <a:pt x="2692" y="7243"/>
                    <a:pt x="2716" y="7243"/>
                    <a:pt x="2739" y="7243"/>
                  </a:cubicBezTo>
                  <a:cubicBezTo>
                    <a:pt x="2799" y="7243"/>
                    <a:pt x="2835" y="7219"/>
                    <a:pt x="2870" y="7172"/>
                  </a:cubicBezTo>
                  <a:cubicBezTo>
                    <a:pt x="2918" y="7100"/>
                    <a:pt x="2882" y="6993"/>
                    <a:pt x="2811" y="6957"/>
                  </a:cubicBezTo>
                  <a:lnTo>
                    <a:pt x="370" y="5528"/>
                  </a:lnTo>
                  <a:cubicBezTo>
                    <a:pt x="322" y="5505"/>
                    <a:pt x="311" y="5457"/>
                    <a:pt x="311" y="5445"/>
                  </a:cubicBezTo>
                  <a:cubicBezTo>
                    <a:pt x="311" y="5433"/>
                    <a:pt x="311" y="5386"/>
                    <a:pt x="370" y="5362"/>
                  </a:cubicBezTo>
                  <a:lnTo>
                    <a:pt x="1977" y="4421"/>
                  </a:lnTo>
                  <a:lnTo>
                    <a:pt x="2620" y="4790"/>
                  </a:lnTo>
                  <a:cubicBezTo>
                    <a:pt x="2643" y="4805"/>
                    <a:pt x="2669" y="4812"/>
                    <a:pt x="2694" y="4812"/>
                  </a:cubicBezTo>
                  <a:cubicBezTo>
                    <a:pt x="2751" y="4812"/>
                    <a:pt x="2806" y="4780"/>
                    <a:pt x="2823" y="4731"/>
                  </a:cubicBezTo>
                  <a:cubicBezTo>
                    <a:pt x="2870" y="4659"/>
                    <a:pt x="2835" y="4552"/>
                    <a:pt x="2763" y="4516"/>
                  </a:cubicBezTo>
                  <a:lnTo>
                    <a:pt x="370" y="3123"/>
                  </a:lnTo>
                  <a:cubicBezTo>
                    <a:pt x="322" y="3088"/>
                    <a:pt x="311" y="3052"/>
                    <a:pt x="311" y="3028"/>
                  </a:cubicBezTo>
                  <a:cubicBezTo>
                    <a:pt x="311" y="3016"/>
                    <a:pt x="311" y="2969"/>
                    <a:pt x="370" y="2945"/>
                  </a:cubicBezTo>
                  <a:lnTo>
                    <a:pt x="4728" y="397"/>
                  </a:lnTo>
                  <a:cubicBezTo>
                    <a:pt x="4746" y="391"/>
                    <a:pt x="4763" y="388"/>
                    <a:pt x="4781" y="388"/>
                  </a:cubicBezTo>
                  <a:cubicBezTo>
                    <a:pt x="4799" y="388"/>
                    <a:pt x="4817" y="391"/>
                    <a:pt x="4835" y="397"/>
                  </a:cubicBezTo>
                  <a:lnTo>
                    <a:pt x="9193" y="2945"/>
                  </a:lnTo>
                  <a:cubicBezTo>
                    <a:pt x="9240" y="2969"/>
                    <a:pt x="9252" y="3016"/>
                    <a:pt x="9252" y="3028"/>
                  </a:cubicBezTo>
                  <a:cubicBezTo>
                    <a:pt x="9252" y="3052"/>
                    <a:pt x="9252" y="3088"/>
                    <a:pt x="9193" y="3123"/>
                  </a:cubicBezTo>
                  <a:lnTo>
                    <a:pt x="4835" y="5671"/>
                  </a:lnTo>
                  <a:cubicBezTo>
                    <a:pt x="4817" y="5677"/>
                    <a:pt x="4799" y="5680"/>
                    <a:pt x="4781" y="5680"/>
                  </a:cubicBezTo>
                  <a:cubicBezTo>
                    <a:pt x="4763" y="5680"/>
                    <a:pt x="4746" y="5677"/>
                    <a:pt x="4728" y="5671"/>
                  </a:cubicBezTo>
                  <a:lnTo>
                    <a:pt x="3347" y="4862"/>
                  </a:lnTo>
                  <a:cubicBezTo>
                    <a:pt x="3324" y="4847"/>
                    <a:pt x="3298" y="4840"/>
                    <a:pt x="3272" y="4840"/>
                  </a:cubicBezTo>
                  <a:cubicBezTo>
                    <a:pt x="3215" y="4840"/>
                    <a:pt x="3157" y="4872"/>
                    <a:pt x="3132" y="4921"/>
                  </a:cubicBezTo>
                  <a:cubicBezTo>
                    <a:pt x="3108" y="4993"/>
                    <a:pt x="3120" y="5100"/>
                    <a:pt x="3192" y="5136"/>
                  </a:cubicBezTo>
                  <a:lnTo>
                    <a:pt x="4585" y="5933"/>
                  </a:lnTo>
                  <a:cubicBezTo>
                    <a:pt x="4644" y="5981"/>
                    <a:pt x="4716" y="5993"/>
                    <a:pt x="4787" y="5993"/>
                  </a:cubicBezTo>
                  <a:cubicBezTo>
                    <a:pt x="4859" y="5993"/>
                    <a:pt x="4942" y="5981"/>
                    <a:pt x="5002" y="5933"/>
                  </a:cubicBezTo>
                  <a:lnTo>
                    <a:pt x="7597" y="4421"/>
                  </a:lnTo>
                  <a:lnTo>
                    <a:pt x="9204" y="5362"/>
                  </a:lnTo>
                  <a:cubicBezTo>
                    <a:pt x="9252" y="5386"/>
                    <a:pt x="9264" y="5433"/>
                    <a:pt x="9264" y="5445"/>
                  </a:cubicBezTo>
                  <a:cubicBezTo>
                    <a:pt x="9264" y="5457"/>
                    <a:pt x="9264" y="5505"/>
                    <a:pt x="9204" y="5528"/>
                  </a:cubicBezTo>
                  <a:lnTo>
                    <a:pt x="4847" y="8076"/>
                  </a:lnTo>
                  <a:cubicBezTo>
                    <a:pt x="4835" y="8082"/>
                    <a:pt x="4817" y="8085"/>
                    <a:pt x="4798" y="8085"/>
                  </a:cubicBezTo>
                  <a:cubicBezTo>
                    <a:pt x="4778" y="8085"/>
                    <a:pt x="4757" y="8082"/>
                    <a:pt x="4740" y="8076"/>
                  </a:cubicBezTo>
                  <a:lnTo>
                    <a:pt x="3406" y="7291"/>
                  </a:lnTo>
                  <a:cubicBezTo>
                    <a:pt x="3384" y="7276"/>
                    <a:pt x="3358" y="7269"/>
                    <a:pt x="3332" y="7269"/>
                  </a:cubicBezTo>
                  <a:cubicBezTo>
                    <a:pt x="3274" y="7269"/>
                    <a:pt x="3216" y="7301"/>
                    <a:pt x="3192" y="7350"/>
                  </a:cubicBezTo>
                  <a:cubicBezTo>
                    <a:pt x="3156" y="7422"/>
                    <a:pt x="3180" y="7529"/>
                    <a:pt x="3251" y="7553"/>
                  </a:cubicBezTo>
                  <a:lnTo>
                    <a:pt x="4597" y="8350"/>
                  </a:lnTo>
                  <a:cubicBezTo>
                    <a:pt x="4656" y="8398"/>
                    <a:pt x="4728" y="8410"/>
                    <a:pt x="4799" y="8410"/>
                  </a:cubicBezTo>
                  <a:cubicBezTo>
                    <a:pt x="4883" y="8410"/>
                    <a:pt x="4954" y="8398"/>
                    <a:pt x="5013" y="8350"/>
                  </a:cubicBezTo>
                  <a:lnTo>
                    <a:pt x="7621" y="6826"/>
                  </a:lnTo>
                  <a:lnTo>
                    <a:pt x="9228" y="7767"/>
                  </a:lnTo>
                  <a:cubicBezTo>
                    <a:pt x="9264" y="7803"/>
                    <a:pt x="9276" y="7838"/>
                    <a:pt x="9276" y="7862"/>
                  </a:cubicBezTo>
                  <a:cubicBezTo>
                    <a:pt x="9276" y="7874"/>
                    <a:pt x="9276" y="7922"/>
                    <a:pt x="9228" y="7945"/>
                  </a:cubicBezTo>
                  <a:lnTo>
                    <a:pt x="7657" y="8850"/>
                  </a:lnTo>
                  <a:cubicBezTo>
                    <a:pt x="7585" y="8898"/>
                    <a:pt x="7561" y="8981"/>
                    <a:pt x="7597" y="9065"/>
                  </a:cubicBezTo>
                  <a:cubicBezTo>
                    <a:pt x="7633" y="9100"/>
                    <a:pt x="7692" y="9136"/>
                    <a:pt x="7740" y="9136"/>
                  </a:cubicBezTo>
                  <a:cubicBezTo>
                    <a:pt x="7764" y="9136"/>
                    <a:pt x="7788" y="9136"/>
                    <a:pt x="7811" y="9124"/>
                  </a:cubicBezTo>
                  <a:lnTo>
                    <a:pt x="9383" y="8207"/>
                  </a:lnTo>
                  <a:cubicBezTo>
                    <a:pt x="9526" y="8136"/>
                    <a:pt x="9597" y="8005"/>
                    <a:pt x="9597" y="7838"/>
                  </a:cubicBezTo>
                  <a:cubicBezTo>
                    <a:pt x="9562" y="7648"/>
                    <a:pt x="9490" y="7517"/>
                    <a:pt x="9359" y="7445"/>
                  </a:cubicBezTo>
                  <a:lnTo>
                    <a:pt x="7919" y="6588"/>
                  </a:lnTo>
                  <a:lnTo>
                    <a:pt x="9359" y="5743"/>
                  </a:lnTo>
                  <a:cubicBezTo>
                    <a:pt x="9490" y="5671"/>
                    <a:pt x="9562" y="5540"/>
                    <a:pt x="9562" y="5374"/>
                  </a:cubicBezTo>
                  <a:cubicBezTo>
                    <a:pt x="9562" y="5219"/>
                    <a:pt x="9490" y="5088"/>
                    <a:pt x="9359" y="5005"/>
                  </a:cubicBezTo>
                  <a:lnTo>
                    <a:pt x="7919" y="4147"/>
                  </a:lnTo>
                  <a:lnTo>
                    <a:pt x="9359" y="3302"/>
                  </a:lnTo>
                  <a:cubicBezTo>
                    <a:pt x="9490" y="3231"/>
                    <a:pt x="9562" y="3100"/>
                    <a:pt x="9562" y="2933"/>
                  </a:cubicBezTo>
                  <a:cubicBezTo>
                    <a:pt x="9562" y="2778"/>
                    <a:pt x="9490" y="2647"/>
                    <a:pt x="9359" y="2564"/>
                  </a:cubicBezTo>
                  <a:lnTo>
                    <a:pt x="5002" y="64"/>
                  </a:lnTo>
                  <a:cubicBezTo>
                    <a:pt x="4930" y="22"/>
                    <a:pt x="4856" y="1"/>
                    <a:pt x="4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2659863" y="1402825"/>
              <a:ext cx="15200" cy="14525"/>
            </a:xfrm>
            <a:custGeom>
              <a:avLst/>
              <a:gdLst/>
              <a:ahLst/>
              <a:cxnLst/>
              <a:rect l="l" t="t" r="r" b="b"/>
              <a:pathLst>
                <a:path w="608" h="581" extrusionOk="0">
                  <a:moveTo>
                    <a:pt x="167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104"/>
                    <a:pt x="0" y="200"/>
                    <a:pt x="60" y="259"/>
                  </a:cubicBezTo>
                  <a:lnTo>
                    <a:pt x="321" y="533"/>
                  </a:lnTo>
                  <a:cubicBezTo>
                    <a:pt x="357" y="557"/>
                    <a:pt x="393" y="581"/>
                    <a:pt x="429" y="581"/>
                  </a:cubicBezTo>
                  <a:cubicBezTo>
                    <a:pt x="476" y="581"/>
                    <a:pt x="500" y="557"/>
                    <a:pt x="536" y="533"/>
                  </a:cubicBezTo>
                  <a:cubicBezTo>
                    <a:pt x="607" y="474"/>
                    <a:pt x="607" y="366"/>
                    <a:pt x="548" y="307"/>
                  </a:cubicBezTo>
                  <a:lnTo>
                    <a:pt x="274" y="45"/>
                  </a:lnTo>
                  <a:cubicBezTo>
                    <a:pt x="244" y="15"/>
                    <a:pt x="205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2659563" y="1425675"/>
              <a:ext cx="42875" cy="8050"/>
            </a:xfrm>
            <a:custGeom>
              <a:avLst/>
              <a:gdLst/>
              <a:ahLst/>
              <a:cxnLst/>
              <a:rect l="l" t="t" r="r" b="b"/>
              <a:pathLst>
                <a:path w="1715" h="322" extrusionOk="0">
                  <a:moveTo>
                    <a:pt x="191" y="0"/>
                  </a:moveTo>
                  <a:cubicBezTo>
                    <a:pt x="107" y="0"/>
                    <a:pt x="36" y="60"/>
                    <a:pt x="24" y="143"/>
                  </a:cubicBezTo>
                  <a:cubicBezTo>
                    <a:pt x="0" y="226"/>
                    <a:pt x="83" y="322"/>
                    <a:pt x="191" y="322"/>
                  </a:cubicBezTo>
                  <a:lnTo>
                    <a:pt x="1560" y="322"/>
                  </a:lnTo>
                  <a:cubicBezTo>
                    <a:pt x="1631" y="322"/>
                    <a:pt x="1703" y="262"/>
                    <a:pt x="1715" y="179"/>
                  </a:cubicBezTo>
                  <a:cubicBezTo>
                    <a:pt x="1715" y="83"/>
                    <a:pt x="1643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2659563" y="1439950"/>
              <a:ext cx="42875" cy="7775"/>
            </a:xfrm>
            <a:custGeom>
              <a:avLst/>
              <a:gdLst/>
              <a:ahLst/>
              <a:cxnLst/>
              <a:rect l="l" t="t" r="r" b="b"/>
              <a:pathLst>
                <a:path w="1715" h="311" extrusionOk="0">
                  <a:moveTo>
                    <a:pt x="191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91" y="310"/>
                  </a:cubicBezTo>
                  <a:lnTo>
                    <a:pt x="1560" y="310"/>
                  </a:lnTo>
                  <a:cubicBezTo>
                    <a:pt x="1631" y="310"/>
                    <a:pt x="1703" y="251"/>
                    <a:pt x="1715" y="179"/>
                  </a:cubicBezTo>
                  <a:cubicBezTo>
                    <a:pt x="1715" y="72"/>
                    <a:pt x="1643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25" name="Google Shape;1525;p41"/>
          <p:cNvGrpSpPr/>
          <p:nvPr/>
        </p:nvGrpSpPr>
        <p:grpSpPr>
          <a:xfrm>
            <a:off x="7587568" y="3580768"/>
            <a:ext cx="510788" cy="509163"/>
            <a:chOff x="3132538" y="1356300"/>
            <a:chExt cx="269100" cy="268225"/>
          </a:xfrm>
        </p:grpSpPr>
        <p:sp>
          <p:nvSpPr>
            <p:cNvPr id="1526" name="Google Shape;1526;p41"/>
            <p:cNvSpPr/>
            <p:nvPr/>
          </p:nvSpPr>
          <p:spPr>
            <a:xfrm>
              <a:off x="3132538" y="1356300"/>
              <a:ext cx="140500" cy="134575"/>
            </a:xfrm>
            <a:custGeom>
              <a:avLst/>
              <a:gdLst/>
              <a:ahLst/>
              <a:cxnLst/>
              <a:rect l="l" t="t" r="r" b="b"/>
              <a:pathLst>
                <a:path w="5620" h="5383" extrusionOk="0">
                  <a:moveTo>
                    <a:pt x="5310" y="3775"/>
                  </a:moveTo>
                  <a:lnTo>
                    <a:pt x="5310" y="4109"/>
                  </a:lnTo>
                  <a:lnTo>
                    <a:pt x="5298" y="4109"/>
                  </a:lnTo>
                  <a:cubicBezTo>
                    <a:pt x="5298" y="4121"/>
                    <a:pt x="5287" y="4132"/>
                    <a:pt x="5275" y="4132"/>
                  </a:cubicBezTo>
                  <a:lnTo>
                    <a:pt x="357" y="4132"/>
                  </a:lnTo>
                  <a:cubicBezTo>
                    <a:pt x="345" y="4132"/>
                    <a:pt x="334" y="4121"/>
                    <a:pt x="334" y="4109"/>
                  </a:cubicBezTo>
                  <a:lnTo>
                    <a:pt x="334" y="3775"/>
                  </a:lnTo>
                  <a:close/>
                  <a:moveTo>
                    <a:pt x="595" y="1"/>
                  </a:moveTo>
                  <a:cubicBezTo>
                    <a:pt x="274" y="1"/>
                    <a:pt x="24" y="263"/>
                    <a:pt x="24" y="572"/>
                  </a:cubicBezTo>
                  <a:lnTo>
                    <a:pt x="24" y="2501"/>
                  </a:lnTo>
                  <a:cubicBezTo>
                    <a:pt x="24" y="2573"/>
                    <a:pt x="83" y="2644"/>
                    <a:pt x="155" y="2656"/>
                  </a:cubicBezTo>
                  <a:cubicBezTo>
                    <a:pt x="165" y="2659"/>
                    <a:pt x="175" y="2660"/>
                    <a:pt x="185" y="2660"/>
                  </a:cubicBezTo>
                  <a:cubicBezTo>
                    <a:pt x="259" y="2660"/>
                    <a:pt x="334" y="2585"/>
                    <a:pt x="334" y="2501"/>
                  </a:cubicBezTo>
                  <a:lnTo>
                    <a:pt x="334" y="572"/>
                  </a:lnTo>
                  <a:cubicBezTo>
                    <a:pt x="334" y="430"/>
                    <a:pt x="453" y="311"/>
                    <a:pt x="595" y="311"/>
                  </a:cubicBezTo>
                  <a:lnTo>
                    <a:pt x="5036" y="311"/>
                  </a:lnTo>
                  <a:cubicBezTo>
                    <a:pt x="5179" y="311"/>
                    <a:pt x="5298" y="430"/>
                    <a:pt x="5298" y="572"/>
                  </a:cubicBezTo>
                  <a:lnTo>
                    <a:pt x="5298" y="3466"/>
                  </a:lnTo>
                  <a:lnTo>
                    <a:pt x="322" y="3466"/>
                  </a:lnTo>
                  <a:lnTo>
                    <a:pt x="322" y="3156"/>
                  </a:lnTo>
                  <a:cubicBezTo>
                    <a:pt x="322" y="3073"/>
                    <a:pt x="274" y="3001"/>
                    <a:pt x="203" y="2989"/>
                  </a:cubicBezTo>
                  <a:cubicBezTo>
                    <a:pt x="195" y="2989"/>
                    <a:pt x="187" y="2988"/>
                    <a:pt x="179" y="2988"/>
                  </a:cubicBezTo>
                  <a:cubicBezTo>
                    <a:pt x="82" y="2988"/>
                    <a:pt x="0" y="3055"/>
                    <a:pt x="0" y="3132"/>
                  </a:cubicBezTo>
                  <a:lnTo>
                    <a:pt x="0" y="4121"/>
                  </a:lnTo>
                  <a:cubicBezTo>
                    <a:pt x="0" y="4311"/>
                    <a:pt x="155" y="4466"/>
                    <a:pt x="345" y="4466"/>
                  </a:cubicBezTo>
                  <a:lnTo>
                    <a:pt x="1929" y="4466"/>
                  </a:lnTo>
                  <a:cubicBezTo>
                    <a:pt x="1869" y="4621"/>
                    <a:pt x="1762" y="4799"/>
                    <a:pt x="1584" y="4942"/>
                  </a:cubicBezTo>
                  <a:cubicBezTo>
                    <a:pt x="1536" y="4978"/>
                    <a:pt x="1488" y="5025"/>
                    <a:pt x="1488" y="5097"/>
                  </a:cubicBezTo>
                  <a:cubicBezTo>
                    <a:pt x="1477" y="5264"/>
                    <a:pt x="1596" y="5383"/>
                    <a:pt x="1750" y="5383"/>
                  </a:cubicBezTo>
                  <a:lnTo>
                    <a:pt x="2179" y="5383"/>
                  </a:lnTo>
                  <a:cubicBezTo>
                    <a:pt x="2250" y="5383"/>
                    <a:pt x="2322" y="5323"/>
                    <a:pt x="2346" y="5252"/>
                  </a:cubicBezTo>
                  <a:cubicBezTo>
                    <a:pt x="2358" y="5156"/>
                    <a:pt x="2286" y="5073"/>
                    <a:pt x="2179" y="5073"/>
                  </a:cubicBezTo>
                  <a:lnTo>
                    <a:pt x="1905" y="5073"/>
                  </a:lnTo>
                  <a:cubicBezTo>
                    <a:pt x="2108" y="4883"/>
                    <a:pt x="2203" y="4656"/>
                    <a:pt x="2250" y="4466"/>
                  </a:cubicBezTo>
                  <a:lnTo>
                    <a:pt x="3358" y="4466"/>
                  </a:lnTo>
                  <a:cubicBezTo>
                    <a:pt x="3417" y="4656"/>
                    <a:pt x="3512" y="4883"/>
                    <a:pt x="3691" y="5073"/>
                  </a:cubicBezTo>
                  <a:lnTo>
                    <a:pt x="2798" y="5073"/>
                  </a:lnTo>
                  <a:cubicBezTo>
                    <a:pt x="2727" y="5073"/>
                    <a:pt x="2655" y="5133"/>
                    <a:pt x="2643" y="5204"/>
                  </a:cubicBezTo>
                  <a:cubicBezTo>
                    <a:pt x="2620" y="5299"/>
                    <a:pt x="2703" y="5383"/>
                    <a:pt x="2798" y="5383"/>
                  </a:cubicBezTo>
                  <a:lnTo>
                    <a:pt x="3870" y="5383"/>
                  </a:lnTo>
                  <a:cubicBezTo>
                    <a:pt x="3965" y="5383"/>
                    <a:pt x="4036" y="5335"/>
                    <a:pt x="4096" y="5264"/>
                  </a:cubicBezTo>
                  <a:cubicBezTo>
                    <a:pt x="4167" y="5144"/>
                    <a:pt x="4144" y="5013"/>
                    <a:pt x="4036" y="4942"/>
                  </a:cubicBezTo>
                  <a:cubicBezTo>
                    <a:pt x="3858" y="4799"/>
                    <a:pt x="3751" y="4621"/>
                    <a:pt x="3691" y="4466"/>
                  </a:cubicBezTo>
                  <a:lnTo>
                    <a:pt x="5275" y="4466"/>
                  </a:lnTo>
                  <a:cubicBezTo>
                    <a:pt x="5465" y="4466"/>
                    <a:pt x="5620" y="4311"/>
                    <a:pt x="5620" y="4121"/>
                  </a:cubicBezTo>
                  <a:lnTo>
                    <a:pt x="5620" y="572"/>
                  </a:lnTo>
                  <a:cubicBezTo>
                    <a:pt x="5620" y="263"/>
                    <a:pt x="5346" y="1"/>
                    <a:pt x="5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3179563" y="1401250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3198913" y="1401250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3218263" y="1401250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3261413" y="1489375"/>
              <a:ext cx="140225" cy="135150"/>
            </a:xfrm>
            <a:custGeom>
              <a:avLst/>
              <a:gdLst/>
              <a:ahLst/>
              <a:cxnLst/>
              <a:rect l="l" t="t" r="r" b="b"/>
              <a:pathLst>
                <a:path w="5609" h="5406" extrusionOk="0">
                  <a:moveTo>
                    <a:pt x="5299" y="3798"/>
                  </a:moveTo>
                  <a:lnTo>
                    <a:pt x="5299" y="4120"/>
                  </a:lnTo>
                  <a:cubicBezTo>
                    <a:pt x="5299" y="4143"/>
                    <a:pt x="5287" y="4155"/>
                    <a:pt x="5263" y="4155"/>
                  </a:cubicBezTo>
                  <a:lnTo>
                    <a:pt x="334" y="4155"/>
                  </a:lnTo>
                  <a:cubicBezTo>
                    <a:pt x="322" y="4155"/>
                    <a:pt x="310" y="4132"/>
                    <a:pt x="310" y="4120"/>
                  </a:cubicBezTo>
                  <a:lnTo>
                    <a:pt x="310" y="3798"/>
                  </a:lnTo>
                  <a:close/>
                  <a:moveTo>
                    <a:pt x="3346" y="4465"/>
                  </a:moveTo>
                  <a:cubicBezTo>
                    <a:pt x="3418" y="4655"/>
                    <a:pt x="3525" y="4894"/>
                    <a:pt x="3703" y="5072"/>
                  </a:cubicBezTo>
                  <a:lnTo>
                    <a:pt x="1906" y="5072"/>
                  </a:lnTo>
                  <a:cubicBezTo>
                    <a:pt x="2096" y="4882"/>
                    <a:pt x="2203" y="4655"/>
                    <a:pt x="2239" y="4465"/>
                  </a:cubicBezTo>
                  <a:close/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4215"/>
                  </a:lnTo>
                  <a:cubicBezTo>
                    <a:pt x="1" y="4358"/>
                    <a:pt x="120" y="4477"/>
                    <a:pt x="262" y="4477"/>
                  </a:cubicBezTo>
                  <a:lnTo>
                    <a:pt x="1917" y="4477"/>
                  </a:lnTo>
                  <a:cubicBezTo>
                    <a:pt x="1858" y="4643"/>
                    <a:pt x="1751" y="4822"/>
                    <a:pt x="1560" y="4977"/>
                  </a:cubicBezTo>
                  <a:cubicBezTo>
                    <a:pt x="1525" y="5001"/>
                    <a:pt x="1501" y="5036"/>
                    <a:pt x="1489" y="5072"/>
                  </a:cubicBezTo>
                  <a:cubicBezTo>
                    <a:pt x="1441" y="5251"/>
                    <a:pt x="1572" y="5405"/>
                    <a:pt x="1727" y="5405"/>
                  </a:cubicBezTo>
                  <a:lnTo>
                    <a:pt x="3894" y="5405"/>
                  </a:lnTo>
                  <a:cubicBezTo>
                    <a:pt x="3942" y="5405"/>
                    <a:pt x="3989" y="5394"/>
                    <a:pt x="4013" y="5358"/>
                  </a:cubicBezTo>
                  <a:cubicBezTo>
                    <a:pt x="4168" y="5239"/>
                    <a:pt x="4156" y="5048"/>
                    <a:pt x="4013" y="4953"/>
                  </a:cubicBezTo>
                  <a:cubicBezTo>
                    <a:pt x="3834" y="4822"/>
                    <a:pt x="3739" y="4643"/>
                    <a:pt x="3680" y="4477"/>
                  </a:cubicBezTo>
                  <a:lnTo>
                    <a:pt x="5323" y="4477"/>
                  </a:lnTo>
                  <a:cubicBezTo>
                    <a:pt x="5477" y="4477"/>
                    <a:pt x="5596" y="4358"/>
                    <a:pt x="5596" y="4215"/>
                  </a:cubicBezTo>
                  <a:lnTo>
                    <a:pt x="5596" y="583"/>
                  </a:lnTo>
                  <a:cubicBezTo>
                    <a:pt x="5608" y="250"/>
                    <a:pt x="5346" y="0"/>
                    <a:pt x="5025" y="0"/>
                  </a:cubicBezTo>
                  <a:lnTo>
                    <a:pt x="4358" y="0"/>
                  </a:lnTo>
                  <a:cubicBezTo>
                    <a:pt x="4287" y="0"/>
                    <a:pt x="4203" y="60"/>
                    <a:pt x="4192" y="131"/>
                  </a:cubicBezTo>
                  <a:cubicBezTo>
                    <a:pt x="4180" y="226"/>
                    <a:pt x="4251" y="310"/>
                    <a:pt x="4358" y="310"/>
                  </a:cubicBezTo>
                  <a:lnTo>
                    <a:pt x="5025" y="310"/>
                  </a:lnTo>
                  <a:cubicBezTo>
                    <a:pt x="5180" y="310"/>
                    <a:pt x="5299" y="429"/>
                    <a:pt x="5299" y="583"/>
                  </a:cubicBezTo>
                  <a:lnTo>
                    <a:pt x="5299" y="3465"/>
                  </a:lnTo>
                  <a:lnTo>
                    <a:pt x="310" y="3465"/>
                  </a:lnTo>
                  <a:lnTo>
                    <a:pt x="310" y="393"/>
                  </a:lnTo>
                  <a:cubicBezTo>
                    <a:pt x="310" y="345"/>
                    <a:pt x="334" y="310"/>
                    <a:pt x="382" y="310"/>
                  </a:cubicBezTo>
                  <a:lnTo>
                    <a:pt x="3763" y="310"/>
                  </a:lnTo>
                  <a:cubicBezTo>
                    <a:pt x="3775" y="310"/>
                    <a:pt x="3799" y="310"/>
                    <a:pt x="3799" y="298"/>
                  </a:cubicBezTo>
                  <a:cubicBezTo>
                    <a:pt x="3930" y="167"/>
                    <a:pt x="3834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3308138" y="1534000"/>
              <a:ext cx="8075" cy="9000"/>
            </a:xfrm>
            <a:custGeom>
              <a:avLst/>
              <a:gdLst/>
              <a:ahLst/>
              <a:cxnLst/>
              <a:rect l="l" t="t" r="r" b="b"/>
              <a:pathLst>
                <a:path w="323" h="360" extrusionOk="0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3327488" y="1534000"/>
              <a:ext cx="8075" cy="9000"/>
            </a:xfrm>
            <a:custGeom>
              <a:avLst/>
              <a:gdLst/>
              <a:ahLst/>
              <a:cxnLst/>
              <a:rect l="l" t="t" r="r" b="b"/>
              <a:pathLst>
                <a:path w="323" h="360" extrusionOk="0">
                  <a:moveTo>
                    <a:pt x="132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3346838" y="1534000"/>
              <a:ext cx="8075" cy="9000"/>
            </a:xfrm>
            <a:custGeom>
              <a:avLst/>
              <a:gdLst/>
              <a:ahLst/>
              <a:cxnLst/>
              <a:rect l="l" t="t" r="r" b="b"/>
              <a:pathLst>
                <a:path w="323" h="360" extrusionOk="0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3282838" y="1409900"/>
              <a:ext cx="14925" cy="7750"/>
            </a:xfrm>
            <a:custGeom>
              <a:avLst/>
              <a:gdLst/>
              <a:ahLst/>
              <a:cxnLst/>
              <a:rect l="l" t="t" r="r" b="b"/>
              <a:pathLst>
                <a:path w="597" h="310" extrusionOk="0">
                  <a:moveTo>
                    <a:pt x="179" y="0"/>
                  </a:moveTo>
                  <a:cubicBezTo>
                    <a:pt x="108" y="0"/>
                    <a:pt x="37" y="60"/>
                    <a:pt x="25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41" y="310"/>
                  </a:lnTo>
                  <a:cubicBezTo>
                    <a:pt x="513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3301888" y="1409900"/>
              <a:ext cx="14925" cy="7750"/>
            </a:xfrm>
            <a:custGeom>
              <a:avLst/>
              <a:gdLst/>
              <a:ahLst/>
              <a:cxnLst/>
              <a:rect l="l" t="t" r="r" b="b"/>
              <a:pathLst>
                <a:path w="597" h="310" extrusionOk="0">
                  <a:moveTo>
                    <a:pt x="179" y="0"/>
                  </a:moveTo>
                  <a:cubicBezTo>
                    <a:pt x="108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3320938" y="1409900"/>
              <a:ext cx="14925" cy="7750"/>
            </a:xfrm>
            <a:custGeom>
              <a:avLst/>
              <a:gdLst/>
              <a:ahLst/>
              <a:cxnLst/>
              <a:rect l="l" t="t" r="r" b="b"/>
              <a:pathLst>
                <a:path w="597" h="310" extrusionOk="0">
                  <a:moveTo>
                    <a:pt x="179" y="0"/>
                  </a:moveTo>
                  <a:cubicBezTo>
                    <a:pt x="96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3327488" y="1422100"/>
              <a:ext cx="8075" cy="14625"/>
            </a:xfrm>
            <a:custGeom>
              <a:avLst/>
              <a:gdLst/>
              <a:ahLst/>
              <a:cxnLst/>
              <a:rect l="l" t="t" r="r" b="b"/>
              <a:pathLst>
                <a:path w="323" h="585" extrusionOk="0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84"/>
                  </a:cubicBezTo>
                  <a:cubicBezTo>
                    <a:pt x="138" y="584"/>
                    <a:pt x="144" y="585"/>
                    <a:pt x="150" y="585"/>
                  </a:cubicBezTo>
                  <a:cubicBezTo>
                    <a:pt x="239" y="585"/>
                    <a:pt x="322" y="506"/>
                    <a:pt x="322" y="417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3327488" y="1441750"/>
              <a:ext cx="8075" cy="14625"/>
            </a:xfrm>
            <a:custGeom>
              <a:avLst/>
              <a:gdLst/>
              <a:ahLst/>
              <a:cxnLst/>
              <a:rect l="l" t="t" r="r" b="b"/>
              <a:pathLst>
                <a:path w="323" h="585" extrusionOk="0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72"/>
                    <a:pt x="132" y="583"/>
                  </a:cubicBezTo>
                  <a:cubicBezTo>
                    <a:pt x="139" y="584"/>
                    <a:pt x="146" y="585"/>
                    <a:pt x="152" y="585"/>
                  </a:cubicBezTo>
                  <a:cubicBezTo>
                    <a:pt x="240" y="585"/>
                    <a:pt x="322" y="516"/>
                    <a:pt x="322" y="417"/>
                  </a:cubicBezTo>
                  <a:lnTo>
                    <a:pt x="322" y="167"/>
                  </a:lnTo>
                  <a:cubicBezTo>
                    <a:pt x="322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3327488" y="1461975"/>
              <a:ext cx="8075" cy="14425"/>
            </a:xfrm>
            <a:custGeom>
              <a:avLst/>
              <a:gdLst/>
              <a:ahLst/>
              <a:cxnLst/>
              <a:rect l="l" t="t" r="r" b="b"/>
              <a:pathLst>
                <a:path w="323" h="577" extrusionOk="0">
                  <a:moveTo>
                    <a:pt x="132" y="1"/>
                  </a:moveTo>
                  <a:cubicBezTo>
                    <a:pt x="60" y="13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6"/>
                    <a:pt x="165" y="576"/>
                  </a:cubicBezTo>
                  <a:cubicBezTo>
                    <a:pt x="248" y="576"/>
                    <a:pt x="322" y="501"/>
                    <a:pt x="322" y="417"/>
                  </a:cubicBezTo>
                  <a:lnTo>
                    <a:pt x="322" y="155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3237888" y="1563775"/>
              <a:ext cx="14925" cy="7775"/>
            </a:xfrm>
            <a:custGeom>
              <a:avLst/>
              <a:gdLst/>
              <a:ahLst/>
              <a:cxnLst/>
              <a:rect l="l" t="t" r="r" b="b"/>
              <a:pathLst>
                <a:path w="597" h="311" extrusionOk="0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30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3218838" y="1563775"/>
              <a:ext cx="14925" cy="7775"/>
            </a:xfrm>
            <a:custGeom>
              <a:avLst/>
              <a:gdLst/>
              <a:ahLst/>
              <a:cxnLst/>
              <a:rect l="l" t="t" r="r" b="b"/>
              <a:pathLst>
                <a:path w="597" h="311" extrusionOk="0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41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3199513" y="1563775"/>
              <a:ext cx="15500" cy="7775"/>
            </a:xfrm>
            <a:custGeom>
              <a:avLst/>
              <a:gdLst/>
              <a:ahLst/>
              <a:cxnLst/>
              <a:rect l="l" t="t" r="r" b="b"/>
              <a:pathLst>
                <a:path w="620" h="311" extrusionOk="0">
                  <a:moveTo>
                    <a:pt x="179" y="1"/>
                  </a:moveTo>
                  <a:cubicBezTo>
                    <a:pt x="107" y="1"/>
                    <a:pt x="36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429" y="310"/>
                  </a:lnTo>
                  <a:cubicBezTo>
                    <a:pt x="512" y="310"/>
                    <a:pt x="583" y="251"/>
                    <a:pt x="595" y="179"/>
                  </a:cubicBezTo>
                  <a:cubicBezTo>
                    <a:pt x="619" y="96"/>
                    <a:pt x="53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3200388" y="1544725"/>
              <a:ext cx="7775" cy="14650"/>
            </a:xfrm>
            <a:custGeom>
              <a:avLst/>
              <a:gdLst/>
              <a:ahLst/>
              <a:cxnLst/>
              <a:rect l="l" t="t" r="r" b="b"/>
              <a:pathLst>
                <a:path w="311" h="586" extrusionOk="0">
                  <a:moveTo>
                    <a:pt x="132" y="1"/>
                  </a:moveTo>
                  <a:cubicBezTo>
                    <a:pt x="60" y="36"/>
                    <a:pt x="1" y="96"/>
                    <a:pt x="1" y="179"/>
                  </a:cubicBezTo>
                  <a:lnTo>
                    <a:pt x="1" y="417"/>
                  </a:lnTo>
                  <a:cubicBezTo>
                    <a:pt x="1" y="501"/>
                    <a:pt x="60" y="572"/>
                    <a:pt x="132" y="584"/>
                  </a:cubicBezTo>
                  <a:cubicBezTo>
                    <a:pt x="139" y="585"/>
                    <a:pt x="146" y="585"/>
                    <a:pt x="152" y="585"/>
                  </a:cubicBezTo>
                  <a:cubicBezTo>
                    <a:pt x="239" y="585"/>
                    <a:pt x="310" y="517"/>
                    <a:pt x="310" y="417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3200388" y="1524775"/>
              <a:ext cx="7775" cy="14425"/>
            </a:xfrm>
            <a:custGeom>
              <a:avLst/>
              <a:gdLst/>
              <a:ahLst/>
              <a:cxnLst/>
              <a:rect l="l" t="t" r="r" b="b"/>
              <a:pathLst>
                <a:path w="311" h="577" extrusionOk="0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lnTo>
                    <a:pt x="1" y="418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7"/>
                    <a:pt x="165" y="577"/>
                  </a:cubicBezTo>
                  <a:cubicBezTo>
                    <a:pt x="245" y="577"/>
                    <a:pt x="310" y="502"/>
                    <a:pt x="310" y="418"/>
                  </a:cubicBezTo>
                  <a:lnTo>
                    <a:pt x="310" y="168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3200388" y="1505150"/>
              <a:ext cx="7775" cy="14400"/>
            </a:xfrm>
            <a:custGeom>
              <a:avLst/>
              <a:gdLst/>
              <a:ahLst/>
              <a:cxnLst/>
              <a:rect l="l" t="t" r="r" b="b"/>
              <a:pathLst>
                <a:path w="311" h="576" extrusionOk="0">
                  <a:moveTo>
                    <a:pt x="132" y="0"/>
                  </a:moveTo>
                  <a:cubicBezTo>
                    <a:pt x="60" y="24"/>
                    <a:pt x="1" y="95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72"/>
                  </a:cubicBezTo>
                  <a:cubicBezTo>
                    <a:pt x="143" y="574"/>
                    <a:pt x="154" y="576"/>
                    <a:pt x="165" y="576"/>
                  </a:cubicBezTo>
                  <a:cubicBezTo>
                    <a:pt x="245" y="576"/>
                    <a:pt x="310" y="501"/>
                    <a:pt x="310" y="417"/>
                  </a:cubicBezTo>
                  <a:lnTo>
                    <a:pt x="310" y="155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46" name="Google Shape;1546;p41"/>
          <p:cNvSpPr/>
          <p:nvPr/>
        </p:nvSpPr>
        <p:spPr>
          <a:xfrm>
            <a:off x="5033229" y="3560689"/>
            <a:ext cx="505141" cy="513671"/>
          </a:xfrm>
          <a:custGeom>
            <a:avLst/>
            <a:gdLst/>
            <a:ahLst/>
            <a:cxnLst/>
            <a:rect l="l" t="t" r="r" b="b"/>
            <a:pathLst>
              <a:path w="10645" h="10824" extrusionOk="0">
                <a:moveTo>
                  <a:pt x="3798" y="346"/>
                </a:moveTo>
                <a:lnTo>
                  <a:pt x="1417" y="1715"/>
                </a:lnTo>
                <a:lnTo>
                  <a:pt x="1417" y="346"/>
                </a:lnTo>
                <a:close/>
                <a:moveTo>
                  <a:pt x="1977" y="3751"/>
                </a:moveTo>
                <a:lnTo>
                  <a:pt x="1977" y="4572"/>
                </a:lnTo>
                <a:lnTo>
                  <a:pt x="310" y="4572"/>
                </a:lnTo>
                <a:lnTo>
                  <a:pt x="310" y="3751"/>
                </a:lnTo>
                <a:close/>
                <a:moveTo>
                  <a:pt x="4763" y="3751"/>
                </a:moveTo>
                <a:lnTo>
                  <a:pt x="4763" y="4572"/>
                </a:lnTo>
                <a:lnTo>
                  <a:pt x="3096" y="4572"/>
                </a:lnTo>
                <a:lnTo>
                  <a:pt x="3096" y="3751"/>
                </a:lnTo>
                <a:close/>
                <a:moveTo>
                  <a:pt x="7525" y="3751"/>
                </a:moveTo>
                <a:lnTo>
                  <a:pt x="7525" y="4572"/>
                </a:lnTo>
                <a:lnTo>
                  <a:pt x="5858" y="4572"/>
                </a:lnTo>
                <a:lnTo>
                  <a:pt x="5858" y="3751"/>
                </a:lnTo>
                <a:close/>
                <a:moveTo>
                  <a:pt x="1977" y="6906"/>
                </a:moveTo>
                <a:lnTo>
                  <a:pt x="1977" y="7727"/>
                </a:lnTo>
                <a:lnTo>
                  <a:pt x="310" y="7727"/>
                </a:lnTo>
                <a:lnTo>
                  <a:pt x="310" y="6906"/>
                </a:lnTo>
                <a:close/>
                <a:moveTo>
                  <a:pt x="7525" y="6906"/>
                </a:moveTo>
                <a:lnTo>
                  <a:pt x="7525" y="7727"/>
                </a:lnTo>
                <a:lnTo>
                  <a:pt x="5858" y="7727"/>
                </a:lnTo>
                <a:lnTo>
                  <a:pt x="5858" y="6906"/>
                </a:lnTo>
                <a:close/>
                <a:moveTo>
                  <a:pt x="7525" y="9656"/>
                </a:moveTo>
                <a:lnTo>
                  <a:pt x="7525" y="9906"/>
                </a:lnTo>
                <a:lnTo>
                  <a:pt x="5858" y="9906"/>
                </a:lnTo>
                <a:lnTo>
                  <a:pt x="5858" y="9656"/>
                </a:lnTo>
                <a:close/>
                <a:moveTo>
                  <a:pt x="10323" y="9656"/>
                </a:moveTo>
                <a:lnTo>
                  <a:pt x="10323" y="9906"/>
                </a:lnTo>
                <a:lnTo>
                  <a:pt x="8656" y="9906"/>
                </a:lnTo>
                <a:lnTo>
                  <a:pt x="8656" y="9656"/>
                </a:lnTo>
                <a:close/>
                <a:moveTo>
                  <a:pt x="7525" y="10228"/>
                </a:moveTo>
                <a:lnTo>
                  <a:pt x="7525" y="10478"/>
                </a:lnTo>
                <a:lnTo>
                  <a:pt x="5858" y="10478"/>
                </a:lnTo>
                <a:lnTo>
                  <a:pt x="5858" y="10228"/>
                </a:lnTo>
                <a:close/>
                <a:moveTo>
                  <a:pt x="10323" y="10228"/>
                </a:moveTo>
                <a:lnTo>
                  <a:pt x="10323" y="10478"/>
                </a:lnTo>
                <a:lnTo>
                  <a:pt x="8656" y="10478"/>
                </a:lnTo>
                <a:lnTo>
                  <a:pt x="8656" y="10228"/>
                </a:lnTo>
                <a:close/>
                <a:moveTo>
                  <a:pt x="1203" y="0"/>
                </a:moveTo>
                <a:cubicBezTo>
                  <a:pt x="1119" y="0"/>
                  <a:pt x="1036" y="72"/>
                  <a:pt x="1036" y="167"/>
                </a:cubicBezTo>
                <a:lnTo>
                  <a:pt x="1036" y="1953"/>
                </a:lnTo>
                <a:cubicBezTo>
                  <a:pt x="1036" y="2036"/>
                  <a:pt x="1119" y="2120"/>
                  <a:pt x="1203" y="2120"/>
                </a:cubicBezTo>
                <a:lnTo>
                  <a:pt x="2620" y="2120"/>
                </a:lnTo>
                <a:lnTo>
                  <a:pt x="2620" y="2667"/>
                </a:lnTo>
                <a:lnTo>
                  <a:pt x="1072" y="2667"/>
                </a:lnTo>
                <a:cubicBezTo>
                  <a:pt x="977" y="2667"/>
                  <a:pt x="905" y="2739"/>
                  <a:pt x="905" y="2834"/>
                </a:cubicBezTo>
                <a:lnTo>
                  <a:pt x="905" y="3405"/>
                </a:lnTo>
                <a:lnTo>
                  <a:pt x="167" y="3405"/>
                </a:lnTo>
                <a:cubicBezTo>
                  <a:pt x="72" y="3405"/>
                  <a:pt x="0" y="3489"/>
                  <a:pt x="0" y="3572"/>
                </a:cubicBezTo>
                <a:lnTo>
                  <a:pt x="0" y="4739"/>
                </a:lnTo>
                <a:cubicBezTo>
                  <a:pt x="0" y="4822"/>
                  <a:pt x="72" y="4894"/>
                  <a:pt x="167" y="4894"/>
                </a:cubicBezTo>
                <a:lnTo>
                  <a:pt x="953" y="4894"/>
                </a:lnTo>
                <a:lnTo>
                  <a:pt x="953" y="6596"/>
                </a:lnTo>
                <a:lnTo>
                  <a:pt x="167" y="6596"/>
                </a:lnTo>
                <a:cubicBezTo>
                  <a:pt x="72" y="6596"/>
                  <a:pt x="0" y="6668"/>
                  <a:pt x="0" y="6763"/>
                </a:cubicBezTo>
                <a:lnTo>
                  <a:pt x="0" y="7894"/>
                </a:lnTo>
                <a:cubicBezTo>
                  <a:pt x="0" y="7977"/>
                  <a:pt x="72" y="8049"/>
                  <a:pt x="167" y="8049"/>
                </a:cubicBezTo>
                <a:lnTo>
                  <a:pt x="2143" y="8049"/>
                </a:lnTo>
                <a:cubicBezTo>
                  <a:pt x="2227" y="8049"/>
                  <a:pt x="2310" y="7977"/>
                  <a:pt x="2310" y="7894"/>
                </a:cubicBezTo>
                <a:lnTo>
                  <a:pt x="2310" y="6763"/>
                </a:lnTo>
                <a:cubicBezTo>
                  <a:pt x="2310" y="6668"/>
                  <a:pt x="2227" y="6596"/>
                  <a:pt x="2143" y="6596"/>
                </a:cubicBezTo>
                <a:lnTo>
                  <a:pt x="1262" y="6596"/>
                </a:lnTo>
                <a:lnTo>
                  <a:pt x="1262" y="6180"/>
                </a:lnTo>
                <a:lnTo>
                  <a:pt x="3715" y="6180"/>
                </a:lnTo>
                <a:lnTo>
                  <a:pt x="3715" y="6596"/>
                </a:lnTo>
                <a:lnTo>
                  <a:pt x="2929" y="6596"/>
                </a:lnTo>
                <a:cubicBezTo>
                  <a:pt x="2846" y="6596"/>
                  <a:pt x="2762" y="6668"/>
                  <a:pt x="2762" y="6763"/>
                </a:cubicBezTo>
                <a:lnTo>
                  <a:pt x="2762" y="7894"/>
                </a:lnTo>
                <a:cubicBezTo>
                  <a:pt x="2762" y="7977"/>
                  <a:pt x="2846" y="8049"/>
                  <a:pt x="2929" y="8049"/>
                </a:cubicBezTo>
                <a:lnTo>
                  <a:pt x="3274" y="8049"/>
                </a:lnTo>
                <a:cubicBezTo>
                  <a:pt x="3346" y="8049"/>
                  <a:pt x="3417" y="7989"/>
                  <a:pt x="3441" y="7918"/>
                </a:cubicBezTo>
                <a:cubicBezTo>
                  <a:pt x="3453" y="7835"/>
                  <a:pt x="3382" y="7739"/>
                  <a:pt x="3274" y="7739"/>
                </a:cubicBezTo>
                <a:lnTo>
                  <a:pt x="3084" y="7739"/>
                </a:lnTo>
                <a:lnTo>
                  <a:pt x="3084" y="6918"/>
                </a:lnTo>
                <a:lnTo>
                  <a:pt x="4751" y="6918"/>
                </a:lnTo>
                <a:lnTo>
                  <a:pt x="4751" y="7739"/>
                </a:lnTo>
                <a:lnTo>
                  <a:pt x="3929" y="7739"/>
                </a:lnTo>
                <a:cubicBezTo>
                  <a:pt x="3858" y="7739"/>
                  <a:pt x="3775" y="7799"/>
                  <a:pt x="3763" y="7870"/>
                </a:cubicBezTo>
                <a:cubicBezTo>
                  <a:pt x="3751" y="7966"/>
                  <a:pt x="3822" y="8049"/>
                  <a:pt x="3929" y="8049"/>
                </a:cubicBezTo>
                <a:lnTo>
                  <a:pt x="4906" y="8049"/>
                </a:lnTo>
                <a:cubicBezTo>
                  <a:pt x="5001" y="8049"/>
                  <a:pt x="5072" y="7977"/>
                  <a:pt x="5072" y="7894"/>
                </a:cubicBezTo>
                <a:lnTo>
                  <a:pt x="5072" y="6763"/>
                </a:lnTo>
                <a:cubicBezTo>
                  <a:pt x="5072" y="6668"/>
                  <a:pt x="5001" y="6596"/>
                  <a:pt x="4906" y="6596"/>
                </a:cubicBezTo>
                <a:lnTo>
                  <a:pt x="4036" y="6596"/>
                </a:lnTo>
                <a:lnTo>
                  <a:pt x="4036" y="6180"/>
                </a:lnTo>
                <a:lnTo>
                  <a:pt x="6489" y="6180"/>
                </a:lnTo>
                <a:lnTo>
                  <a:pt x="6489" y="6596"/>
                </a:lnTo>
                <a:lnTo>
                  <a:pt x="5703" y="6596"/>
                </a:lnTo>
                <a:cubicBezTo>
                  <a:pt x="5608" y="6596"/>
                  <a:pt x="5537" y="6668"/>
                  <a:pt x="5537" y="6763"/>
                </a:cubicBezTo>
                <a:lnTo>
                  <a:pt x="5537" y="7918"/>
                </a:lnTo>
                <a:cubicBezTo>
                  <a:pt x="5537" y="8013"/>
                  <a:pt x="5608" y="8085"/>
                  <a:pt x="5703" y="8085"/>
                </a:cubicBezTo>
                <a:lnTo>
                  <a:pt x="6489" y="8085"/>
                </a:lnTo>
                <a:lnTo>
                  <a:pt x="6489" y="9359"/>
                </a:lnTo>
                <a:lnTo>
                  <a:pt x="5703" y="9359"/>
                </a:lnTo>
                <a:cubicBezTo>
                  <a:pt x="5608" y="9359"/>
                  <a:pt x="5537" y="9442"/>
                  <a:pt x="5537" y="9525"/>
                </a:cubicBezTo>
                <a:lnTo>
                  <a:pt x="5537" y="10656"/>
                </a:lnTo>
                <a:cubicBezTo>
                  <a:pt x="5537" y="10752"/>
                  <a:pt x="5608" y="10823"/>
                  <a:pt x="5703" y="10823"/>
                </a:cubicBezTo>
                <a:lnTo>
                  <a:pt x="7680" y="10823"/>
                </a:lnTo>
                <a:cubicBezTo>
                  <a:pt x="7763" y="10823"/>
                  <a:pt x="7846" y="10752"/>
                  <a:pt x="7846" y="10656"/>
                </a:cubicBezTo>
                <a:lnTo>
                  <a:pt x="7846" y="9525"/>
                </a:lnTo>
                <a:cubicBezTo>
                  <a:pt x="7846" y="9442"/>
                  <a:pt x="7763" y="9359"/>
                  <a:pt x="7680" y="9359"/>
                </a:cubicBezTo>
                <a:lnTo>
                  <a:pt x="6799" y="9359"/>
                </a:lnTo>
                <a:lnTo>
                  <a:pt x="6799" y="8930"/>
                </a:lnTo>
                <a:lnTo>
                  <a:pt x="9251" y="8930"/>
                </a:lnTo>
                <a:lnTo>
                  <a:pt x="9251" y="9347"/>
                </a:lnTo>
                <a:lnTo>
                  <a:pt x="8477" y="9347"/>
                </a:lnTo>
                <a:cubicBezTo>
                  <a:pt x="8394" y="9347"/>
                  <a:pt x="8323" y="9418"/>
                  <a:pt x="8323" y="9513"/>
                </a:cubicBezTo>
                <a:lnTo>
                  <a:pt x="8323" y="10644"/>
                </a:lnTo>
                <a:cubicBezTo>
                  <a:pt x="8323" y="10728"/>
                  <a:pt x="8394" y="10811"/>
                  <a:pt x="8477" y="10811"/>
                </a:cubicBezTo>
                <a:lnTo>
                  <a:pt x="10466" y="10811"/>
                </a:lnTo>
                <a:cubicBezTo>
                  <a:pt x="10549" y="10811"/>
                  <a:pt x="10621" y="10728"/>
                  <a:pt x="10621" y="10644"/>
                </a:cubicBezTo>
                <a:lnTo>
                  <a:pt x="10621" y="9513"/>
                </a:lnTo>
                <a:cubicBezTo>
                  <a:pt x="10621" y="9418"/>
                  <a:pt x="10549" y="9347"/>
                  <a:pt x="10466" y="9347"/>
                </a:cubicBezTo>
                <a:lnTo>
                  <a:pt x="9573" y="9347"/>
                </a:lnTo>
                <a:lnTo>
                  <a:pt x="9573" y="8763"/>
                </a:lnTo>
                <a:cubicBezTo>
                  <a:pt x="9573" y="8680"/>
                  <a:pt x="9490" y="8608"/>
                  <a:pt x="9406" y="8608"/>
                </a:cubicBezTo>
                <a:lnTo>
                  <a:pt x="6787" y="8608"/>
                </a:lnTo>
                <a:lnTo>
                  <a:pt x="6787" y="8037"/>
                </a:lnTo>
                <a:lnTo>
                  <a:pt x="7668" y="8037"/>
                </a:lnTo>
                <a:cubicBezTo>
                  <a:pt x="7751" y="8037"/>
                  <a:pt x="7823" y="7966"/>
                  <a:pt x="7823" y="7870"/>
                </a:cubicBezTo>
                <a:lnTo>
                  <a:pt x="7823" y="6739"/>
                </a:lnTo>
                <a:cubicBezTo>
                  <a:pt x="7823" y="6656"/>
                  <a:pt x="7751" y="6584"/>
                  <a:pt x="7668" y="6584"/>
                </a:cubicBezTo>
                <a:lnTo>
                  <a:pt x="6787" y="6584"/>
                </a:lnTo>
                <a:lnTo>
                  <a:pt x="6787" y="6001"/>
                </a:lnTo>
                <a:cubicBezTo>
                  <a:pt x="6787" y="5906"/>
                  <a:pt x="6715" y="5834"/>
                  <a:pt x="6620" y="5834"/>
                </a:cubicBezTo>
                <a:lnTo>
                  <a:pt x="1238" y="5834"/>
                </a:lnTo>
                <a:lnTo>
                  <a:pt x="1238" y="4870"/>
                </a:lnTo>
                <a:lnTo>
                  <a:pt x="2108" y="4870"/>
                </a:lnTo>
                <a:cubicBezTo>
                  <a:pt x="2203" y="4870"/>
                  <a:pt x="2274" y="4798"/>
                  <a:pt x="2274" y="4703"/>
                </a:cubicBezTo>
                <a:lnTo>
                  <a:pt x="2274" y="3572"/>
                </a:lnTo>
                <a:cubicBezTo>
                  <a:pt x="2274" y="3489"/>
                  <a:pt x="2203" y="3405"/>
                  <a:pt x="2108" y="3405"/>
                </a:cubicBezTo>
                <a:lnTo>
                  <a:pt x="1238" y="3405"/>
                </a:lnTo>
                <a:lnTo>
                  <a:pt x="1238" y="2965"/>
                </a:lnTo>
                <a:lnTo>
                  <a:pt x="3691" y="2965"/>
                </a:lnTo>
                <a:lnTo>
                  <a:pt x="3691" y="3405"/>
                </a:lnTo>
                <a:lnTo>
                  <a:pt x="2905" y="3405"/>
                </a:lnTo>
                <a:cubicBezTo>
                  <a:pt x="2810" y="3405"/>
                  <a:pt x="2739" y="3489"/>
                  <a:pt x="2739" y="3572"/>
                </a:cubicBezTo>
                <a:lnTo>
                  <a:pt x="2739" y="4703"/>
                </a:lnTo>
                <a:cubicBezTo>
                  <a:pt x="2739" y="4798"/>
                  <a:pt x="2810" y="4870"/>
                  <a:pt x="2905" y="4870"/>
                </a:cubicBezTo>
                <a:lnTo>
                  <a:pt x="4882" y="4870"/>
                </a:lnTo>
                <a:cubicBezTo>
                  <a:pt x="4965" y="4870"/>
                  <a:pt x="5048" y="4798"/>
                  <a:pt x="5048" y="4703"/>
                </a:cubicBezTo>
                <a:lnTo>
                  <a:pt x="5048" y="3572"/>
                </a:lnTo>
                <a:cubicBezTo>
                  <a:pt x="5048" y="3489"/>
                  <a:pt x="4965" y="3405"/>
                  <a:pt x="4882" y="3405"/>
                </a:cubicBezTo>
                <a:lnTo>
                  <a:pt x="4001" y="3405"/>
                </a:lnTo>
                <a:lnTo>
                  <a:pt x="4001" y="2965"/>
                </a:lnTo>
                <a:lnTo>
                  <a:pt x="6453" y="2965"/>
                </a:lnTo>
                <a:lnTo>
                  <a:pt x="6453" y="3405"/>
                </a:lnTo>
                <a:lnTo>
                  <a:pt x="5668" y="3405"/>
                </a:lnTo>
                <a:cubicBezTo>
                  <a:pt x="5584" y="3405"/>
                  <a:pt x="5501" y="3489"/>
                  <a:pt x="5501" y="3572"/>
                </a:cubicBezTo>
                <a:lnTo>
                  <a:pt x="5501" y="4703"/>
                </a:lnTo>
                <a:cubicBezTo>
                  <a:pt x="5501" y="4798"/>
                  <a:pt x="5584" y="4870"/>
                  <a:pt x="5668" y="4870"/>
                </a:cubicBezTo>
                <a:lnTo>
                  <a:pt x="7644" y="4870"/>
                </a:lnTo>
                <a:cubicBezTo>
                  <a:pt x="7739" y="4870"/>
                  <a:pt x="7811" y="4798"/>
                  <a:pt x="7811" y="4703"/>
                </a:cubicBezTo>
                <a:lnTo>
                  <a:pt x="7811" y="3572"/>
                </a:lnTo>
                <a:cubicBezTo>
                  <a:pt x="7811" y="3489"/>
                  <a:pt x="7739" y="3405"/>
                  <a:pt x="7644" y="3405"/>
                </a:cubicBezTo>
                <a:lnTo>
                  <a:pt x="6775" y="3405"/>
                </a:lnTo>
                <a:lnTo>
                  <a:pt x="6775" y="2989"/>
                </a:lnTo>
                <a:lnTo>
                  <a:pt x="9228" y="2989"/>
                </a:lnTo>
                <a:lnTo>
                  <a:pt x="9228" y="3405"/>
                </a:lnTo>
                <a:lnTo>
                  <a:pt x="8442" y="3405"/>
                </a:lnTo>
                <a:cubicBezTo>
                  <a:pt x="8347" y="3405"/>
                  <a:pt x="8275" y="3489"/>
                  <a:pt x="8275" y="3572"/>
                </a:cubicBezTo>
                <a:lnTo>
                  <a:pt x="8275" y="4739"/>
                </a:lnTo>
                <a:cubicBezTo>
                  <a:pt x="8275" y="4822"/>
                  <a:pt x="8347" y="4894"/>
                  <a:pt x="8442" y="4894"/>
                </a:cubicBezTo>
                <a:lnTo>
                  <a:pt x="8632" y="4894"/>
                </a:lnTo>
                <a:cubicBezTo>
                  <a:pt x="8704" y="4894"/>
                  <a:pt x="8775" y="4834"/>
                  <a:pt x="8799" y="4763"/>
                </a:cubicBezTo>
                <a:cubicBezTo>
                  <a:pt x="8811" y="4679"/>
                  <a:pt x="8739" y="4584"/>
                  <a:pt x="8632" y="4584"/>
                </a:cubicBezTo>
                <a:lnTo>
                  <a:pt x="8597" y="4584"/>
                </a:lnTo>
                <a:lnTo>
                  <a:pt x="8597" y="3763"/>
                </a:lnTo>
                <a:lnTo>
                  <a:pt x="10263" y="3763"/>
                </a:lnTo>
                <a:lnTo>
                  <a:pt x="10263" y="4584"/>
                </a:lnTo>
                <a:lnTo>
                  <a:pt x="9299" y="4584"/>
                </a:lnTo>
                <a:cubicBezTo>
                  <a:pt x="9296" y="4583"/>
                  <a:pt x="9293" y="4583"/>
                  <a:pt x="9290" y="4583"/>
                </a:cubicBezTo>
                <a:cubicBezTo>
                  <a:pt x="9243" y="4583"/>
                  <a:pt x="9181" y="4662"/>
                  <a:pt x="9192" y="4751"/>
                </a:cubicBezTo>
                <a:cubicBezTo>
                  <a:pt x="9216" y="4822"/>
                  <a:pt x="9275" y="4882"/>
                  <a:pt x="9359" y="4882"/>
                </a:cubicBezTo>
                <a:lnTo>
                  <a:pt x="10478" y="4882"/>
                </a:lnTo>
                <a:cubicBezTo>
                  <a:pt x="10561" y="4882"/>
                  <a:pt x="10644" y="4810"/>
                  <a:pt x="10644" y="4715"/>
                </a:cubicBezTo>
                <a:lnTo>
                  <a:pt x="10644" y="3584"/>
                </a:lnTo>
                <a:cubicBezTo>
                  <a:pt x="10644" y="3501"/>
                  <a:pt x="10561" y="3429"/>
                  <a:pt x="10478" y="3429"/>
                </a:cubicBezTo>
                <a:lnTo>
                  <a:pt x="9597" y="3429"/>
                </a:lnTo>
                <a:lnTo>
                  <a:pt x="9597" y="2834"/>
                </a:lnTo>
                <a:cubicBezTo>
                  <a:pt x="9597" y="2739"/>
                  <a:pt x="9525" y="2667"/>
                  <a:pt x="9430" y="2667"/>
                </a:cubicBezTo>
                <a:lnTo>
                  <a:pt x="2941" y="2667"/>
                </a:lnTo>
                <a:lnTo>
                  <a:pt x="2941" y="2120"/>
                </a:lnTo>
                <a:lnTo>
                  <a:pt x="4346" y="2120"/>
                </a:lnTo>
                <a:cubicBezTo>
                  <a:pt x="4346" y="2120"/>
                  <a:pt x="4513" y="2060"/>
                  <a:pt x="4489" y="1965"/>
                </a:cubicBezTo>
                <a:lnTo>
                  <a:pt x="4489" y="1524"/>
                </a:lnTo>
                <a:cubicBezTo>
                  <a:pt x="4489" y="1429"/>
                  <a:pt x="4429" y="1358"/>
                  <a:pt x="4346" y="1358"/>
                </a:cubicBezTo>
                <a:cubicBezTo>
                  <a:pt x="4251" y="1358"/>
                  <a:pt x="4179" y="1429"/>
                  <a:pt x="4179" y="1524"/>
                </a:cubicBezTo>
                <a:lnTo>
                  <a:pt x="4179" y="1822"/>
                </a:lnTo>
                <a:lnTo>
                  <a:pt x="1810" y="1822"/>
                </a:lnTo>
                <a:lnTo>
                  <a:pt x="4179" y="429"/>
                </a:lnTo>
                <a:lnTo>
                  <a:pt x="4179" y="869"/>
                </a:lnTo>
                <a:cubicBezTo>
                  <a:pt x="4179" y="953"/>
                  <a:pt x="4251" y="1024"/>
                  <a:pt x="4346" y="1024"/>
                </a:cubicBezTo>
                <a:cubicBezTo>
                  <a:pt x="4429" y="1024"/>
                  <a:pt x="4489" y="869"/>
                  <a:pt x="4489" y="869"/>
                </a:cubicBezTo>
                <a:lnTo>
                  <a:pt x="4489" y="167"/>
                </a:lnTo>
                <a:cubicBezTo>
                  <a:pt x="4489" y="72"/>
                  <a:pt x="4417" y="0"/>
                  <a:pt x="43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1" name="Google Shape;1551;p41"/>
          <p:cNvSpPr txBox="1"/>
          <p:nvPr/>
        </p:nvSpPr>
        <p:spPr>
          <a:xfrm>
            <a:off x="1382906" y="4470614"/>
            <a:ext cx="2679081" cy="9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" sz="2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LIVE LOCATION</a:t>
            </a:r>
            <a:endParaRPr sz="2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52" name="Google Shape;1552;p41"/>
          <p:cNvSpPr txBox="1"/>
          <p:nvPr/>
        </p:nvSpPr>
        <p:spPr>
          <a:xfrm>
            <a:off x="4071931" y="4592150"/>
            <a:ext cx="2458721" cy="80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" sz="24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LIVE STREAM</a:t>
            </a:r>
            <a:endParaRPr sz="24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53" name="Google Shape;1553;p41"/>
          <p:cNvSpPr txBox="1"/>
          <p:nvPr/>
        </p:nvSpPr>
        <p:spPr>
          <a:xfrm>
            <a:off x="6530652" y="4436433"/>
            <a:ext cx="2570546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" sz="24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LIVE CHAT</a:t>
            </a:r>
            <a:endParaRPr sz="24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54" name="Google Shape;1554;p41"/>
          <p:cNvSpPr txBox="1"/>
          <p:nvPr/>
        </p:nvSpPr>
        <p:spPr>
          <a:xfrm>
            <a:off x="9169364" y="4531382"/>
            <a:ext cx="2540668" cy="84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" sz="24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CALL DEVICE</a:t>
            </a:r>
            <a:endParaRPr sz="24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2" name="Google Shape;1151;p30">
            <a:extLst>
              <a:ext uri="{FF2B5EF4-FFF2-40B4-BE49-F238E27FC236}">
                <a16:creationId xmlns:a16="http://schemas.microsoft.com/office/drawing/2014/main" id="{5CAAEAD5-2D14-3019-2DDF-DF61C192C8AA}"/>
              </a:ext>
            </a:extLst>
          </p:cNvPr>
          <p:cNvCxnSpPr/>
          <p:nvPr/>
        </p:nvCxnSpPr>
        <p:spPr>
          <a:xfrm>
            <a:off x="5285800" y="2301957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197666" y="2625847"/>
            <a:ext cx="10679735" cy="19541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60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e-Commerse</a:t>
            </a:r>
            <a:endParaRPr sz="96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51" name="Google Shape;1151;p30"/>
          <p:cNvCxnSpPr/>
          <p:nvPr/>
        </p:nvCxnSpPr>
        <p:spPr>
          <a:xfrm>
            <a:off x="2420909" y="2853205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6029834" y="5788033"/>
            <a:ext cx="420767" cy="48900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10310266" y="399991"/>
            <a:ext cx="585005" cy="1030539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950952" y="5099179"/>
            <a:ext cx="481505" cy="4141891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E04D78-8304-388D-E597-0FC5A5A0459D}"/>
              </a:ext>
            </a:extLst>
          </p:cNvPr>
          <p:cNvSpPr txBox="1"/>
          <p:nvPr/>
        </p:nvSpPr>
        <p:spPr>
          <a:xfrm>
            <a:off x="6798508" y="4460849"/>
            <a:ext cx="3735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400" b="1" dirty="0"/>
              <a:t>PLATFORM</a:t>
            </a:r>
            <a:endParaRPr lang="en-IN" sz="4400" b="1" dirty="0"/>
          </a:p>
        </p:txBody>
      </p:sp>
      <p:cxnSp>
        <p:nvCxnSpPr>
          <p:cNvPr id="6" name="Google Shape;1151;p30">
            <a:extLst>
              <a:ext uri="{FF2B5EF4-FFF2-40B4-BE49-F238E27FC236}">
                <a16:creationId xmlns:a16="http://schemas.microsoft.com/office/drawing/2014/main" id="{D656A7DC-164C-12B5-EB05-C3135371A13F}"/>
              </a:ext>
            </a:extLst>
          </p:cNvPr>
          <p:cNvCxnSpPr/>
          <p:nvPr/>
        </p:nvCxnSpPr>
        <p:spPr>
          <a:xfrm>
            <a:off x="7959343" y="4316206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505346-8B68-442A-5431-B4E1139C32E5}"/>
              </a:ext>
            </a:extLst>
          </p:cNvPr>
          <p:cNvSpPr txBox="1"/>
          <p:nvPr/>
        </p:nvSpPr>
        <p:spPr>
          <a:xfrm>
            <a:off x="2007884" y="1856406"/>
            <a:ext cx="5469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400" b="1" dirty="0"/>
              <a:t>VOISE BASED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624830935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164</Words>
  <Application>Microsoft Office PowerPoint</Application>
  <PresentationFormat>Widescreen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Anaheim</vt:lpstr>
      <vt:lpstr>Arial</vt:lpstr>
      <vt:lpstr>Barlow</vt:lpstr>
      <vt:lpstr>Barlow Condensed</vt:lpstr>
      <vt:lpstr>Barlow Condensed SemiBold</vt:lpstr>
      <vt:lpstr>Calibri</vt:lpstr>
      <vt:lpstr>Montserrat</vt:lpstr>
      <vt:lpstr>Roboto Condensed Light</vt:lpstr>
      <vt:lpstr>Software Developer Engineer Job Description by Slidesgo</vt:lpstr>
      <vt:lpstr>Dhrishti   Smart eye for Visually Impaired</vt:lpstr>
      <vt:lpstr>DESIGN</vt:lpstr>
      <vt:lpstr>BITTER TRUTH FOR NON BLIND</vt:lpstr>
      <vt:lpstr>DEVELOPMENT</vt:lpstr>
      <vt:lpstr>FACE RECOGNITION</vt:lpstr>
      <vt:lpstr>VOICE ASSISTED INCLUDES</vt:lpstr>
      <vt:lpstr>Audio-based CHATBOT</vt:lpstr>
      <vt:lpstr>PARENTAL CONTROL</vt:lpstr>
      <vt:lpstr>e-Commerse</vt:lpstr>
      <vt:lpstr>Android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Dhrishti   Smart eye for Visually Impaired</dc:title>
  <dc:creator>Irya</dc:creator>
  <cp:lastModifiedBy>Irya</cp:lastModifiedBy>
  <cp:revision>4</cp:revision>
  <dcterms:created xsi:type="dcterms:W3CDTF">2023-05-06T02:20:04Z</dcterms:created>
  <dcterms:modified xsi:type="dcterms:W3CDTF">2023-05-06T04:16:45Z</dcterms:modified>
</cp:coreProperties>
</file>