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77" r:id="rId3"/>
    <p:sldId id="272" r:id="rId4"/>
    <p:sldId id="259" r:id="rId5"/>
    <p:sldId id="273" r:id="rId6"/>
    <p:sldId id="264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7458C-6841-4683-AC32-88FB8D33C369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45DA5-0FAF-42E5-A5F4-7631592E1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03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cfd2448b0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cfd2448b0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0676002b6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0676002b6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03eef302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103eef302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40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8E44-1A6C-CBCC-A4D1-631D4F11A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F9888-E4B4-EDCC-9604-F2853228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DD52-5E33-9E51-1B1D-33A0EBD0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85ED-EAA3-44E9-B635-6C268CF271C5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F806-E22E-4460-79DC-877246AF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DC966-38FA-16A6-C77E-4B583D72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9D6-1A2B-4208-9399-DD10445DF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2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CABA-FF95-304D-9004-FBD83F64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48B01-E030-A985-630A-ACFB6E7FD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B315-745B-F17B-41E2-A5943DE3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85ED-EAA3-44E9-B635-6C268CF271C5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CCBC1-34E0-BB07-9805-1913422A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03F0-58C2-8696-AB5A-7F3E6C5D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9D6-1A2B-4208-9399-DD10445DF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782D8-F1D5-6AD2-5C60-3FC53D62B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4D292-53E2-6D25-0A9F-DCCDDFCC5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1D710-A6E3-BB11-36EC-7D8511D6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85ED-EAA3-44E9-B635-6C268CF271C5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687B6-127C-B0B1-6E8D-FFEE460D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0C47-471E-4118-1FE1-12C3E07C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9D6-1A2B-4208-9399-DD10445DF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708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1833" y="1671971"/>
            <a:ext cx="61260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1819" y="4639729"/>
            <a:ext cx="62692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7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3" name="Google Shape;13;p2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4" name="Google Shape;14;p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9" name="Google Shape;19;p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cxnSp>
        <p:nvCxnSpPr>
          <p:cNvPr id="23" name="Google Shape;23;p2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2"/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06407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"/>
          <p:cNvSpPr txBox="1">
            <a:spLocks noGrp="1"/>
          </p:cNvSpPr>
          <p:nvPr>
            <p:ph type="title"/>
          </p:nvPr>
        </p:nvSpPr>
        <p:spPr>
          <a:xfrm>
            <a:off x="960000" y="3753361"/>
            <a:ext cx="311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3" name="Google Shape;463;p21"/>
          <p:cNvSpPr txBox="1">
            <a:spLocks noGrp="1"/>
          </p:cNvSpPr>
          <p:nvPr>
            <p:ph type="subTitle" idx="1"/>
          </p:nvPr>
        </p:nvSpPr>
        <p:spPr>
          <a:xfrm>
            <a:off x="960000" y="4339905"/>
            <a:ext cx="31152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21"/>
          <p:cNvSpPr txBox="1">
            <a:spLocks noGrp="1"/>
          </p:cNvSpPr>
          <p:nvPr>
            <p:ph type="title" idx="2"/>
          </p:nvPr>
        </p:nvSpPr>
        <p:spPr>
          <a:xfrm>
            <a:off x="4538400" y="3753361"/>
            <a:ext cx="311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5" name="Google Shape;465;p21"/>
          <p:cNvSpPr txBox="1">
            <a:spLocks noGrp="1"/>
          </p:cNvSpPr>
          <p:nvPr>
            <p:ph type="subTitle" idx="3"/>
          </p:nvPr>
        </p:nvSpPr>
        <p:spPr>
          <a:xfrm>
            <a:off x="4538400" y="4339905"/>
            <a:ext cx="31152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1"/>
          <p:cNvSpPr txBox="1">
            <a:spLocks noGrp="1"/>
          </p:cNvSpPr>
          <p:nvPr>
            <p:ph type="title" idx="4"/>
          </p:nvPr>
        </p:nvSpPr>
        <p:spPr>
          <a:xfrm>
            <a:off x="8116800" y="3753361"/>
            <a:ext cx="311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7" name="Google Shape;467;p21"/>
          <p:cNvSpPr txBox="1">
            <a:spLocks noGrp="1"/>
          </p:cNvSpPr>
          <p:nvPr>
            <p:ph type="subTitle" idx="5"/>
          </p:nvPr>
        </p:nvSpPr>
        <p:spPr>
          <a:xfrm>
            <a:off x="8116800" y="4339905"/>
            <a:ext cx="31152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1"/>
          <p:cNvSpPr txBox="1">
            <a:spLocks noGrp="1"/>
          </p:cNvSpPr>
          <p:nvPr>
            <p:ph type="subTitle" idx="6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69" name="Google Shape;469;p21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21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1" name="Google Shape;471;p21"/>
          <p:cNvSpPr txBox="1">
            <a:spLocks noGrp="1"/>
          </p:cNvSpPr>
          <p:nvPr>
            <p:ph type="subTitle" idx="7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72" name="Google Shape;472;p21"/>
          <p:cNvSpPr txBox="1">
            <a:spLocks noGrp="1"/>
          </p:cNvSpPr>
          <p:nvPr>
            <p:ph type="subTitle" idx="8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73" name="Google Shape;473;p21"/>
          <p:cNvSpPr txBox="1">
            <a:spLocks noGrp="1"/>
          </p:cNvSpPr>
          <p:nvPr>
            <p:ph type="subTitle" idx="9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74" name="Google Shape;474;p21"/>
          <p:cNvSpPr txBox="1">
            <a:spLocks noGrp="1"/>
          </p:cNvSpPr>
          <p:nvPr>
            <p:ph type="subTitle" idx="13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75" name="Google Shape;475;p21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477" name="Google Shape;477;p21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81" name="Google Shape;481;p21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482" name="Google Shape;482;p21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86" name="Google Shape;486;p21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487" name="Google Shape;487;p21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21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21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1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1" name="Google Shape;491;p21"/>
          <p:cNvSpPr txBox="1">
            <a:spLocks noGrp="1"/>
          </p:cNvSpPr>
          <p:nvPr>
            <p:ph type="title" idx="14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7589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/>
          </p:cNvSpPr>
          <p:nvPr>
            <p:ph type="title"/>
          </p:nvPr>
        </p:nvSpPr>
        <p:spPr>
          <a:xfrm>
            <a:off x="5381800" y="4074850"/>
            <a:ext cx="6085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1"/>
          </p:nvPr>
        </p:nvSpPr>
        <p:spPr>
          <a:xfrm>
            <a:off x="3163400" y="2251250"/>
            <a:ext cx="83036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283" name="Google Shape;283;p14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14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14"/>
          <p:cNvSpPr txBox="1">
            <a:spLocks noGrp="1"/>
          </p:cNvSpPr>
          <p:nvPr>
            <p:ph type="subTitle" idx="2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8" name="Google Shape;288;p14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9" name="Google Shape;289;p14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91" name="Google Shape;291;p14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292" name="Google Shape;292;p1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96" name="Google Shape;296;p14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297" name="Google Shape;297;p1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01" name="Google Shape;301;p14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302" name="Google Shape;302;p14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4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14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7965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4999741" y="21145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4999741" y="26737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8476535" y="21145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8476535" y="26737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/>
          </p:nvPr>
        </p:nvSpPr>
        <p:spPr>
          <a:xfrm>
            <a:off x="4999741" y="43611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4999741" y="49203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8476535" y="43611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8476535" y="49203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/>
          </p:nvPr>
        </p:nvSpPr>
        <p:spPr>
          <a:xfrm>
            <a:off x="690733" y="2753550"/>
            <a:ext cx="36344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3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3"/>
          <p:cNvSpPr txBox="1">
            <a:spLocks noGrp="1"/>
          </p:cNvSpPr>
          <p:nvPr>
            <p:ph type="subTitle" idx="1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65" name="Google Shape;265;p13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266" name="Google Shape;266;p1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271" name="Google Shape;271;p1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75" name="Google Shape;275;p13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276" name="Google Shape;276;p1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0385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A7B17"/>
          </p15:clr>
        </p15:guide>
        <p15:guide id="2" pos="3053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11" name="Google Shape;411;p19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19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19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4" name="Google Shape;414;p19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5" name="Google Shape;415;p19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6" name="Google Shape;416;p19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7" name="Google Shape;417;p19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18" name="Google Shape;418;p19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419" name="Google Shape;419;p1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23" name="Google Shape;423;p19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424" name="Google Shape;424;p1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28" name="Google Shape;428;p19"/>
          <p:cNvSpPr txBox="1">
            <a:spLocks noGrp="1"/>
          </p:cNvSpPr>
          <p:nvPr>
            <p:ph type="title"/>
          </p:nvPr>
        </p:nvSpPr>
        <p:spPr>
          <a:xfrm>
            <a:off x="1203413" y="2372752"/>
            <a:ext cx="349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9"/>
          <p:cNvSpPr txBox="1">
            <a:spLocks noGrp="1"/>
          </p:cNvSpPr>
          <p:nvPr>
            <p:ph type="body" idx="6"/>
          </p:nvPr>
        </p:nvSpPr>
        <p:spPr>
          <a:xfrm>
            <a:off x="1203433" y="3039248"/>
            <a:ext cx="4063600" cy="14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30" name="Google Shape;430;p19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431" name="Google Shape;431;p19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19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19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19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5417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5954-684B-4D6D-5456-3335A136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D33E-9235-B8A6-C93A-1B5A9E75E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14FB0-AB32-321A-C66E-B9381EF5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85ED-EAA3-44E9-B635-6C268CF271C5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74E95-C527-DEE9-F5C7-2F3022B8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CC5E-A99D-B88E-1E90-75B513D3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9D6-1A2B-4208-9399-DD10445DF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83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7B81-F9C2-1DCC-4010-9C355847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EE771-D85B-25DA-56B2-F7B8F425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5F10F-AC42-3438-94CE-625519E1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85ED-EAA3-44E9-B635-6C268CF271C5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F9626-FDC6-B2B2-0EC0-EFFAA1E9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8543-C1C0-9E97-F3A3-AC3E464A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9D6-1A2B-4208-9399-DD10445DF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14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1C47-6E7C-F414-8480-AD1D9AD0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0EA6-9F15-FA97-BDC2-592CDEAE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36C29-4BCA-E215-F045-E975570AB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756B0-DC8E-7A0D-9295-C8059EFA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85ED-EAA3-44E9-B635-6C268CF271C5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F813E-A113-A2DF-6D0D-F1BAF624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C786-3758-7E5F-80DB-D4EA9D13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9D6-1A2B-4208-9399-DD10445DF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7FFB-05A5-03B4-E3CE-5F28E4CE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55D82-7178-0954-2940-7A792B4BB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0D467-BFDD-E853-F651-8A74DB761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5EC59-BF33-CEFC-11EC-F54FEBE4B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0EB42-A087-4CC2-9BD9-6B2085B73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1F898-6B25-01D5-A66C-FB56187B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85ED-EAA3-44E9-B635-6C268CF271C5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8B17C-2565-147E-E583-6B209504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26F66-1609-0DD5-0F71-87E50B8F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9D6-1A2B-4208-9399-DD10445DF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41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4CBE-2514-DC79-CD88-30C22246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E6141-43C3-8524-B6BF-13824BC5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85ED-EAA3-44E9-B635-6C268CF271C5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7EA72-FFF5-ECF7-8FF4-1DF2FF62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E6316-610C-CA1F-E065-742FA089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9D6-1A2B-4208-9399-DD10445DF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3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B4676-EADC-B0A3-F65D-75ADDD3A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85ED-EAA3-44E9-B635-6C268CF271C5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B927B-ECA0-C4AD-693B-CE1F1E19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B86D7-3039-73E7-CDF2-04BD9B13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9D6-1A2B-4208-9399-DD10445DF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3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1121-978F-B702-973A-AD42D1AB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D1CD-1998-4D41-BACB-F8BB7574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04681-B45C-ED7D-55E3-AFFECB211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0AD14-CB65-4CAC-38BF-5FC93029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85ED-EAA3-44E9-B635-6C268CF271C5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080B1-642C-81BF-FFCB-B18D25F4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251E-524F-A9AD-4C91-C635435B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9D6-1A2B-4208-9399-DD10445DF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2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018F-19A2-5A99-4882-A960912E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32372-BD9A-56FA-8F08-F03024E2E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C9A22-D861-6A9F-E72E-5CF788367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4866C-826C-B745-C765-1B19F1D9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85ED-EAA3-44E9-B635-6C268CF271C5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10DC7-B26D-8341-7D35-21C20F91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740D4-D4AB-D61E-9CA3-0786827A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69D6-1A2B-4208-9399-DD10445DF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4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56585-2D3C-B784-5B1D-9FAE4E17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88E5E-AB1B-8F35-3BDF-A7F27AFE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01BE-7CB8-AFE8-37F6-76399EA9E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385ED-EAA3-44E9-B635-6C268CF271C5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48BE4-001F-F2C7-D029-92DFC9EC8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9534D-580D-EBEC-0879-4BF640302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69D6-1A2B-4208-9399-DD10445DF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2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>
            <a:off x="537882" y="1671971"/>
            <a:ext cx="6532185" cy="218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WEB APP TO PREDICT SEVER DISEASES USING ML MODEL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" name="Google Shape;704;p33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183342" y="174350"/>
            <a:ext cx="1093693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 dirty="0"/>
              <a:t>HEALTH  APP</a:t>
            </a:r>
            <a:endParaRPr dirty="0"/>
          </a:p>
        </p:txBody>
      </p:sp>
      <p:sp>
        <p:nvSpPr>
          <p:cNvPr id="705" name="Google Shape;705;p3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1425387" y="174350"/>
            <a:ext cx="2921435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 dirty="0"/>
              <a:t>HEART DIEASES</a:t>
            </a:r>
            <a:endParaRPr dirty="0"/>
          </a:p>
        </p:txBody>
      </p:sp>
      <p:sp>
        <p:nvSpPr>
          <p:cNvPr id="706" name="Google Shape;706;p3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2868707" y="174350"/>
            <a:ext cx="2608728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 dirty="0"/>
              <a:t>KIDNEY DIEASES</a:t>
            </a:r>
            <a:endParaRPr dirty="0"/>
          </a:p>
        </p:txBody>
      </p:sp>
      <p:sp>
        <p:nvSpPr>
          <p:cNvPr id="707" name="Google Shape;707;p33"/>
          <p:cNvSpPr/>
          <p:nvPr/>
        </p:nvSpPr>
        <p:spPr>
          <a:xfrm>
            <a:off x="5714122" y="3689241"/>
            <a:ext cx="1382808" cy="3684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00000"/>
                </a:solidFill>
                <a:latin typeface="Roboto Condensed"/>
              </a:rPr>
              <a:t>SVASTHA</a:t>
            </a:r>
            <a:endParaRPr b="1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C00000"/>
              </a:solidFill>
              <a:latin typeface="Roboto Condensed"/>
            </a:endParaRPr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7914906" y="6316950"/>
            <a:ext cx="2286600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 dirty="0"/>
              <a:t>TEAM INNOVATORS</a:t>
            </a:r>
            <a:endParaRPr dirty="0"/>
          </a:p>
        </p:txBody>
      </p:sp>
      <p:sp>
        <p:nvSpPr>
          <p:cNvPr id="709" name="Google Shape;709;p3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346822" y="174350"/>
            <a:ext cx="1954126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 dirty="0"/>
              <a:t>DIABETES</a:t>
            </a:r>
            <a:endParaRPr dirty="0"/>
          </a:p>
        </p:txBody>
      </p:sp>
      <p:grpSp>
        <p:nvGrpSpPr>
          <p:cNvPr id="710" name="Google Shape;710;p33"/>
          <p:cNvGrpSpPr/>
          <p:nvPr/>
        </p:nvGrpSpPr>
        <p:grpSpPr>
          <a:xfrm>
            <a:off x="7045251" y="1594953"/>
            <a:ext cx="3030016" cy="3668094"/>
            <a:chOff x="5216629" y="1454784"/>
            <a:chExt cx="3261589" cy="3948432"/>
          </a:xfrm>
        </p:grpSpPr>
        <p:sp>
          <p:nvSpPr>
            <p:cNvPr id="711" name="Google Shape;711;p33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2698631" scaled="0"/>
            </a:gradFill>
            <a:ln>
              <a:noFill/>
            </a:ln>
            <a:effectLst>
              <a:outerShdw blurRad="85725" dist="95250" dir="2820000" algn="bl" rotWithShape="0">
                <a:srgbClr val="CCCCCC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5665463" y="1454784"/>
              <a:ext cx="2222381" cy="3948432"/>
            </a:xfrm>
            <a:custGeom>
              <a:avLst/>
              <a:gdLst/>
              <a:ahLst/>
              <a:cxnLst/>
              <a:rect l="l" t="t" r="r" b="b"/>
              <a:pathLst>
                <a:path w="62069" h="110276" fill="none" extrusionOk="0">
                  <a:moveTo>
                    <a:pt x="52949" y="110215"/>
                  </a:moveTo>
                  <a:lnTo>
                    <a:pt x="8784" y="110276"/>
                  </a:lnTo>
                  <a:cubicBezTo>
                    <a:pt x="4043" y="110276"/>
                    <a:pt x="152" y="106446"/>
                    <a:pt x="152" y="101765"/>
                  </a:cubicBezTo>
                  <a:lnTo>
                    <a:pt x="0" y="8785"/>
                  </a:lnTo>
                  <a:cubicBezTo>
                    <a:pt x="0" y="4013"/>
                    <a:pt x="3921" y="92"/>
                    <a:pt x="8693" y="92"/>
                  </a:cubicBezTo>
                  <a:lnTo>
                    <a:pt x="53375" y="31"/>
                  </a:lnTo>
                  <a:cubicBezTo>
                    <a:pt x="58147" y="0"/>
                    <a:pt x="62068" y="3921"/>
                    <a:pt x="62038" y="8693"/>
                  </a:cubicBezTo>
                  <a:lnTo>
                    <a:pt x="61612" y="101674"/>
                  </a:lnTo>
                  <a:cubicBezTo>
                    <a:pt x="61582" y="106354"/>
                    <a:pt x="57691" y="110215"/>
                    <a:pt x="52949" y="110215"/>
                  </a:cubicBezTo>
                  <a:close/>
                </a:path>
              </a:pathLst>
            </a:custGeom>
            <a:noFill/>
            <a:ln w="22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6111671" y="2953418"/>
              <a:ext cx="612767" cy="709583"/>
            </a:xfrm>
            <a:custGeom>
              <a:avLst/>
              <a:gdLst/>
              <a:ahLst/>
              <a:cxnLst/>
              <a:rect l="l" t="t" r="r" b="b"/>
              <a:pathLst>
                <a:path w="17114" h="19818" fill="none" extrusionOk="0">
                  <a:moveTo>
                    <a:pt x="8602" y="16839"/>
                  </a:moveTo>
                  <a:cubicBezTo>
                    <a:pt x="11794" y="16839"/>
                    <a:pt x="13800" y="14864"/>
                    <a:pt x="13800" y="11520"/>
                  </a:cubicBezTo>
                  <a:lnTo>
                    <a:pt x="13800" y="0"/>
                  </a:lnTo>
                  <a:lnTo>
                    <a:pt x="17113" y="0"/>
                  </a:lnTo>
                  <a:lnTo>
                    <a:pt x="17113" y="11520"/>
                  </a:lnTo>
                  <a:cubicBezTo>
                    <a:pt x="17113" y="16687"/>
                    <a:pt x="13891" y="19818"/>
                    <a:pt x="8572" y="19818"/>
                  </a:cubicBezTo>
                  <a:cubicBezTo>
                    <a:pt x="3253" y="19818"/>
                    <a:pt x="0" y="16687"/>
                    <a:pt x="0" y="11520"/>
                  </a:cubicBezTo>
                  <a:lnTo>
                    <a:pt x="0" y="0"/>
                  </a:lnTo>
                  <a:lnTo>
                    <a:pt x="3313" y="0"/>
                  </a:lnTo>
                  <a:lnTo>
                    <a:pt x="3313" y="11520"/>
                  </a:lnTo>
                  <a:cubicBezTo>
                    <a:pt x="3313" y="14833"/>
                    <a:pt x="5350" y="16839"/>
                    <a:pt x="8602" y="1683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6791867" y="2953418"/>
              <a:ext cx="660638" cy="705251"/>
            </a:xfrm>
            <a:custGeom>
              <a:avLst/>
              <a:gdLst/>
              <a:ahLst/>
              <a:cxnLst/>
              <a:rect l="l" t="t" r="r" b="b"/>
              <a:pathLst>
                <a:path w="18451" h="19697" fill="none" extrusionOk="0">
                  <a:moveTo>
                    <a:pt x="4347" y="0"/>
                  </a:moveTo>
                  <a:lnTo>
                    <a:pt x="9150" y="6839"/>
                  </a:lnTo>
                  <a:lnTo>
                    <a:pt x="14013" y="0"/>
                  </a:lnTo>
                  <a:lnTo>
                    <a:pt x="17873" y="0"/>
                  </a:lnTo>
                  <a:lnTo>
                    <a:pt x="11277" y="9453"/>
                  </a:lnTo>
                  <a:lnTo>
                    <a:pt x="18451" y="19696"/>
                  </a:lnTo>
                  <a:lnTo>
                    <a:pt x="14469" y="19696"/>
                  </a:lnTo>
                  <a:lnTo>
                    <a:pt x="9150" y="12249"/>
                  </a:lnTo>
                  <a:lnTo>
                    <a:pt x="3861" y="19696"/>
                  </a:lnTo>
                  <a:lnTo>
                    <a:pt x="1" y="19696"/>
                  </a:lnTo>
                  <a:lnTo>
                    <a:pt x="7174" y="9605"/>
                  </a:lnTo>
                  <a:lnTo>
                    <a:pt x="487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5765575" y="1550563"/>
              <a:ext cx="2022123" cy="3743807"/>
            </a:xfrm>
            <a:custGeom>
              <a:avLst/>
              <a:gdLst/>
              <a:ahLst/>
              <a:cxnLst/>
              <a:rect l="l" t="t" r="r" b="b"/>
              <a:pathLst>
                <a:path w="56476" h="104561" fill="none" extrusionOk="0">
                  <a:moveTo>
                    <a:pt x="48178" y="104500"/>
                  </a:moveTo>
                  <a:lnTo>
                    <a:pt x="7964" y="104561"/>
                  </a:lnTo>
                  <a:cubicBezTo>
                    <a:pt x="3678" y="104561"/>
                    <a:pt x="122" y="101065"/>
                    <a:pt x="122" y="96810"/>
                  </a:cubicBezTo>
                  <a:lnTo>
                    <a:pt x="0" y="7994"/>
                  </a:lnTo>
                  <a:cubicBezTo>
                    <a:pt x="0" y="3648"/>
                    <a:pt x="3557" y="91"/>
                    <a:pt x="7903" y="61"/>
                  </a:cubicBezTo>
                  <a:lnTo>
                    <a:pt x="48573" y="0"/>
                  </a:lnTo>
                  <a:cubicBezTo>
                    <a:pt x="52919" y="0"/>
                    <a:pt x="56476" y="3556"/>
                    <a:pt x="56476" y="7933"/>
                  </a:cubicBezTo>
                  <a:lnTo>
                    <a:pt x="56050" y="96719"/>
                  </a:lnTo>
                  <a:cubicBezTo>
                    <a:pt x="56050" y="101005"/>
                    <a:pt x="52494" y="104500"/>
                    <a:pt x="48178" y="1045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985420" y="1811764"/>
              <a:ext cx="118658" cy="111031"/>
            </a:xfrm>
            <a:custGeom>
              <a:avLst/>
              <a:gdLst/>
              <a:ahLst/>
              <a:cxnLst/>
              <a:rect l="l" t="t" r="r" b="b"/>
              <a:pathLst>
                <a:path w="3314" h="3101" fill="none" extrusionOk="0">
                  <a:moveTo>
                    <a:pt x="2371" y="0"/>
                  </a:moveTo>
                  <a:cubicBezTo>
                    <a:pt x="2918" y="274"/>
                    <a:pt x="3314" y="882"/>
                    <a:pt x="3253" y="1550"/>
                  </a:cubicBezTo>
                  <a:cubicBezTo>
                    <a:pt x="3222" y="2432"/>
                    <a:pt x="2462" y="3100"/>
                    <a:pt x="1581" y="3040"/>
                  </a:cubicBezTo>
                  <a:cubicBezTo>
                    <a:pt x="699" y="3009"/>
                    <a:pt x="0" y="2249"/>
                    <a:pt x="61" y="1368"/>
                  </a:cubicBezTo>
                  <a:cubicBezTo>
                    <a:pt x="92" y="790"/>
                    <a:pt x="426" y="274"/>
                    <a:pt x="912" y="31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6044177" y="1776925"/>
              <a:ext cx="36" cy="71861"/>
            </a:xfrm>
            <a:custGeom>
              <a:avLst/>
              <a:gdLst/>
              <a:ahLst/>
              <a:cxnLst/>
              <a:rect l="l" t="t" r="r" b="b"/>
              <a:pathLst>
                <a:path w="1" h="2007" fill="none" extrusionOk="0">
                  <a:moveTo>
                    <a:pt x="1" y="200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7604918" y="1878384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5216629" y="4186232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723" name="Google Shape;723;p33"/>
            <p:cNvGrpSpPr/>
            <p:nvPr/>
          </p:nvGrpSpPr>
          <p:grpSpPr>
            <a:xfrm>
              <a:off x="7769832" y="2041875"/>
              <a:ext cx="543445" cy="546310"/>
              <a:chOff x="6069423" y="2891892"/>
              <a:chExt cx="362321" cy="364231"/>
            </a:xfrm>
          </p:grpSpPr>
          <p:sp>
            <p:nvSpPr>
              <p:cNvPr id="724" name="Google Shape;724;p33"/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7" name="Google Shape;727;p33"/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8" name="Google Shape;728;p33"/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730" name="Google Shape;730;p33"/>
            <p:cNvSpPr/>
            <p:nvPr/>
          </p:nvSpPr>
          <p:spPr>
            <a:xfrm>
              <a:off x="7334911" y="45493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731" name="Google Shape;731;p33"/>
            <p:cNvCxnSpPr>
              <a:stCxn id="721" idx="2"/>
              <a:endCxn id="730" idx="3"/>
            </p:cNvCxnSpPr>
            <p:nvPr/>
          </p:nvCxnSpPr>
          <p:spPr>
            <a:xfrm rot="5400000">
              <a:off x="6853868" y="3490584"/>
              <a:ext cx="1926600" cy="448800"/>
            </a:xfrm>
            <a:prstGeom prst="bentConnector2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diamond" w="med" len="med"/>
              <a:tailEnd type="diamond" w="med" len="med"/>
            </a:ln>
          </p:spPr>
        </p:cxnSp>
        <p:grpSp>
          <p:nvGrpSpPr>
            <p:cNvPr id="732" name="Google Shape;732;p33"/>
            <p:cNvGrpSpPr/>
            <p:nvPr/>
          </p:nvGrpSpPr>
          <p:grpSpPr>
            <a:xfrm>
              <a:off x="5381573" y="4368601"/>
              <a:ext cx="543451" cy="508547"/>
              <a:chOff x="2766264" y="3394042"/>
              <a:chExt cx="294873" cy="275934"/>
            </a:xfrm>
          </p:grpSpPr>
          <p:sp>
            <p:nvSpPr>
              <p:cNvPr id="733" name="Google Shape;733;p33"/>
              <p:cNvSpPr/>
              <p:nvPr/>
            </p:nvSpPr>
            <p:spPr>
              <a:xfrm>
                <a:off x="3020554" y="3570348"/>
                <a:ext cx="19353" cy="18621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85" extrusionOk="0">
                    <a:moveTo>
                      <a:pt x="155" y="1"/>
                    </a:moveTo>
                    <a:cubicBezTo>
                      <a:pt x="123" y="1"/>
                      <a:pt x="90" y="16"/>
                      <a:pt x="60" y="46"/>
                    </a:cubicBezTo>
                    <a:cubicBezTo>
                      <a:pt x="1" y="105"/>
                      <a:pt x="1" y="176"/>
                      <a:pt x="60" y="236"/>
                    </a:cubicBezTo>
                    <a:lnTo>
                      <a:pt x="370" y="546"/>
                    </a:lnTo>
                    <a:cubicBezTo>
                      <a:pt x="397" y="572"/>
                      <a:pt x="431" y="585"/>
                      <a:pt x="463" y="585"/>
                    </a:cubicBezTo>
                    <a:cubicBezTo>
                      <a:pt x="503" y="585"/>
                      <a:pt x="541" y="566"/>
                      <a:pt x="560" y="534"/>
                    </a:cubicBezTo>
                    <a:cubicBezTo>
                      <a:pt x="608" y="498"/>
                      <a:pt x="608" y="403"/>
                      <a:pt x="560" y="355"/>
                    </a:cubicBezTo>
                    <a:lnTo>
                      <a:pt x="251" y="46"/>
                    </a:lnTo>
                    <a:cubicBezTo>
                      <a:pt x="221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34" name="Google Shape;734;p33"/>
              <p:cNvSpPr/>
              <p:nvPr/>
            </p:nvSpPr>
            <p:spPr>
              <a:xfrm>
                <a:off x="3019408" y="3475622"/>
                <a:ext cx="20499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93" extrusionOk="0">
                    <a:moveTo>
                      <a:pt x="501" y="0"/>
                    </a:moveTo>
                    <a:cubicBezTo>
                      <a:pt x="468" y="0"/>
                      <a:pt x="436" y="15"/>
                      <a:pt x="406" y="45"/>
                    </a:cubicBezTo>
                    <a:lnTo>
                      <a:pt x="96" y="355"/>
                    </a:lnTo>
                    <a:cubicBezTo>
                      <a:pt x="1" y="450"/>
                      <a:pt x="61" y="593"/>
                      <a:pt x="180" y="593"/>
                    </a:cubicBezTo>
                    <a:cubicBezTo>
                      <a:pt x="215" y="593"/>
                      <a:pt x="263" y="581"/>
                      <a:pt x="275" y="557"/>
                    </a:cubicBezTo>
                    <a:lnTo>
                      <a:pt x="584" y="235"/>
                    </a:lnTo>
                    <a:cubicBezTo>
                      <a:pt x="644" y="200"/>
                      <a:pt x="644" y="104"/>
                      <a:pt x="596" y="45"/>
                    </a:cubicBezTo>
                    <a:cubicBezTo>
                      <a:pt x="567" y="15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35" name="Google Shape;735;p33"/>
              <p:cNvSpPr/>
              <p:nvPr/>
            </p:nvSpPr>
            <p:spPr>
              <a:xfrm>
                <a:off x="3039143" y="3528205"/>
                <a:ext cx="21995" cy="875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15"/>
                      <a:pt x="60" y="274"/>
                      <a:pt x="131" y="274"/>
                    </a:cubicBezTo>
                    <a:lnTo>
                      <a:pt x="560" y="274"/>
                    </a:lnTo>
                    <a:cubicBezTo>
                      <a:pt x="631" y="274"/>
                      <a:pt x="691" y="215"/>
                      <a:pt x="691" y="131"/>
                    </a:cubicBezTo>
                    <a:cubicBezTo>
                      <a:pt x="691" y="60"/>
                      <a:pt x="631" y="0"/>
                      <a:pt x="5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36" name="Google Shape;736;p33"/>
              <p:cNvSpPr/>
              <p:nvPr/>
            </p:nvSpPr>
            <p:spPr>
              <a:xfrm>
                <a:off x="2766264" y="3394042"/>
                <a:ext cx="253176" cy="275934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8669" extrusionOk="0">
                    <a:moveTo>
                      <a:pt x="6942" y="3489"/>
                    </a:moveTo>
                    <a:cubicBezTo>
                      <a:pt x="7371" y="3549"/>
                      <a:pt x="7692" y="3918"/>
                      <a:pt x="7692" y="4346"/>
                    </a:cubicBezTo>
                    <a:cubicBezTo>
                      <a:pt x="7692" y="4799"/>
                      <a:pt x="7382" y="5156"/>
                      <a:pt x="6942" y="5227"/>
                    </a:cubicBezTo>
                    <a:lnTo>
                      <a:pt x="6942" y="3489"/>
                    </a:lnTo>
                    <a:close/>
                    <a:moveTo>
                      <a:pt x="1013" y="3322"/>
                    </a:moveTo>
                    <a:lnTo>
                      <a:pt x="1013" y="5382"/>
                    </a:lnTo>
                    <a:lnTo>
                      <a:pt x="715" y="5382"/>
                    </a:lnTo>
                    <a:cubicBezTo>
                      <a:pt x="465" y="5382"/>
                      <a:pt x="263" y="5180"/>
                      <a:pt x="263" y="4930"/>
                    </a:cubicBezTo>
                    <a:lnTo>
                      <a:pt x="263" y="3775"/>
                    </a:lnTo>
                    <a:cubicBezTo>
                      <a:pt x="263" y="3537"/>
                      <a:pt x="453" y="3322"/>
                      <a:pt x="715" y="3322"/>
                    </a:cubicBezTo>
                    <a:close/>
                    <a:moveTo>
                      <a:pt x="2179" y="3322"/>
                    </a:moveTo>
                    <a:lnTo>
                      <a:pt x="2179" y="5382"/>
                    </a:lnTo>
                    <a:lnTo>
                      <a:pt x="1286" y="5382"/>
                    </a:lnTo>
                    <a:lnTo>
                      <a:pt x="1286" y="3322"/>
                    </a:lnTo>
                    <a:close/>
                    <a:moveTo>
                      <a:pt x="2322" y="6370"/>
                    </a:moveTo>
                    <a:lnTo>
                      <a:pt x="2322" y="6966"/>
                    </a:lnTo>
                    <a:lnTo>
                      <a:pt x="2060" y="6966"/>
                    </a:lnTo>
                    <a:lnTo>
                      <a:pt x="2227" y="6370"/>
                    </a:lnTo>
                    <a:close/>
                    <a:moveTo>
                      <a:pt x="2144" y="5644"/>
                    </a:moveTo>
                    <a:lnTo>
                      <a:pt x="1632" y="7549"/>
                    </a:lnTo>
                    <a:lnTo>
                      <a:pt x="1286" y="7549"/>
                    </a:lnTo>
                    <a:lnTo>
                      <a:pt x="1286" y="5644"/>
                    </a:lnTo>
                    <a:close/>
                    <a:moveTo>
                      <a:pt x="6680" y="274"/>
                    </a:moveTo>
                    <a:lnTo>
                      <a:pt x="6680" y="8430"/>
                    </a:lnTo>
                    <a:lnTo>
                      <a:pt x="6085" y="8430"/>
                    </a:lnTo>
                    <a:lnTo>
                      <a:pt x="6085" y="2703"/>
                    </a:lnTo>
                    <a:cubicBezTo>
                      <a:pt x="6085" y="2620"/>
                      <a:pt x="6025" y="2560"/>
                      <a:pt x="5954" y="2560"/>
                    </a:cubicBezTo>
                    <a:cubicBezTo>
                      <a:pt x="5870" y="2560"/>
                      <a:pt x="5811" y="2620"/>
                      <a:pt x="5811" y="2703"/>
                    </a:cubicBezTo>
                    <a:lnTo>
                      <a:pt x="5811" y="7549"/>
                    </a:lnTo>
                    <a:cubicBezTo>
                      <a:pt x="5632" y="7311"/>
                      <a:pt x="5382" y="6989"/>
                      <a:pt x="5037" y="6668"/>
                    </a:cubicBezTo>
                    <a:cubicBezTo>
                      <a:pt x="4668" y="6299"/>
                      <a:pt x="4263" y="6013"/>
                      <a:pt x="3870" y="5799"/>
                    </a:cubicBezTo>
                    <a:cubicBezTo>
                      <a:pt x="3406" y="5561"/>
                      <a:pt x="2930" y="5418"/>
                      <a:pt x="2453" y="5394"/>
                    </a:cubicBezTo>
                    <a:lnTo>
                      <a:pt x="2453" y="3322"/>
                    </a:lnTo>
                    <a:cubicBezTo>
                      <a:pt x="2930" y="3310"/>
                      <a:pt x="3406" y="3179"/>
                      <a:pt x="3870" y="2918"/>
                    </a:cubicBezTo>
                    <a:cubicBezTo>
                      <a:pt x="4263" y="2715"/>
                      <a:pt x="4668" y="2417"/>
                      <a:pt x="5037" y="2048"/>
                    </a:cubicBezTo>
                    <a:cubicBezTo>
                      <a:pt x="5370" y="1715"/>
                      <a:pt x="5632" y="1394"/>
                      <a:pt x="5811" y="1167"/>
                    </a:cubicBezTo>
                    <a:lnTo>
                      <a:pt x="5811" y="2025"/>
                    </a:lnTo>
                    <a:cubicBezTo>
                      <a:pt x="5811" y="2108"/>
                      <a:pt x="5870" y="2167"/>
                      <a:pt x="5954" y="2167"/>
                    </a:cubicBezTo>
                    <a:cubicBezTo>
                      <a:pt x="6025" y="2167"/>
                      <a:pt x="6085" y="2108"/>
                      <a:pt x="6085" y="2025"/>
                    </a:cubicBezTo>
                    <a:lnTo>
                      <a:pt x="6085" y="274"/>
                    </a:lnTo>
                    <a:close/>
                    <a:moveTo>
                      <a:pt x="5930" y="0"/>
                    </a:moveTo>
                    <a:cubicBezTo>
                      <a:pt x="5858" y="0"/>
                      <a:pt x="5799" y="60"/>
                      <a:pt x="5799" y="143"/>
                    </a:cubicBezTo>
                    <a:lnTo>
                      <a:pt x="5799" y="679"/>
                    </a:lnTo>
                    <a:cubicBezTo>
                      <a:pt x="5728" y="810"/>
                      <a:pt x="5370" y="1334"/>
                      <a:pt x="4835" y="1846"/>
                    </a:cubicBezTo>
                    <a:cubicBezTo>
                      <a:pt x="4263" y="2382"/>
                      <a:pt x="3370" y="3037"/>
                      <a:pt x="2299" y="3037"/>
                    </a:cubicBezTo>
                    <a:lnTo>
                      <a:pt x="715" y="3037"/>
                    </a:lnTo>
                    <a:cubicBezTo>
                      <a:pt x="310" y="3037"/>
                      <a:pt x="1" y="3370"/>
                      <a:pt x="1" y="3751"/>
                    </a:cubicBezTo>
                    <a:lnTo>
                      <a:pt x="1" y="4918"/>
                    </a:lnTo>
                    <a:cubicBezTo>
                      <a:pt x="1" y="5323"/>
                      <a:pt x="322" y="5632"/>
                      <a:pt x="715" y="5632"/>
                    </a:cubicBezTo>
                    <a:lnTo>
                      <a:pt x="1013" y="5632"/>
                    </a:lnTo>
                    <a:lnTo>
                      <a:pt x="1013" y="7668"/>
                    </a:lnTo>
                    <a:cubicBezTo>
                      <a:pt x="1013" y="7740"/>
                      <a:pt x="1072" y="7799"/>
                      <a:pt x="1144" y="7799"/>
                    </a:cubicBezTo>
                    <a:lnTo>
                      <a:pt x="1727" y="7799"/>
                    </a:lnTo>
                    <a:cubicBezTo>
                      <a:pt x="1787" y="7799"/>
                      <a:pt x="1846" y="7763"/>
                      <a:pt x="1858" y="7692"/>
                    </a:cubicBezTo>
                    <a:lnTo>
                      <a:pt x="1989" y="7216"/>
                    </a:lnTo>
                    <a:lnTo>
                      <a:pt x="2453" y="7216"/>
                    </a:lnTo>
                    <a:cubicBezTo>
                      <a:pt x="2525" y="7216"/>
                      <a:pt x="2584" y="7156"/>
                      <a:pt x="2584" y="7085"/>
                    </a:cubicBezTo>
                    <a:lnTo>
                      <a:pt x="2584" y="6204"/>
                    </a:lnTo>
                    <a:cubicBezTo>
                      <a:pt x="2584" y="6132"/>
                      <a:pt x="2525" y="6073"/>
                      <a:pt x="2453" y="6073"/>
                    </a:cubicBezTo>
                    <a:lnTo>
                      <a:pt x="2287" y="6073"/>
                    </a:lnTo>
                    <a:lnTo>
                      <a:pt x="2406" y="5632"/>
                    </a:lnTo>
                    <a:cubicBezTo>
                      <a:pt x="3430" y="5668"/>
                      <a:pt x="4299" y="6299"/>
                      <a:pt x="4835" y="6823"/>
                    </a:cubicBezTo>
                    <a:cubicBezTo>
                      <a:pt x="5370" y="7335"/>
                      <a:pt x="5704" y="7859"/>
                      <a:pt x="5799" y="7990"/>
                    </a:cubicBezTo>
                    <a:lnTo>
                      <a:pt x="5799" y="8525"/>
                    </a:lnTo>
                    <a:cubicBezTo>
                      <a:pt x="5799" y="8609"/>
                      <a:pt x="5858" y="8668"/>
                      <a:pt x="5930" y="8668"/>
                    </a:cubicBezTo>
                    <a:lnTo>
                      <a:pt x="6811" y="8668"/>
                    </a:lnTo>
                    <a:cubicBezTo>
                      <a:pt x="6882" y="8668"/>
                      <a:pt x="6942" y="8609"/>
                      <a:pt x="6942" y="8525"/>
                    </a:cubicBezTo>
                    <a:lnTo>
                      <a:pt x="6942" y="5465"/>
                    </a:lnTo>
                    <a:cubicBezTo>
                      <a:pt x="7525" y="5394"/>
                      <a:pt x="7954" y="4918"/>
                      <a:pt x="7954" y="4322"/>
                    </a:cubicBezTo>
                    <a:cubicBezTo>
                      <a:pt x="7954" y="3775"/>
                      <a:pt x="7525" y="3275"/>
                      <a:pt x="6942" y="3203"/>
                    </a:cubicBezTo>
                    <a:lnTo>
                      <a:pt x="6942" y="143"/>
                    </a:lnTo>
                    <a:cubicBezTo>
                      <a:pt x="6942" y="60"/>
                      <a:pt x="6882" y="0"/>
                      <a:pt x="6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737" name="Google Shape;737;p33"/>
          <p:cNvGrpSpPr/>
          <p:nvPr/>
        </p:nvGrpSpPr>
        <p:grpSpPr>
          <a:xfrm>
            <a:off x="6405526" y="1458397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43" name="Google Shape;743;p33"/>
          <p:cNvGrpSpPr/>
          <p:nvPr/>
        </p:nvGrpSpPr>
        <p:grpSpPr>
          <a:xfrm>
            <a:off x="9904955" y="4843208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Google Shape;709;p33">
            <a:hlinkClick r:id="" action="ppaction://noaction"/>
            <a:extLst>
              <a:ext uri="{FF2B5EF4-FFF2-40B4-BE49-F238E27FC236}">
                <a16:creationId xmlns:a16="http://schemas.microsoft.com/office/drawing/2014/main" id="{2CC79EE1-B270-6200-4A95-03E489958450}"/>
              </a:ext>
            </a:extLst>
          </p:cNvPr>
          <p:cNvSpPr txBox="1">
            <a:spLocks/>
          </p:cNvSpPr>
          <p:nvPr/>
        </p:nvSpPr>
        <p:spPr>
          <a:xfrm>
            <a:off x="5226428" y="170314"/>
            <a:ext cx="2235790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IN" dirty="0"/>
              <a:t>LIVER DIEASES</a:t>
            </a:r>
          </a:p>
        </p:txBody>
      </p:sp>
      <p:sp>
        <p:nvSpPr>
          <p:cNvPr id="49" name="Google Shape;709;p33">
            <a:hlinkClick r:id="" action="ppaction://noaction"/>
            <a:extLst>
              <a:ext uri="{FF2B5EF4-FFF2-40B4-BE49-F238E27FC236}">
                <a16:creationId xmlns:a16="http://schemas.microsoft.com/office/drawing/2014/main" id="{6B11E827-3287-70D2-3566-FBF55302E400}"/>
              </a:ext>
            </a:extLst>
          </p:cNvPr>
          <p:cNvSpPr txBox="1">
            <a:spLocks/>
          </p:cNvSpPr>
          <p:nvPr/>
        </p:nvSpPr>
        <p:spPr>
          <a:xfrm>
            <a:off x="6472702" y="245053"/>
            <a:ext cx="1954126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IN" dirty="0"/>
              <a:t>CANCER</a:t>
            </a:r>
          </a:p>
          <a:p>
            <a:pPr marL="0" indent="0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54"/>
          <p:cNvSpPr txBox="1">
            <a:spLocks noGrp="1"/>
          </p:cNvSpPr>
          <p:nvPr>
            <p:ph type="subTitle" idx="1"/>
          </p:nvPr>
        </p:nvSpPr>
        <p:spPr>
          <a:xfrm>
            <a:off x="4403273" y="2593965"/>
            <a:ext cx="5777427" cy="1740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 algn="ctr"/>
            <a:r>
              <a:rPr lang="en-IN"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-ExtB" panose="02020500000000000000" pitchFamily="18" charset="-120"/>
                <a:ea typeface="PMingLiU-ExtB" panose="02020500000000000000" pitchFamily="18" charset="-120"/>
                <a:cs typeface="Times New Roman" panose="02020603050405020304" pitchFamily="18" charset="0"/>
              </a:rPr>
              <a:t>“ HEALTH  IS  NOT  VALID  UNLESS                 SICKNESS COMES ”</a:t>
            </a:r>
          </a:p>
          <a:p>
            <a:pPr marL="0" indent="0" algn="ctr"/>
            <a:endParaRPr sz="4000" dirty="0"/>
          </a:p>
        </p:txBody>
      </p:sp>
      <p:sp>
        <p:nvSpPr>
          <p:cNvPr id="1348" name="Google Shape;1348;p54"/>
          <p:cNvSpPr/>
          <p:nvPr/>
        </p:nvSpPr>
        <p:spPr>
          <a:xfrm>
            <a:off x="3245325" y="1197844"/>
            <a:ext cx="748200" cy="74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7ED0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49" name="Google Shape;1349;p54"/>
          <p:cNvSpPr/>
          <p:nvPr/>
        </p:nvSpPr>
        <p:spPr>
          <a:xfrm>
            <a:off x="5721906" y="5177897"/>
            <a:ext cx="748200" cy="74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7ED0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350" name="Google Shape;1350;p54"/>
          <p:cNvCxnSpPr>
            <a:stCxn id="1348" idx="1"/>
          </p:cNvCxnSpPr>
          <p:nvPr/>
        </p:nvCxnSpPr>
        <p:spPr>
          <a:xfrm rot="10800000">
            <a:off x="855225" y="1571944"/>
            <a:ext cx="2390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1351" name="Google Shape;1351;p54"/>
          <p:cNvCxnSpPr>
            <a:endCxn id="1349" idx="3"/>
          </p:cNvCxnSpPr>
          <p:nvPr/>
        </p:nvCxnSpPr>
        <p:spPr>
          <a:xfrm rot="10800000">
            <a:off x="6470106" y="5551997"/>
            <a:ext cx="4628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1352" name="Google Shape;1352;p54"/>
          <p:cNvGrpSpPr/>
          <p:nvPr/>
        </p:nvGrpSpPr>
        <p:grpSpPr>
          <a:xfrm>
            <a:off x="3387588" y="1339844"/>
            <a:ext cx="463689" cy="464188"/>
            <a:chOff x="3539102" y="2427549"/>
            <a:chExt cx="355099" cy="355481"/>
          </a:xfrm>
        </p:grpSpPr>
        <p:sp>
          <p:nvSpPr>
            <p:cNvPr id="1353" name="Google Shape;1353;p54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55" name="Google Shape;1355;p54"/>
          <p:cNvGrpSpPr/>
          <p:nvPr/>
        </p:nvGrpSpPr>
        <p:grpSpPr>
          <a:xfrm>
            <a:off x="5864148" y="5319896"/>
            <a:ext cx="463709" cy="464212"/>
            <a:chOff x="1323901" y="3807173"/>
            <a:chExt cx="356343" cy="356757"/>
          </a:xfrm>
        </p:grpSpPr>
        <p:sp>
          <p:nvSpPr>
            <p:cNvPr id="1356" name="Google Shape;1356;p54"/>
            <p:cNvSpPr/>
            <p:nvPr/>
          </p:nvSpPr>
          <p:spPr>
            <a:xfrm>
              <a:off x="1478760" y="4058242"/>
              <a:ext cx="413" cy="32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3" y="1"/>
                  </a:cubicBez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57" name="Google Shape;1357;p54"/>
            <p:cNvSpPr/>
            <p:nvPr/>
          </p:nvSpPr>
          <p:spPr>
            <a:xfrm>
              <a:off x="1323901" y="3807173"/>
              <a:ext cx="356343" cy="356757"/>
            </a:xfrm>
            <a:custGeom>
              <a:avLst/>
              <a:gdLst/>
              <a:ahLst/>
              <a:cxnLst/>
              <a:rect l="l" t="t" r="r" b="b"/>
              <a:pathLst>
                <a:path w="11204" h="11217" extrusionOk="0">
                  <a:moveTo>
                    <a:pt x="786" y="1"/>
                  </a:moveTo>
                  <a:cubicBezTo>
                    <a:pt x="357" y="1"/>
                    <a:pt x="0" y="358"/>
                    <a:pt x="0" y="799"/>
                  </a:cubicBezTo>
                  <a:lnTo>
                    <a:pt x="0" y="9050"/>
                  </a:lnTo>
                  <a:lnTo>
                    <a:pt x="0" y="9550"/>
                  </a:lnTo>
                  <a:cubicBezTo>
                    <a:pt x="0" y="10467"/>
                    <a:pt x="738" y="11217"/>
                    <a:pt x="1667" y="11217"/>
                  </a:cubicBezTo>
                  <a:lnTo>
                    <a:pt x="10418" y="11217"/>
                  </a:lnTo>
                  <a:cubicBezTo>
                    <a:pt x="10847" y="11217"/>
                    <a:pt x="11204" y="10859"/>
                    <a:pt x="11204" y="10419"/>
                  </a:cubicBezTo>
                  <a:lnTo>
                    <a:pt x="11204" y="10014"/>
                  </a:lnTo>
                  <a:cubicBezTo>
                    <a:pt x="11204" y="9919"/>
                    <a:pt x="11132" y="9847"/>
                    <a:pt x="11037" y="9847"/>
                  </a:cubicBezTo>
                  <a:cubicBezTo>
                    <a:pt x="10954" y="9847"/>
                    <a:pt x="10882" y="9919"/>
                    <a:pt x="10882" y="10014"/>
                  </a:cubicBezTo>
                  <a:lnTo>
                    <a:pt x="10882" y="10419"/>
                  </a:lnTo>
                  <a:cubicBezTo>
                    <a:pt x="10882" y="10681"/>
                    <a:pt x="10668" y="10883"/>
                    <a:pt x="10418" y="10883"/>
                  </a:cubicBezTo>
                  <a:lnTo>
                    <a:pt x="3155" y="10883"/>
                  </a:lnTo>
                  <a:cubicBezTo>
                    <a:pt x="3274" y="10800"/>
                    <a:pt x="3381" y="10693"/>
                    <a:pt x="3465" y="10574"/>
                  </a:cubicBezTo>
                  <a:lnTo>
                    <a:pt x="3762" y="10407"/>
                  </a:lnTo>
                  <a:cubicBezTo>
                    <a:pt x="3834" y="10478"/>
                    <a:pt x="3941" y="10514"/>
                    <a:pt x="4048" y="10514"/>
                  </a:cubicBezTo>
                  <a:lnTo>
                    <a:pt x="4584" y="10514"/>
                  </a:lnTo>
                  <a:cubicBezTo>
                    <a:pt x="4667" y="10514"/>
                    <a:pt x="4751" y="10443"/>
                    <a:pt x="4751" y="10347"/>
                  </a:cubicBezTo>
                  <a:cubicBezTo>
                    <a:pt x="4751" y="10264"/>
                    <a:pt x="4667" y="10181"/>
                    <a:pt x="4584" y="10181"/>
                  </a:cubicBezTo>
                  <a:lnTo>
                    <a:pt x="4155" y="10181"/>
                  </a:lnTo>
                  <a:lnTo>
                    <a:pt x="4774" y="9824"/>
                  </a:lnTo>
                  <a:lnTo>
                    <a:pt x="4774" y="9943"/>
                  </a:lnTo>
                  <a:cubicBezTo>
                    <a:pt x="4774" y="10038"/>
                    <a:pt x="4846" y="10109"/>
                    <a:pt x="4941" y="10109"/>
                  </a:cubicBezTo>
                  <a:cubicBezTo>
                    <a:pt x="5024" y="10109"/>
                    <a:pt x="5108" y="10038"/>
                    <a:pt x="5108" y="9943"/>
                  </a:cubicBezTo>
                  <a:lnTo>
                    <a:pt x="5108" y="9597"/>
                  </a:lnTo>
                  <a:lnTo>
                    <a:pt x="5536" y="9335"/>
                  </a:lnTo>
                  <a:lnTo>
                    <a:pt x="5536" y="9383"/>
                  </a:lnTo>
                  <a:cubicBezTo>
                    <a:pt x="5536" y="9478"/>
                    <a:pt x="5608" y="9550"/>
                    <a:pt x="5703" y="9550"/>
                  </a:cubicBezTo>
                  <a:cubicBezTo>
                    <a:pt x="5786" y="9550"/>
                    <a:pt x="5858" y="9478"/>
                    <a:pt x="5858" y="9383"/>
                  </a:cubicBezTo>
                  <a:lnTo>
                    <a:pt x="5858" y="9157"/>
                  </a:lnTo>
                  <a:lnTo>
                    <a:pt x="6251" y="8931"/>
                  </a:lnTo>
                  <a:lnTo>
                    <a:pt x="6251" y="10074"/>
                  </a:lnTo>
                  <a:cubicBezTo>
                    <a:pt x="6251" y="10312"/>
                    <a:pt x="6441" y="10478"/>
                    <a:pt x="6668" y="10478"/>
                  </a:cubicBezTo>
                  <a:lnTo>
                    <a:pt x="7203" y="10478"/>
                  </a:lnTo>
                  <a:cubicBezTo>
                    <a:pt x="7299" y="10478"/>
                    <a:pt x="7370" y="10407"/>
                    <a:pt x="7370" y="10324"/>
                  </a:cubicBezTo>
                  <a:cubicBezTo>
                    <a:pt x="7370" y="10228"/>
                    <a:pt x="7299" y="10157"/>
                    <a:pt x="7203" y="10157"/>
                  </a:cubicBezTo>
                  <a:lnTo>
                    <a:pt x="6668" y="10157"/>
                  </a:lnTo>
                  <a:cubicBezTo>
                    <a:pt x="6620" y="10157"/>
                    <a:pt x="6572" y="10109"/>
                    <a:pt x="6572" y="10062"/>
                  </a:cubicBezTo>
                  <a:lnTo>
                    <a:pt x="6572" y="8740"/>
                  </a:lnTo>
                  <a:lnTo>
                    <a:pt x="7156" y="8395"/>
                  </a:lnTo>
                  <a:lnTo>
                    <a:pt x="7310" y="8395"/>
                  </a:lnTo>
                  <a:cubicBezTo>
                    <a:pt x="7346" y="8395"/>
                    <a:pt x="7394" y="8442"/>
                    <a:pt x="7394" y="8490"/>
                  </a:cubicBezTo>
                  <a:lnTo>
                    <a:pt x="7394" y="9907"/>
                  </a:lnTo>
                  <a:cubicBezTo>
                    <a:pt x="7394" y="9990"/>
                    <a:pt x="7465" y="10074"/>
                    <a:pt x="7560" y="10074"/>
                  </a:cubicBezTo>
                  <a:cubicBezTo>
                    <a:pt x="7656" y="10074"/>
                    <a:pt x="7727" y="9990"/>
                    <a:pt x="7727" y="9907"/>
                  </a:cubicBezTo>
                  <a:lnTo>
                    <a:pt x="7727" y="8490"/>
                  </a:lnTo>
                  <a:cubicBezTo>
                    <a:pt x="7727" y="8359"/>
                    <a:pt x="7668" y="8240"/>
                    <a:pt x="7572" y="8157"/>
                  </a:cubicBezTo>
                  <a:lnTo>
                    <a:pt x="8382" y="7704"/>
                  </a:lnTo>
                  <a:lnTo>
                    <a:pt x="10406" y="7704"/>
                  </a:lnTo>
                  <a:cubicBezTo>
                    <a:pt x="10656" y="7704"/>
                    <a:pt x="10870" y="7907"/>
                    <a:pt x="10870" y="8157"/>
                  </a:cubicBezTo>
                  <a:lnTo>
                    <a:pt x="10870" y="9324"/>
                  </a:lnTo>
                  <a:cubicBezTo>
                    <a:pt x="10787" y="9419"/>
                    <a:pt x="10870" y="9490"/>
                    <a:pt x="10966" y="9490"/>
                  </a:cubicBezTo>
                  <a:cubicBezTo>
                    <a:pt x="11061" y="9490"/>
                    <a:pt x="11132" y="9419"/>
                    <a:pt x="11132" y="9324"/>
                  </a:cubicBezTo>
                  <a:lnTo>
                    <a:pt x="11132" y="8169"/>
                  </a:lnTo>
                  <a:cubicBezTo>
                    <a:pt x="11132" y="7728"/>
                    <a:pt x="10775" y="7371"/>
                    <a:pt x="10347" y="7371"/>
                  </a:cubicBezTo>
                  <a:lnTo>
                    <a:pt x="8906" y="7371"/>
                  </a:lnTo>
                  <a:lnTo>
                    <a:pt x="10251" y="6597"/>
                  </a:lnTo>
                  <a:cubicBezTo>
                    <a:pt x="10632" y="6383"/>
                    <a:pt x="10763" y="5906"/>
                    <a:pt x="10537" y="5525"/>
                  </a:cubicBezTo>
                  <a:lnTo>
                    <a:pt x="10335" y="5168"/>
                  </a:lnTo>
                  <a:cubicBezTo>
                    <a:pt x="10302" y="5119"/>
                    <a:pt x="10241" y="5087"/>
                    <a:pt x="10183" y="5087"/>
                  </a:cubicBezTo>
                  <a:cubicBezTo>
                    <a:pt x="10157" y="5087"/>
                    <a:pt x="10131" y="5094"/>
                    <a:pt x="10108" y="5109"/>
                  </a:cubicBezTo>
                  <a:cubicBezTo>
                    <a:pt x="10037" y="5156"/>
                    <a:pt x="10001" y="5264"/>
                    <a:pt x="10049" y="5335"/>
                  </a:cubicBezTo>
                  <a:lnTo>
                    <a:pt x="10251" y="5692"/>
                  </a:lnTo>
                  <a:cubicBezTo>
                    <a:pt x="10370" y="5918"/>
                    <a:pt x="10299" y="6180"/>
                    <a:pt x="10097" y="6323"/>
                  </a:cubicBezTo>
                  <a:cubicBezTo>
                    <a:pt x="6620" y="8312"/>
                    <a:pt x="7501" y="7811"/>
                    <a:pt x="7025" y="8085"/>
                  </a:cubicBezTo>
                  <a:cubicBezTo>
                    <a:pt x="5120" y="9193"/>
                    <a:pt x="7060" y="8073"/>
                    <a:pt x="3691" y="10014"/>
                  </a:cubicBezTo>
                  <a:cubicBezTo>
                    <a:pt x="3691" y="9990"/>
                    <a:pt x="3703" y="9978"/>
                    <a:pt x="3703" y="9966"/>
                  </a:cubicBezTo>
                  <a:lnTo>
                    <a:pt x="4120" y="9240"/>
                  </a:lnTo>
                  <a:cubicBezTo>
                    <a:pt x="4138" y="9242"/>
                    <a:pt x="4155" y="9243"/>
                    <a:pt x="4172" y="9243"/>
                  </a:cubicBezTo>
                  <a:cubicBezTo>
                    <a:pt x="4364" y="9243"/>
                    <a:pt x="4474" y="9123"/>
                    <a:pt x="4715" y="9002"/>
                  </a:cubicBezTo>
                  <a:lnTo>
                    <a:pt x="4870" y="8907"/>
                  </a:lnTo>
                  <a:cubicBezTo>
                    <a:pt x="4941" y="8859"/>
                    <a:pt x="4977" y="8764"/>
                    <a:pt x="4929" y="8681"/>
                  </a:cubicBezTo>
                  <a:cubicBezTo>
                    <a:pt x="4893" y="8627"/>
                    <a:pt x="4838" y="8600"/>
                    <a:pt x="4777" y="8600"/>
                  </a:cubicBezTo>
                  <a:cubicBezTo>
                    <a:pt x="4757" y="8600"/>
                    <a:pt x="4736" y="8603"/>
                    <a:pt x="4715" y="8609"/>
                  </a:cubicBezTo>
                  <a:cubicBezTo>
                    <a:pt x="4703" y="8609"/>
                    <a:pt x="4715" y="8609"/>
                    <a:pt x="4382" y="8800"/>
                  </a:cubicBezTo>
                  <a:lnTo>
                    <a:pt x="4703" y="8240"/>
                  </a:lnTo>
                  <a:lnTo>
                    <a:pt x="4751" y="8300"/>
                  </a:lnTo>
                  <a:cubicBezTo>
                    <a:pt x="4782" y="8356"/>
                    <a:pt x="4837" y="8386"/>
                    <a:pt x="4893" y="8386"/>
                  </a:cubicBezTo>
                  <a:cubicBezTo>
                    <a:pt x="4944" y="8386"/>
                    <a:pt x="4997" y="8362"/>
                    <a:pt x="5036" y="8312"/>
                  </a:cubicBezTo>
                  <a:cubicBezTo>
                    <a:pt x="5072" y="8264"/>
                    <a:pt x="5072" y="8192"/>
                    <a:pt x="5048" y="8133"/>
                  </a:cubicBezTo>
                  <a:lnTo>
                    <a:pt x="4917" y="7895"/>
                  </a:lnTo>
                  <a:cubicBezTo>
                    <a:pt x="4929" y="7859"/>
                    <a:pt x="4977" y="7776"/>
                    <a:pt x="5155" y="7478"/>
                  </a:cubicBezTo>
                  <a:cubicBezTo>
                    <a:pt x="5180" y="7527"/>
                    <a:pt x="5238" y="7559"/>
                    <a:pt x="5295" y="7559"/>
                  </a:cubicBezTo>
                  <a:cubicBezTo>
                    <a:pt x="5321" y="7559"/>
                    <a:pt x="5347" y="7553"/>
                    <a:pt x="5370" y="7538"/>
                  </a:cubicBezTo>
                  <a:cubicBezTo>
                    <a:pt x="5453" y="7490"/>
                    <a:pt x="5477" y="7395"/>
                    <a:pt x="5429" y="7311"/>
                  </a:cubicBezTo>
                  <a:lnTo>
                    <a:pt x="5346" y="7145"/>
                  </a:lnTo>
                  <a:lnTo>
                    <a:pt x="5572" y="6764"/>
                  </a:lnTo>
                  <a:cubicBezTo>
                    <a:pt x="6094" y="7677"/>
                    <a:pt x="6119" y="7717"/>
                    <a:pt x="6120" y="7717"/>
                  </a:cubicBezTo>
                  <a:cubicBezTo>
                    <a:pt x="6120" y="7717"/>
                    <a:pt x="6120" y="7716"/>
                    <a:pt x="6120" y="7716"/>
                  </a:cubicBezTo>
                  <a:lnTo>
                    <a:pt x="6120" y="7716"/>
                  </a:lnTo>
                  <a:cubicBezTo>
                    <a:pt x="6199" y="7843"/>
                    <a:pt x="6337" y="7917"/>
                    <a:pt x="6476" y="7917"/>
                  </a:cubicBezTo>
                  <a:cubicBezTo>
                    <a:pt x="6546" y="7917"/>
                    <a:pt x="6616" y="7899"/>
                    <a:pt x="6679" y="7859"/>
                  </a:cubicBezTo>
                  <a:cubicBezTo>
                    <a:pt x="6715" y="7847"/>
                    <a:pt x="6798" y="7788"/>
                    <a:pt x="7144" y="7597"/>
                  </a:cubicBezTo>
                  <a:cubicBezTo>
                    <a:pt x="7215" y="7550"/>
                    <a:pt x="7251" y="7466"/>
                    <a:pt x="7215" y="7395"/>
                  </a:cubicBezTo>
                  <a:cubicBezTo>
                    <a:pt x="7198" y="7327"/>
                    <a:pt x="7134" y="7296"/>
                    <a:pt x="7063" y="7296"/>
                  </a:cubicBezTo>
                  <a:cubicBezTo>
                    <a:pt x="7035" y="7296"/>
                    <a:pt x="7005" y="7301"/>
                    <a:pt x="6977" y="7311"/>
                  </a:cubicBezTo>
                  <a:lnTo>
                    <a:pt x="6846" y="7395"/>
                  </a:lnTo>
                  <a:cubicBezTo>
                    <a:pt x="6489" y="7585"/>
                    <a:pt x="6501" y="7597"/>
                    <a:pt x="6465" y="7597"/>
                  </a:cubicBezTo>
                  <a:cubicBezTo>
                    <a:pt x="6370" y="7597"/>
                    <a:pt x="6429" y="7597"/>
                    <a:pt x="5751" y="6442"/>
                  </a:cubicBezTo>
                  <a:lnTo>
                    <a:pt x="6120" y="5787"/>
                  </a:lnTo>
                  <a:cubicBezTo>
                    <a:pt x="6179" y="5752"/>
                    <a:pt x="6191" y="5728"/>
                    <a:pt x="6239" y="5728"/>
                  </a:cubicBezTo>
                  <a:cubicBezTo>
                    <a:pt x="6263" y="5728"/>
                    <a:pt x="6298" y="5740"/>
                    <a:pt x="6310" y="5764"/>
                  </a:cubicBezTo>
                  <a:lnTo>
                    <a:pt x="7025" y="6990"/>
                  </a:lnTo>
                  <a:cubicBezTo>
                    <a:pt x="7057" y="7039"/>
                    <a:pt x="7118" y="7071"/>
                    <a:pt x="7176" y="7071"/>
                  </a:cubicBezTo>
                  <a:cubicBezTo>
                    <a:pt x="7203" y="7071"/>
                    <a:pt x="7228" y="7064"/>
                    <a:pt x="7251" y="7049"/>
                  </a:cubicBezTo>
                  <a:cubicBezTo>
                    <a:pt x="7322" y="7002"/>
                    <a:pt x="7358" y="6895"/>
                    <a:pt x="7310" y="6823"/>
                  </a:cubicBezTo>
                  <a:lnTo>
                    <a:pt x="6596" y="5609"/>
                  </a:lnTo>
                  <a:cubicBezTo>
                    <a:pt x="6537" y="5502"/>
                    <a:pt x="6441" y="5442"/>
                    <a:pt x="6322" y="5406"/>
                  </a:cubicBezTo>
                  <a:lnTo>
                    <a:pt x="6822" y="4573"/>
                  </a:lnTo>
                  <a:cubicBezTo>
                    <a:pt x="8573" y="3573"/>
                    <a:pt x="8525" y="3537"/>
                    <a:pt x="8739" y="3537"/>
                  </a:cubicBezTo>
                  <a:cubicBezTo>
                    <a:pt x="8906" y="3537"/>
                    <a:pt x="9049" y="3620"/>
                    <a:pt x="9144" y="3763"/>
                  </a:cubicBezTo>
                  <a:lnTo>
                    <a:pt x="9716" y="4763"/>
                  </a:lnTo>
                  <a:cubicBezTo>
                    <a:pt x="9747" y="4818"/>
                    <a:pt x="9804" y="4847"/>
                    <a:pt x="9859" y="4847"/>
                  </a:cubicBezTo>
                  <a:cubicBezTo>
                    <a:pt x="9888" y="4847"/>
                    <a:pt x="9917" y="4839"/>
                    <a:pt x="9942" y="4823"/>
                  </a:cubicBezTo>
                  <a:cubicBezTo>
                    <a:pt x="10013" y="4787"/>
                    <a:pt x="10049" y="4680"/>
                    <a:pt x="10001" y="4609"/>
                  </a:cubicBezTo>
                  <a:lnTo>
                    <a:pt x="9418" y="3597"/>
                  </a:lnTo>
                  <a:cubicBezTo>
                    <a:pt x="9282" y="3348"/>
                    <a:pt x="9011" y="3202"/>
                    <a:pt x="8736" y="3202"/>
                  </a:cubicBezTo>
                  <a:cubicBezTo>
                    <a:pt x="8602" y="3202"/>
                    <a:pt x="8467" y="3237"/>
                    <a:pt x="8346" y="3311"/>
                  </a:cubicBezTo>
                  <a:lnTo>
                    <a:pt x="7144" y="4013"/>
                  </a:lnTo>
                  <a:lnTo>
                    <a:pt x="7846" y="2811"/>
                  </a:lnTo>
                  <a:cubicBezTo>
                    <a:pt x="7918" y="2692"/>
                    <a:pt x="7941" y="2549"/>
                    <a:pt x="7941" y="2418"/>
                  </a:cubicBezTo>
                  <a:cubicBezTo>
                    <a:pt x="7941" y="2132"/>
                    <a:pt x="7799" y="1870"/>
                    <a:pt x="7560" y="1739"/>
                  </a:cubicBezTo>
                  <a:lnTo>
                    <a:pt x="7203" y="1525"/>
                  </a:lnTo>
                  <a:cubicBezTo>
                    <a:pt x="7181" y="1510"/>
                    <a:pt x="7155" y="1503"/>
                    <a:pt x="7128" y="1503"/>
                  </a:cubicBezTo>
                  <a:cubicBezTo>
                    <a:pt x="7070" y="1503"/>
                    <a:pt x="7010" y="1535"/>
                    <a:pt x="6977" y="1584"/>
                  </a:cubicBezTo>
                  <a:cubicBezTo>
                    <a:pt x="6929" y="1656"/>
                    <a:pt x="6965" y="1763"/>
                    <a:pt x="7037" y="1811"/>
                  </a:cubicBezTo>
                  <a:lnTo>
                    <a:pt x="7394" y="2013"/>
                  </a:lnTo>
                  <a:cubicBezTo>
                    <a:pt x="7608" y="2132"/>
                    <a:pt x="7691" y="2418"/>
                    <a:pt x="7560" y="2644"/>
                  </a:cubicBezTo>
                  <a:lnTo>
                    <a:pt x="6572" y="4335"/>
                  </a:lnTo>
                  <a:lnTo>
                    <a:pt x="6251" y="4918"/>
                  </a:lnTo>
                  <a:lnTo>
                    <a:pt x="5882" y="5561"/>
                  </a:lnTo>
                  <a:lnTo>
                    <a:pt x="5358" y="6454"/>
                  </a:lnTo>
                  <a:cubicBezTo>
                    <a:pt x="5024" y="7002"/>
                    <a:pt x="4751" y="7490"/>
                    <a:pt x="4036" y="8752"/>
                  </a:cubicBezTo>
                  <a:cubicBezTo>
                    <a:pt x="3953" y="8871"/>
                    <a:pt x="3917" y="8966"/>
                    <a:pt x="3881" y="9014"/>
                  </a:cubicBezTo>
                  <a:cubicBezTo>
                    <a:pt x="3884" y="9010"/>
                    <a:pt x="3885" y="9007"/>
                    <a:pt x="3884" y="9007"/>
                  </a:cubicBezTo>
                  <a:lnTo>
                    <a:pt x="3884" y="9007"/>
                  </a:lnTo>
                  <a:cubicBezTo>
                    <a:pt x="3882" y="9007"/>
                    <a:pt x="3851" y="9059"/>
                    <a:pt x="3762" y="9216"/>
                  </a:cubicBezTo>
                  <a:lnTo>
                    <a:pt x="3762" y="8192"/>
                  </a:lnTo>
                  <a:cubicBezTo>
                    <a:pt x="4048" y="8145"/>
                    <a:pt x="4096" y="7895"/>
                    <a:pt x="4191" y="7740"/>
                  </a:cubicBezTo>
                  <a:cubicBezTo>
                    <a:pt x="4191" y="7728"/>
                    <a:pt x="4227" y="7692"/>
                    <a:pt x="4310" y="7538"/>
                  </a:cubicBezTo>
                  <a:cubicBezTo>
                    <a:pt x="4370" y="7430"/>
                    <a:pt x="4310" y="7311"/>
                    <a:pt x="4191" y="7288"/>
                  </a:cubicBezTo>
                  <a:cubicBezTo>
                    <a:pt x="4178" y="7282"/>
                    <a:pt x="4165" y="7280"/>
                    <a:pt x="4152" y="7280"/>
                  </a:cubicBezTo>
                  <a:cubicBezTo>
                    <a:pt x="4103" y="7280"/>
                    <a:pt x="4055" y="7312"/>
                    <a:pt x="4036" y="7359"/>
                  </a:cubicBezTo>
                  <a:cubicBezTo>
                    <a:pt x="4037" y="7358"/>
                    <a:pt x="4037" y="7357"/>
                    <a:pt x="4036" y="7357"/>
                  </a:cubicBezTo>
                  <a:cubicBezTo>
                    <a:pt x="4029" y="7357"/>
                    <a:pt x="3762" y="7824"/>
                    <a:pt x="3762" y="7835"/>
                  </a:cubicBezTo>
                  <a:lnTo>
                    <a:pt x="3762" y="6990"/>
                  </a:lnTo>
                  <a:lnTo>
                    <a:pt x="3917" y="7073"/>
                  </a:lnTo>
                  <a:cubicBezTo>
                    <a:pt x="3942" y="7090"/>
                    <a:pt x="3970" y="7098"/>
                    <a:pt x="3999" y="7098"/>
                  </a:cubicBezTo>
                  <a:cubicBezTo>
                    <a:pt x="4054" y="7098"/>
                    <a:pt x="4108" y="7068"/>
                    <a:pt x="4131" y="7014"/>
                  </a:cubicBezTo>
                  <a:cubicBezTo>
                    <a:pt x="4179" y="6942"/>
                    <a:pt x="4155" y="6835"/>
                    <a:pt x="4072" y="6799"/>
                  </a:cubicBezTo>
                  <a:lnTo>
                    <a:pt x="3762" y="6609"/>
                  </a:lnTo>
                  <a:lnTo>
                    <a:pt x="3762" y="6121"/>
                  </a:lnTo>
                  <a:cubicBezTo>
                    <a:pt x="3834" y="6156"/>
                    <a:pt x="3870" y="6204"/>
                    <a:pt x="3941" y="6204"/>
                  </a:cubicBezTo>
                  <a:cubicBezTo>
                    <a:pt x="4108" y="6204"/>
                    <a:pt x="4167" y="5978"/>
                    <a:pt x="4036" y="5883"/>
                  </a:cubicBezTo>
                  <a:cubicBezTo>
                    <a:pt x="3858" y="5775"/>
                    <a:pt x="3798" y="5752"/>
                    <a:pt x="3774" y="5740"/>
                  </a:cubicBezTo>
                  <a:lnTo>
                    <a:pt x="3774" y="5287"/>
                  </a:lnTo>
                  <a:cubicBezTo>
                    <a:pt x="4905" y="5942"/>
                    <a:pt x="4882" y="5942"/>
                    <a:pt x="5024" y="5942"/>
                  </a:cubicBezTo>
                  <a:cubicBezTo>
                    <a:pt x="5179" y="5942"/>
                    <a:pt x="5310" y="5871"/>
                    <a:pt x="5382" y="5740"/>
                  </a:cubicBezTo>
                  <a:cubicBezTo>
                    <a:pt x="5405" y="5704"/>
                    <a:pt x="5465" y="5621"/>
                    <a:pt x="5655" y="5275"/>
                  </a:cubicBezTo>
                  <a:cubicBezTo>
                    <a:pt x="5724" y="5161"/>
                    <a:pt x="5617" y="5025"/>
                    <a:pt x="5492" y="5025"/>
                  </a:cubicBezTo>
                  <a:cubicBezTo>
                    <a:pt x="5487" y="5025"/>
                    <a:pt x="5482" y="5025"/>
                    <a:pt x="5477" y="5025"/>
                  </a:cubicBezTo>
                  <a:cubicBezTo>
                    <a:pt x="5477" y="5025"/>
                    <a:pt x="5405" y="5037"/>
                    <a:pt x="5358" y="5097"/>
                  </a:cubicBezTo>
                  <a:lnTo>
                    <a:pt x="5084" y="5561"/>
                  </a:lnTo>
                  <a:cubicBezTo>
                    <a:pt x="5068" y="5584"/>
                    <a:pt x="5043" y="5603"/>
                    <a:pt x="5014" y="5603"/>
                  </a:cubicBezTo>
                  <a:cubicBezTo>
                    <a:pt x="4998" y="5603"/>
                    <a:pt x="4982" y="5597"/>
                    <a:pt x="4965" y="5585"/>
                  </a:cubicBezTo>
                  <a:cubicBezTo>
                    <a:pt x="3977" y="5013"/>
                    <a:pt x="3798" y="4906"/>
                    <a:pt x="3762" y="4883"/>
                  </a:cubicBezTo>
                  <a:lnTo>
                    <a:pt x="3762" y="4335"/>
                  </a:lnTo>
                  <a:cubicBezTo>
                    <a:pt x="3881" y="4156"/>
                    <a:pt x="3881" y="4073"/>
                    <a:pt x="3977" y="4073"/>
                  </a:cubicBezTo>
                  <a:cubicBezTo>
                    <a:pt x="3979" y="4073"/>
                    <a:pt x="3981" y="4073"/>
                    <a:pt x="3982" y="4073"/>
                  </a:cubicBezTo>
                  <a:cubicBezTo>
                    <a:pt x="4010" y="4073"/>
                    <a:pt x="4031" y="4094"/>
                    <a:pt x="5239" y="4787"/>
                  </a:cubicBezTo>
                  <a:cubicBezTo>
                    <a:pt x="5261" y="4798"/>
                    <a:pt x="5286" y="4804"/>
                    <a:pt x="5313" y="4804"/>
                  </a:cubicBezTo>
                  <a:cubicBezTo>
                    <a:pt x="5371" y="4804"/>
                    <a:pt x="5432" y="4777"/>
                    <a:pt x="5465" y="4728"/>
                  </a:cubicBezTo>
                  <a:cubicBezTo>
                    <a:pt x="5501" y="4644"/>
                    <a:pt x="5477" y="4549"/>
                    <a:pt x="5405" y="4502"/>
                  </a:cubicBezTo>
                  <a:lnTo>
                    <a:pt x="4179" y="3787"/>
                  </a:lnTo>
                  <a:cubicBezTo>
                    <a:pt x="4120" y="3751"/>
                    <a:pt x="4048" y="3728"/>
                    <a:pt x="3977" y="3728"/>
                  </a:cubicBezTo>
                  <a:cubicBezTo>
                    <a:pt x="3893" y="3728"/>
                    <a:pt x="3822" y="3740"/>
                    <a:pt x="3762" y="3787"/>
                  </a:cubicBezTo>
                  <a:lnTo>
                    <a:pt x="3762" y="2894"/>
                  </a:lnTo>
                  <a:lnTo>
                    <a:pt x="4834" y="1049"/>
                  </a:lnTo>
                  <a:cubicBezTo>
                    <a:pt x="4915" y="910"/>
                    <a:pt x="5075" y="822"/>
                    <a:pt x="5240" y="822"/>
                  </a:cubicBezTo>
                  <a:cubicBezTo>
                    <a:pt x="5316" y="822"/>
                    <a:pt x="5394" y="841"/>
                    <a:pt x="5465" y="882"/>
                  </a:cubicBezTo>
                  <a:lnTo>
                    <a:pt x="6477" y="1465"/>
                  </a:lnTo>
                  <a:cubicBezTo>
                    <a:pt x="6499" y="1480"/>
                    <a:pt x="6525" y="1487"/>
                    <a:pt x="6552" y="1487"/>
                  </a:cubicBezTo>
                  <a:cubicBezTo>
                    <a:pt x="6609" y="1487"/>
                    <a:pt x="6667" y="1455"/>
                    <a:pt x="6691" y="1406"/>
                  </a:cubicBezTo>
                  <a:cubicBezTo>
                    <a:pt x="6739" y="1334"/>
                    <a:pt x="6715" y="1227"/>
                    <a:pt x="6632" y="1180"/>
                  </a:cubicBezTo>
                  <a:lnTo>
                    <a:pt x="5620" y="608"/>
                  </a:lnTo>
                  <a:cubicBezTo>
                    <a:pt x="5496" y="536"/>
                    <a:pt x="5359" y="502"/>
                    <a:pt x="5223" y="502"/>
                  </a:cubicBezTo>
                  <a:cubicBezTo>
                    <a:pt x="4954" y="502"/>
                    <a:pt x="4691" y="637"/>
                    <a:pt x="4548" y="882"/>
                  </a:cubicBezTo>
                  <a:lnTo>
                    <a:pt x="3774" y="2239"/>
                  </a:lnTo>
                  <a:lnTo>
                    <a:pt x="3774" y="799"/>
                  </a:lnTo>
                  <a:cubicBezTo>
                    <a:pt x="3774" y="370"/>
                    <a:pt x="3417" y="13"/>
                    <a:pt x="2988" y="13"/>
                  </a:cubicBezTo>
                  <a:lnTo>
                    <a:pt x="2572" y="13"/>
                  </a:lnTo>
                  <a:cubicBezTo>
                    <a:pt x="2488" y="13"/>
                    <a:pt x="2405" y="84"/>
                    <a:pt x="2405" y="168"/>
                  </a:cubicBezTo>
                  <a:cubicBezTo>
                    <a:pt x="2405" y="263"/>
                    <a:pt x="2488" y="334"/>
                    <a:pt x="2572" y="334"/>
                  </a:cubicBezTo>
                  <a:lnTo>
                    <a:pt x="2988" y="334"/>
                  </a:lnTo>
                  <a:cubicBezTo>
                    <a:pt x="3239" y="334"/>
                    <a:pt x="3453" y="549"/>
                    <a:pt x="3453" y="799"/>
                  </a:cubicBezTo>
                  <a:lnTo>
                    <a:pt x="3453" y="2823"/>
                  </a:lnTo>
                  <a:lnTo>
                    <a:pt x="3453" y="3489"/>
                  </a:lnTo>
                  <a:lnTo>
                    <a:pt x="3453" y="4216"/>
                  </a:lnTo>
                  <a:cubicBezTo>
                    <a:pt x="3453" y="8966"/>
                    <a:pt x="3477" y="9574"/>
                    <a:pt x="3417" y="9847"/>
                  </a:cubicBezTo>
                  <a:cubicBezTo>
                    <a:pt x="3381" y="10026"/>
                    <a:pt x="3298" y="10205"/>
                    <a:pt x="3203" y="10336"/>
                  </a:cubicBezTo>
                  <a:cubicBezTo>
                    <a:pt x="3167" y="10371"/>
                    <a:pt x="3143" y="10407"/>
                    <a:pt x="3108" y="10455"/>
                  </a:cubicBezTo>
                  <a:cubicBezTo>
                    <a:pt x="2858" y="10717"/>
                    <a:pt x="2512" y="10871"/>
                    <a:pt x="2143" y="10871"/>
                  </a:cubicBezTo>
                  <a:lnTo>
                    <a:pt x="1655" y="10871"/>
                  </a:lnTo>
                  <a:cubicBezTo>
                    <a:pt x="917" y="10871"/>
                    <a:pt x="321" y="10276"/>
                    <a:pt x="321" y="9550"/>
                  </a:cubicBezTo>
                  <a:lnTo>
                    <a:pt x="321" y="799"/>
                  </a:lnTo>
                  <a:cubicBezTo>
                    <a:pt x="321" y="549"/>
                    <a:pt x="536" y="334"/>
                    <a:pt x="786" y="334"/>
                  </a:cubicBezTo>
                  <a:lnTo>
                    <a:pt x="1953" y="334"/>
                  </a:lnTo>
                  <a:cubicBezTo>
                    <a:pt x="2036" y="334"/>
                    <a:pt x="2107" y="263"/>
                    <a:pt x="2107" y="168"/>
                  </a:cubicBezTo>
                  <a:cubicBezTo>
                    <a:pt x="2107" y="84"/>
                    <a:pt x="2036" y="1"/>
                    <a:pt x="1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58" name="Google Shape;1358;p54"/>
            <p:cNvSpPr/>
            <p:nvPr/>
          </p:nvSpPr>
          <p:spPr>
            <a:xfrm>
              <a:off x="1605630" y="4063935"/>
              <a:ext cx="46976" cy="76523"/>
            </a:xfrm>
            <a:custGeom>
              <a:avLst/>
              <a:gdLst/>
              <a:ahLst/>
              <a:cxnLst/>
              <a:rect l="l" t="t" r="r" b="b"/>
              <a:pathLst>
                <a:path w="1477" h="2406" extrusionOk="0">
                  <a:moveTo>
                    <a:pt x="417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2001"/>
                  </a:lnTo>
                  <a:cubicBezTo>
                    <a:pt x="0" y="2239"/>
                    <a:pt x="191" y="2405"/>
                    <a:pt x="417" y="2405"/>
                  </a:cubicBezTo>
                  <a:lnTo>
                    <a:pt x="953" y="2405"/>
                  </a:lnTo>
                  <a:cubicBezTo>
                    <a:pt x="1036" y="2405"/>
                    <a:pt x="1119" y="2334"/>
                    <a:pt x="1119" y="2251"/>
                  </a:cubicBezTo>
                  <a:cubicBezTo>
                    <a:pt x="1119" y="2155"/>
                    <a:pt x="1036" y="2084"/>
                    <a:pt x="953" y="2084"/>
                  </a:cubicBezTo>
                  <a:lnTo>
                    <a:pt x="417" y="2084"/>
                  </a:lnTo>
                  <a:cubicBezTo>
                    <a:pt x="369" y="2084"/>
                    <a:pt x="322" y="2036"/>
                    <a:pt x="322" y="1989"/>
                  </a:cubicBezTo>
                  <a:lnTo>
                    <a:pt x="322" y="417"/>
                  </a:lnTo>
                  <a:cubicBezTo>
                    <a:pt x="322" y="369"/>
                    <a:pt x="369" y="322"/>
                    <a:pt x="417" y="322"/>
                  </a:cubicBezTo>
                  <a:lnTo>
                    <a:pt x="1060" y="322"/>
                  </a:lnTo>
                  <a:cubicBezTo>
                    <a:pt x="1096" y="322"/>
                    <a:pt x="1143" y="369"/>
                    <a:pt x="1143" y="417"/>
                  </a:cubicBezTo>
                  <a:lnTo>
                    <a:pt x="1143" y="1834"/>
                  </a:lnTo>
                  <a:cubicBezTo>
                    <a:pt x="1143" y="1917"/>
                    <a:pt x="1215" y="1989"/>
                    <a:pt x="1310" y="1989"/>
                  </a:cubicBezTo>
                  <a:cubicBezTo>
                    <a:pt x="1393" y="1989"/>
                    <a:pt x="1477" y="1917"/>
                    <a:pt x="1477" y="1834"/>
                  </a:cubicBezTo>
                  <a:lnTo>
                    <a:pt x="1477" y="417"/>
                  </a:lnTo>
                  <a:cubicBezTo>
                    <a:pt x="1477" y="179"/>
                    <a:pt x="1274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>
              <a:off x="1582158" y="4065462"/>
              <a:ext cx="10623" cy="45449"/>
            </a:xfrm>
            <a:custGeom>
              <a:avLst/>
              <a:gdLst/>
              <a:ahLst/>
              <a:cxnLst/>
              <a:rect l="l" t="t" r="r" b="b"/>
              <a:pathLst>
                <a:path w="334" h="1429" extrusionOk="0">
                  <a:moveTo>
                    <a:pt x="167" y="0"/>
                  </a:moveTo>
                  <a:cubicBezTo>
                    <a:pt x="83" y="0"/>
                    <a:pt x="0" y="71"/>
                    <a:pt x="0" y="167"/>
                  </a:cubicBezTo>
                  <a:lnTo>
                    <a:pt x="0" y="1262"/>
                  </a:lnTo>
                  <a:cubicBezTo>
                    <a:pt x="0" y="1357"/>
                    <a:pt x="83" y="1429"/>
                    <a:pt x="167" y="1429"/>
                  </a:cubicBezTo>
                  <a:cubicBezTo>
                    <a:pt x="262" y="1429"/>
                    <a:pt x="333" y="1357"/>
                    <a:pt x="333" y="1262"/>
                  </a:cubicBezTo>
                  <a:lnTo>
                    <a:pt x="333" y="167"/>
                  </a:lnTo>
                  <a:cubicBezTo>
                    <a:pt x="333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60" name="Google Shape;1360;p54"/>
            <p:cNvSpPr/>
            <p:nvPr/>
          </p:nvSpPr>
          <p:spPr>
            <a:xfrm>
              <a:off x="1582158" y="4121884"/>
              <a:ext cx="10623" cy="17429"/>
            </a:xfrm>
            <a:custGeom>
              <a:avLst/>
              <a:gdLst/>
              <a:ahLst/>
              <a:cxnLst/>
              <a:rect l="l" t="t" r="r" b="b"/>
              <a:pathLst>
                <a:path w="334" h="548" extrusionOk="0">
                  <a:moveTo>
                    <a:pt x="167" y="0"/>
                  </a:moveTo>
                  <a:cubicBezTo>
                    <a:pt x="83" y="0"/>
                    <a:pt x="0" y="71"/>
                    <a:pt x="0" y="155"/>
                  </a:cubicBezTo>
                  <a:lnTo>
                    <a:pt x="0" y="381"/>
                  </a:lnTo>
                  <a:cubicBezTo>
                    <a:pt x="0" y="476"/>
                    <a:pt x="83" y="548"/>
                    <a:pt x="167" y="548"/>
                  </a:cubicBezTo>
                  <a:cubicBezTo>
                    <a:pt x="262" y="548"/>
                    <a:pt x="333" y="476"/>
                    <a:pt x="333" y="381"/>
                  </a:cubicBezTo>
                  <a:lnTo>
                    <a:pt x="333" y="155"/>
                  </a:lnTo>
                  <a:cubicBezTo>
                    <a:pt x="333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61" name="Google Shape;1361;p54"/>
            <p:cNvSpPr/>
            <p:nvPr/>
          </p:nvSpPr>
          <p:spPr>
            <a:xfrm>
              <a:off x="1497684" y="4121884"/>
              <a:ext cx="10273" cy="17429"/>
            </a:xfrm>
            <a:custGeom>
              <a:avLst/>
              <a:gdLst/>
              <a:ahLst/>
              <a:cxnLst/>
              <a:rect l="l" t="t" r="r" b="b"/>
              <a:pathLst>
                <a:path w="323" h="548" extrusionOk="0">
                  <a:moveTo>
                    <a:pt x="168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81"/>
                  </a:lnTo>
                  <a:cubicBezTo>
                    <a:pt x="1" y="476"/>
                    <a:pt x="72" y="548"/>
                    <a:pt x="168" y="548"/>
                  </a:cubicBezTo>
                  <a:cubicBezTo>
                    <a:pt x="251" y="548"/>
                    <a:pt x="322" y="476"/>
                    <a:pt x="322" y="381"/>
                  </a:cubicBezTo>
                  <a:lnTo>
                    <a:pt x="322" y="155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>
              <a:off x="1360604" y="4091574"/>
              <a:ext cx="43986" cy="43573"/>
            </a:xfrm>
            <a:custGeom>
              <a:avLst/>
              <a:gdLst/>
              <a:ahLst/>
              <a:cxnLst/>
              <a:rect l="l" t="t" r="r" b="b"/>
              <a:pathLst>
                <a:path w="1383" h="1370" extrusionOk="0">
                  <a:moveTo>
                    <a:pt x="691" y="322"/>
                  </a:moveTo>
                  <a:cubicBezTo>
                    <a:pt x="882" y="322"/>
                    <a:pt x="1049" y="489"/>
                    <a:pt x="1049" y="679"/>
                  </a:cubicBezTo>
                  <a:cubicBezTo>
                    <a:pt x="1049" y="870"/>
                    <a:pt x="882" y="1036"/>
                    <a:pt x="691" y="1036"/>
                  </a:cubicBezTo>
                  <a:cubicBezTo>
                    <a:pt x="501" y="1036"/>
                    <a:pt x="334" y="870"/>
                    <a:pt x="334" y="679"/>
                  </a:cubicBezTo>
                  <a:cubicBezTo>
                    <a:pt x="334" y="489"/>
                    <a:pt x="501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79"/>
                  </a:cubicBezTo>
                  <a:cubicBezTo>
                    <a:pt x="1" y="1048"/>
                    <a:pt x="322" y="1370"/>
                    <a:pt x="691" y="1370"/>
                  </a:cubicBezTo>
                  <a:cubicBezTo>
                    <a:pt x="1061" y="1370"/>
                    <a:pt x="1382" y="1048"/>
                    <a:pt x="1382" y="679"/>
                  </a:cubicBezTo>
                  <a:cubicBezTo>
                    <a:pt x="1382" y="310"/>
                    <a:pt x="1061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63" name="Google Shape;1363;p54"/>
            <p:cNvSpPr/>
            <p:nvPr/>
          </p:nvSpPr>
          <p:spPr>
            <a:xfrm>
              <a:off x="1344320" y="3832172"/>
              <a:ext cx="76523" cy="46626"/>
            </a:xfrm>
            <a:custGeom>
              <a:avLst/>
              <a:gdLst/>
              <a:ahLst/>
              <a:cxnLst/>
              <a:rect l="l" t="t" r="r" b="b"/>
              <a:pathLst>
                <a:path w="2406" h="1466" extrusionOk="0">
                  <a:moveTo>
                    <a:pt x="418" y="1"/>
                  </a:moveTo>
                  <a:cubicBezTo>
                    <a:pt x="180" y="1"/>
                    <a:pt x="1" y="191"/>
                    <a:pt x="1" y="417"/>
                  </a:cubicBezTo>
                  <a:lnTo>
                    <a:pt x="1" y="1049"/>
                  </a:lnTo>
                  <a:cubicBezTo>
                    <a:pt x="1" y="1287"/>
                    <a:pt x="191" y="1465"/>
                    <a:pt x="418" y="1465"/>
                  </a:cubicBezTo>
                  <a:lnTo>
                    <a:pt x="1989" y="1465"/>
                  </a:lnTo>
                  <a:cubicBezTo>
                    <a:pt x="2227" y="1465"/>
                    <a:pt x="2406" y="1275"/>
                    <a:pt x="2406" y="1049"/>
                  </a:cubicBezTo>
                  <a:lnTo>
                    <a:pt x="2406" y="513"/>
                  </a:lnTo>
                  <a:cubicBezTo>
                    <a:pt x="2406" y="429"/>
                    <a:pt x="2335" y="358"/>
                    <a:pt x="2251" y="358"/>
                  </a:cubicBezTo>
                  <a:cubicBezTo>
                    <a:pt x="2156" y="358"/>
                    <a:pt x="2085" y="429"/>
                    <a:pt x="2085" y="513"/>
                  </a:cubicBezTo>
                  <a:lnTo>
                    <a:pt x="2085" y="1049"/>
                  </a:lnTo>
                  <a:cubicBezTo>
                    <a:pt x="2085" y="1096"/>
                    <a:pt x="2037" y="1144"/>
                    <a:pt x="1989" y="1144"/>
                  </a:cubicBezTo>
                  <a:lnTo>
                    <a:pt x="418" y="1144"/>
                  </a:lnTo>
                  <a:cubicBezTo>
                    <a:pt x="370" y="1144"/>
                    <a:pt x="322" y="1096"/>
                    <a:pt x="322" y="1049"/>
                  </a:cubicBezTo>
                  <a:lnTo>
                    <a:pt x="322" y="417"/>
                  </a:lnTo>
                  <a:cubicBezTo>
                    <a:pt x="322" y="370"/>
                    <a:pt x="370" y="322"/>
                    <a:pt x="418" y="322"/>
                  </a:cubicBezTo>
                  <a:lnTo>
                    <a:pt x="1823" y="322"/>
                  </a:lnTo>
                  <a:cubicBezTo>
                    <a:pt x="1918" y="322"/>
                    <a:pt x="1989" y="251"/>
                    <a:pt x="1989" y="156"/>
                  </a:cubicBezTo>
                  <a:cubicBezTo>
                    <a:pt x="1989" y="72"/>
                    <a:pt x="1918" y="1"/>
                    <a:pt x="1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>
              <a:off x="1401887" y="3891648"/>
              <a:ext cx="17843" cy="10623"/>
            </a:xfrm>
            <a:custGeom>
              <a:avLst/>
              <a:gdLst/>
              <a:ahLst/>
              <a:cxnLst/>
              <a:rect l="l" t="t" r="r" b="b"/>
              <a:pathLst>
                <a:path w="561" h="334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7" y="333"/>
                  </a:cubicBezTo>
                  <a:lnTo>
                    <a:pt x="394" y="333"/>
                  </a:lnTo>
                  <a:cubicBezTo>
                    <a:pt x="477" y="333"/>
                    <a:pt x="560" y="250"/>
                    <a:pt x="560" y="167"/>
                  </a:cubicBezTo>
                  <a:cubicBezTo>
                    <a:pt x="560" y="71"/>
                    <a:pt x="477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>
              <a:off x="1345465" y="3891648"/>
              <a:ext cx="45863" cy="10623"/>
            </a:xfrm>
            <a:custGeom>
              <a:avLst/>
              <a:gdLst/>
              <a:ahLst/>
              <a:cxnLst/>
              <a:rect l="l" t="t" r="r" b="b"/>
              <a:pathLst>
                <a:path w="1442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50"/>
                    <a:pt x="84" y="333"/>
                    <a:pt x="167" y="333"/>
                  </a:cubicBezTo>
                  <a:lnTo>
                    <a:pt x="1275" y="333"/>
                  </a:lnTo>
                  <a:cubicBezTo>
                    <a:pt x="1358" y="333"/>
                    <a:pt x="1441" y="250"/>
                    <a:pt x="1441" y="167"/>
                  </a:cubicBezTo>
                  <a:cubicBezTo>
                    <a:pt x="1441" y="71"/>
                    <a:pt x="1358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>
              <a:off x="1343588" y="3917378"/>
              <a:ext cx="77254" cy="46626"/>
            </a:xfrm>
            <a:custGeom>
              <a:avLst/>
              <a:gdLst/>
              <a:ahLst/>
              <a:cxnLst/>
              <a:rect l="l" t="t" r="r" b="b"/>
              <a:pathLst>
                <a:path w="2429" h="1466" extrusionOk="0">
                  <a:moveTo>
                    <a:pt x="417" y="1"/>
                  </a:moveTo>
                  <a:cubicBezTo>
                    <a:pt x="179" y="1"/>
                    <a:pt x="0" y="191"/>
                    <a:pt x="0" y="417"/>
                  </a:cubicBezTo>
                  <a:lnTo>
                    <a:pt x="0" y="1048"/>
                  </a:lnTo>
                  <a:cubicBezTo>
                    <a:pt x="0" y="1287"/>
                    <a:pt x="203" y="1465"/>
                    <a:pt x="417" y="1465"/>
                  </a:cubicBezTo>
                  <a:lnTo>
                    <a:pt x="2000" y="1465"/>
                  </a:lnTo>
                  <a:cubicBezTo>
                    <a:pt x="2239" y="1465"/>
                    <a:pt x="2417" y="1275"/>
                    <a:pt x="2417" y="1048"/>
                  </a:cubicBezTo>
                  <a:lnTo>
                    <a:pt x="2417" y="513"/>
                  </a:lnTo>
                  <a:cubicBezTo>
                    <a:pt x="2429" y="417"/>
                    <a:pt x="2358" y="334"/>
                    <a:pt x="2274" y="334"/>
                  </a:cubicBezTo>
                  <a:cubicBezTo>
                    <a:pt x="2250" y="334"/>
                    <a:pt x="2239" y="334"/>
                    <a:pt x="2215" y="358"/>
                  </a:cubicBezTo>
                  <a:cubicBezTo>
                    <a:pt x="2155" y="370"/>
                    <a:pt x="2096" y="441"/>
                    <a:pt x="2096" y="513"/>
                  </a:cubicBezTo>
                  <a:lnTo>
                    <a:pt x="2096" y="1048"/>
                  </a:lnTo>
                  <a:cubicBezTo>
                    <a:pt x="2096" y="1096"/>
                    <a:pt x="2048" y="1144"/>
                    <a:pt x="2000" y="1144"/>
                  </a:cubicBezTo>
                  <a:lnTo>
                    <a:pt x="417" y="1144"/>
                  </a:lnTo>
                  <a:cubicBezTo>
                    <a:pt x="381" y="1144"/>
                    <a:pt x="334" y="1096"/>
                    <a:pt x="334" y="1048"/>
                  </a:cubicBezTo>
                  <a:lnTo>
                    <a:pt x="334" y="417"/>
                  </a:lnTo>
                  <a:cubicBezTo>
                    <a:pt x="334" y="370"/>
                    <a:pt x="381" y="322"/>
                    <a:pt x="417" y="322"/>
                  </a:cubicBezTo>
                  <a:lnTo>
                    <a:pt x="1834" y="322"/>
                  </a:lnTo>
                  <a:cubicBezTo>
                    <a:pt x="1929" y="322"/>
                    <a:pt x="2000" y="251"/>
                    <a:pt x="2000" y="155"/>
                  </a:cubicBezTo>
                  <a:cubicBezTo>
                    <a:pt x="2000" y="72"/>
                    <a:pt x="1929" y="1"/>
                    <a:pt x="1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>
              <a:off x="1401887" y="3976471"/>
              <a:ext cx="17843" cy="10241"/>
            </a:xfrm>
            <a:custGeom>
              <a:avLst/>
              <a:gdLst/>
              <a:ahLst/>
              <a:cxnLst/>
              <a:rect l="l" t="t" r="r" b="b"/>
              <a:pathLst>
                <a:path w="561" h="322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394" y="322"/>
                  </a:lnTo>
                  <a:cubicBezTo>
                    <a:pt x="477" y="322"/>
                    <a:pt x="560" y="250"/>
                    <a:pt x="560" y="167"/>
                  </a:cubicBezTo>
                  <a:cubicBezTo>
                    <a:pt x="560" y="71"/>
                    <a:pt x="477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68" name="Google Shape;1368;p54"/>
            <p:cNvSpPr/>
            <p:nvPr/>
          </p:nvSpPr>
          <p:spPr>
            <a:xfrm>
              <a:off x="1345465" y="3976471"/>
              <a:ext cx="45863" cy="10241"/>
            </a:xfrm>
            <a:custGeom>
              <a:avLst/>
              <a:gdLst/>
              <a:ahLst/>
              <a:cxnLst/>
              <a:rect l="l" t="t" r="r" b="b"/>
              <a:pathLst>
                <a:path w="1442" h="32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1275" y="322"/>
                  </a:lnTo>
                  <a:cubicBezTo>
                    <a:pt x="1358" y="322"/>
                    <a:pt x="1441" y="250"/>
                    <a:pt x="1441" y="167"/>
                  </a:cubicBezTo>
                  <a:cubicBezTo>
                    <a:pt x="1441" y="71"/>
                    <a:pt x="1382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69" name="Google Shape;1369;p54"/>
            <p:cNvSpPr/>
            <p:nvPr/>
          </p:nvSpPr>
          <p:spPr>
            <a:xfrm>
              <a:off x="1343588" y="4001057"/>
              <a:ext cx="77636" cy="46626"/>
            </a:xfrm>
            <a:custGeom>
              <a:avLst/>
              <a:gdLst/>
              <a:ahLst/>
              <a:cxnLst/>
              <a:rect l="l" t="t" r="r" b="b"/>
              <a:pathLst>
                <a:path w="2441" h="1466" extrusionOk="0">
                  <a:moveTo>
                    <a:pt x="417" y="1"/>
                  </a:moveTo>
                  <a:cubicBezTo>
                    <a:pt x="179" y="1"/>
                    <a:pt x="0" y="191"/>
                    <a:pt x="0" y="418"/>
                  </a:cubicBezTo>
                  <a:lnTo>
                    <a:pt x="0" y="1049"/>
                  </a:lnTo>
                  <a:cubicBezTo>
                    <a:pt x="0" y="1156"/>
                    <a:pt x="48" y="1263"/>
                    <a:pt x="107" y="1334"/>
                  </a:cubicBezTo>
                  <a:cubicBezTo>
                    <a:pt x="179" y="1430"/>
                    <a:pt x="298" y="1465"/>
                    <a:pt x="417" y="1465"/>
                  </a:cubicBezTo>
                  <a:lnTo>
                    <a:pt x="2000" y="1465"/>
                  </a:lnTo>
                  <a:cubicBezTo>
                    <a:pt x="2131" y="1465"/>
                    <a:pt x="2239" y="1406"/>
                    <a:pt x="2310" y="1323"/>
                  </a:cubicBezTo>
                  <a:cubicBezTo>
                    <a:pt x="2310" y="1323"/>
                    <a:pt x="2417" y="1203"/>
                    <a:pt x="2417" y="1049"/>
                  </a:cubicBezTo>
                  <a:cubicBezTo>
                    <a:pt x="2417" y="525"/>
                    <a:pt x="2441" y="489"/>
                    <a:pt x="2405" y="430"/>
                  </a:cubicBezTo>
                  <a:cubicBezTo>
                    <a:pt x="2370" y="381"/>
                    <a:pt x="2317" y="358"/>
                    <a:pt x="2266" y="358"/>
                  </a:cubicBezTo>
                  <a:cubicBezTo>
                    <a:pt x="2179" y="358"/>
                    <a:pt x="2096" y="421"/>
                    <a:pt x="2096" y="525"/>
                  </a:cubicBezTo>
                  <a:lnTo>
                    <a:pt x="2096" y="1061"/>
                  </a:lnTo>
                  <a:cubicBezTo>
                    <a:pt x="2096" y="1096"/>
                    <a:pt x="2048" y="1144"/>
                    <a:pt x="2000" y="1144"/>
                  </a:cubicBezTo>
                  <a:lnTo>
                    <a:pt x="417" y="1144"/>
                  </a:lnTo>
                  <a:cubicBezTo>
                    <a:pt x="381" y="1144"/>
                    <a:pt x="334" y="1096"/>
                    <a:pt x="334" y="1061"/>
                  </a:cubicBezTo>
                  <a:lnTo>
                    <a:pt x="334" y="418"/>
                  </a:lnTo>
                  <a:cubicBezTo>
                    <a:pt x="334" y="370"/>
                    <a:pt x="381" y="322"/>
                    <a:pt x="417" y="322"/>
                  </a:cubicBezTo>
                  <a:lnTo>
                    <a:pt x="1834" y="322"/>
                  </a:lnTo>
                  <a:cubicBezTo>
                    <a:pt x="1893" y="322"/>
                    <a:pt x="1965" y="287"/>
                    <a:pt x="1988" y="227"/>
                  </a:cubicBezTo>
                  <a:cubicBezTo>
                    <a:pt x="2024" y="120"/>
                    <a:pt x="1941" y="1"/>
                    <a:pt x="1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0" name="Google Shape;1370;p54"/>
            <p:cNvSpPr/>
            <p:nvPr/>
          </p:nvSpPr>
          <p:spPr>
            <a:xfrm>
              <a:off x="1344702" y="4060150"/>
              <a:ext cx="46626" cy="10623"/>
            </a:xfrm>
            <a:custGeom>
              <a:avLst/>
              <a:gdLst/>
              <a:ahLst/>
              <a:cxnLst/>
              <a:rect l="l" t="t" r="r" b="b"/>
              <a:pathLst>
                <a:path w="1466" h="334" extrusionOk="0">
                  <a:moveTo>
                    <a:pt x="168" y="0"/>
                  </a:moveTo>
                  <a:cubicBezTo>
                    <a:pt x="108" y="12"/>
                    <a:pt x="60" y="48"/>
                    <a:pt x="48" y="96"/>
                  </a:cubicBezTo>
                  <a:cubicBezTo>
                    <a:pt x="1" y="191"/>
                    <a:pt x="72" y="334"/>
                    <a:pt x="191" y="334"/>
                  </a:cubicBezTo>
                  <a:lnTo>
                    <a:pt x="1299" y="334"/>
                  </a:lnTo>
                  <a:cubicBezTo>
                    <a:pt x="1382" y="334"/>
                    <a:pt x="1453" y="250"/>
                    <a:pt x="1453" y="167"/>
                  </a:cubicBezTo>
                  <a:cubicBezTo>
                    <a:pt x="1465" y="72"/>
                    <a:pt x="1382" y="0"/>
                    <a:pt x="1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1" name="Google Shape;1371;p54"/>
            <p:cNvSpPr/>
            <p:nvPr/>
          </p:nvSpPr>
          <p:spPr>
            <a:xfrm>
              <a:off x="1401887" y="4060150"/>
              <a:ext cx="17843" cy="10623"/>
            </a:xfrm>
            <a:custGeom>
              <a:avLst/>
              <a:gdLst/>
              <a:ahLst/>
              <a:cxnLst/>
              <a:rect l="l" t="t" r="r" b="b"/>
              <a:pathLst>
                <a:path w="561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394" y="334"/>
                  </a:lnTo>
                  <a:cubicBezTo>
                    <a:pt x="477" y="334"/>
                    <a:pt x="560" y="250"/>
                    <a:pt x="560" y="167"/>
                  </a:cubicBezTo>
                  <a:cubicBezTo>
                    <a:pt x="560" y="72"/>
                    <a:pt x="477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2" name="Google Shape;1372;p54"/>
            <p:cNvSpPr/>
            <p:nvPr/>
          </p:nvSpPr>
          <p:spPr>
            <a:xfrm>
              <a:off x="1563584" y="3936365"/>
              <a:ext cx="67077" cy="80276"/>
            </a:xfrm>
            <a:custGeom>
              <a:avLst/>
              <a:gdLst/>
              <a:ahLst/>
              <a:cxnLst/>
              <a:rect l="l" t="t" r="r" b="b"/>
              <a:pathLst>
                <a:path w="2109" h="2524" extrusionOk="0">
                  <a:moveTo>
                    <a:pt x="986" y="0"/>
                  </a:moveTo>
                  <a:cubicBezTo>
                    <a:pt x="915" y="0"/>
                    <a:pt x="842" y="19"/>
                    <a:pt x="775" y="59"/>
                  </a:cubicBezTo>
                  <a:lnTo>
                    <a:pt x="203" y="380"/>
                  </a:lnTo>
                  <a:cubicBezTo>
                    <a:pt x="72" y="451"/>
                    <a:pt x="1" y="594"/>
                    <a:pt x="1" y="737"/>
                  </a:cubicBezTo>
                  <a:cubicBezTo>
                    <a:pt x="1" y="928"/>
                    <a:pt x="60" y="916"/>
                    <a:pt x="846" y="2321"/>
                  </a:cubicBezTo>
                  <a:cubicBezTo>
                    <a:pt x="917" y="2452"/>
                    <a:pt x="1048" y="2523"/>
                    <a:pt x="1203" y="2523"/>
                  </a:cubicBezTo>
                  <a:cubicBezTo>
                    <a:pt x="1382" y="2523"/>
                    <a:pt x="1453" y="2416"/>
                    <a:pt x="1882" y="2190"/>
                  </a:cubicBezTo>
                  <a:cubicBezTo>
                    <a:pt x="1965" y="2154"/>
                    <a:pt x="1989" y="2047"/>
                    <a:pt x="1941" y="1975"/>
                  </a:cubicBezTo>
                  <a:cubicBezTo>
                    <a:pt x="1918" y="1921"/>
                    <a:pt x="1864" y="1892"/>
                    <a:pt x="1809" y="1892"/>
                  </a:cubicBezTo>
                  <a:cubicBezTo>
                    <a:pt x="1780" y="1892"/>
                    <a:pt x="1752" y="1900"/>
                    <a:pt x="1727" y="1916"/>
                  </a:cubicBezTo>
                  <a:cubicBezTo>
                    <a:pt x="1227" y="2190"/>
                    <a:pt x="1251" y="2190"/>
                    <a:pt x="1215" y="2190"/>
                  </a:cubicBezTo>
                  <a:cubicBezTo>
                    <a:pt x="1132" y="2190"/>
                    <a:pt x="1167" y="2178"/>
                    <a:pt x="358" y="785"/>
                  </a:cubicBezTo>
                  <a:cubicBezTo>
                    <a:pt x="322" y="737"/>
                    <a:pt x="334" y="690"/>
                    <a:pt x="382" y="666"/>
                  </a:cubicBezTo>
                  <a:lnTo>
                    <a:pt x="953" y="332"/>
                  </a:lnTo>
                  <a:cubicBezTo>
                    <a:pt x="965" y="324"/>
                    <a:pt x="978" y="320"/>
                    <a:pt x="992" y="320"/>
                  </a:cubicBezTo>
                  <a:cubicBezTo>
                    <a:pt x="1019" y="320"/>
                    <a:pt x="1048" y="336"/>
                    <a:pt x="1072" y="368"/>
                  </a:cubicBezTo>
                  <a:lnTo>
                    <a:pt x="1787" y="1583"/>
                  </a:lnTo>
                  <a:cubicBezTo>
                    <a:pt x="1810" y="1637"/>
                    <a:pt x="1864" y="1666"/>
                    <a:pt x="1919" y="1666"/>
                  </a:cubicBezTo>
                  <a:cubicBezTo>
                    <a:pt x="1948" y="1666"/>
                    <a:pt x="1976" y="1658"/>
                    <a:pt x="2001" y="1642"/>
                  </a:cubicBezTo>
                  <a:cubicBezTo>
                    <a:pt x="2084" y="1606"/>
                    <a:pt x="2108" y="1499"/>
                    <a:pt x="2060" y="1428"/>
                  </a:cubicBezTo>
                  <a:lnTo>
                    <a:pt x="1346" y="201"/>
                  </a:lnTo>
                  <a:cubicBezTo>
                    <a:pt x="1267" y="74"/>
                    <a:pt x="1129" y="0"/>
                    <a:pt x="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3" name="Google Shape;1373;p54"/>
            <p:cNvSpPr/>
            <p:nvPr/>
          </p:nvSpPr>
          <p:spPr>
            <a:xfrm>
              <a:off x="1569658" y="4013174"/>
              <a:ext cx="15553" cy="16698"/>
            </a:xfrm>
            <a:custGeom>
              <a:avLst/>
              <a:gdLst/>
              <a:ahLst/>
              <a:cxnLst/>
              <a:rect l="l" t="t" r="r" b="b"/>
              <a:pathLst>
                <a:path w="489" h="525" extrusionOk="0">
                  <a:moveTo>
                    <a:pt x="189" y="0"/>
                  </a:moveTo>
                  <a:cubicBezTo>
                    <a:pt x="161" y="0"/>
                    <a:pt x="132" y="8"/>
                    <a:pt x="107" y="25"/>
                  </a:cubicBezTo>
                  <a:cubicBezTo>
                    <a:pt x="24" y="60"/>
                    <a:pt x="0" y="168"/>
                    <a:pt x="48" y="239"/>
                  </a:cubicBezTo>
                  <a:lnTo>
                    <a:pt x="143" y="441"/>
                  </a:lnTo>
                  <a:cubicBezTo>
                    <a:pt x="179" y="501"/>
                    <a:pt x="238" y="525"/>
                    <a:pt x="298" y="525"/>
                  </a:cubicBezTo>
                  <a:cubicBezTo>
                    <a:pt x="417" y="513"/>
                    <a:pt x="488" y="382"/>
                    <a:pt x="429" y="275"/>
                  </a:cubicBezTo>
                  <a:lnTo>
                    <a:pt x="322" y="84"/>
                  </a:lnTo>
                  <a:cubicBezTo>
                    <a:pt x="298" y="30"/>
                    <a:pt x="244" y="0"/>
                    <a:pt x="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4" name="Google Shape;1374;p54"/>
            <p:cNvSpPr/>
            <p:nvPr/>
          </p:nvSpPr>
          <p:spPr>
            <a:xfrm>
              <a:off x="1541256" y="3964417"/>
              <a:ext cx="29165" cy="40615"/>
            </a:xfrm>
            <a:custGeom>
              <a:avLst/>
              <a:gdLst/>
              <a:ahLst/>
              <a:cxnLst/>
              <a:rect l="l" t="t" r="r" b="b"/>
              <a:pathLst>
                <a:path w="917" h="1277" extrusionOk="0">
                  <a:moveTo>
                    <a:pt x="182" y="0"/>
                  </a:moveTo>
                  <a:cubicBezTo>
                    <a:pt x="156" y="0"/>
                    <a:pt x="130" y="7"/>
                    <a:pt x="107" y="22"/>
                  </a:cubicBezTo>
                  <a:cubicBezTo>
                    <a:pt x="24" y="69"/>
                    <a:pt x="0" y="165"/>
                    <a:pt x="48" y="248"/>
                  </a:cubicBezTo>
                  <a:lnTo>
                    <a:pt x="596" y="1201"/>
                  </a:lnTo>
                  <a:cubicBezTo>
                    <a:pt x="628" y="1250"/>
                    <a:pt x="684" y="1277"/>
                    <a:pt x="743" y="1277"/>
                  </a:cubicBezTo>
                  <a:cubicBezTo>
                    <a:pt x="769" y="1277"/>
                    <a:pt x="796" y="1271"/>
                    <a:pt x="822" y="1260"/>
                  </a:cubicBezTo>
                  <a:cubicBezTo>
                    <a:pt x="893" y="1212"/>
                    <a:pt x="917" y="1105"/>
                    <a:pt x="881" y="1034"/>
                  </a:cubicBezTo>
                  <a:lnTo>
                    <a:pt x="322" y="81"/>
                  </a:lnTo>
                  <a:cubicBezTo>
                    <a:pt x="297" y="32"/>
                    <a:pt x="239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5" name="Google Shape;1375;p54"/>
            <p:cNvSpPr/>
            <p:nvPr/>
          </p:nvSpPr>
          <p:spPr>
            <a:xfrm>
              <a:off x="1496189" y="4055284"/>
              <a:ext cx="15171" cy="16634"/>
            </a:xfrm>
            <a:custGeom>
              <a:avLst/>
              <a:gdLst/>
              <a:ahLst/>
              <a:cxnLst/>
              <a:rect l="l" t="t" r="r" b="b"/>
              <a:pathLst>
                <a:path w="477" h="523" extrusionOk="0">
                  <a:moveTo>
                    <a:pt x="182" y="1"/>
                  </a:moveTo>
                  <a:cubicBezTo>
                    <a:pt x="156" y="1"/>
                    <a:pt x="130" y="7"/>
                    <a:pt x="108" y="22"/>
                  </a:cubicBezTo>
                  <a:cubicBezTo>
                    <a:pt x="36" y="70"/>
                    <a:pt x="0" y="165"/>
                    <a:pt x="48" y="249"/>
                  </a:cubicBezTo>
                  <a:cubicBezTo>
                    <a:pt x="48" y="249"/>
                    <a:pt x="155" y="427"/>
                    <a:pt x="155" y="439"/>
                  </a:cubicBezTo>
                  <a:cubicBezTo>
                    <a:pt x="194" y="494"/>
                    <a:pt x="259" y="523"/>
                    <a:pt x="309" y="523"/>
                  </a:cubicBezTo>
                  <a:cubicBezTo>
                    <a:pt x="335" y="523"/>
                    <a:pt x="357" y="515"/>
                    <a:pt x="369" y="499"/>
                  </a:cubicBezTo>
                  <a:cubicBezTo>
                    <a:pt x="453" y="451"/>
                    <a:pt x="477" y="344"/>
                    <a:pt x="429" y="272"/>
                  </a:cubicBezTo>
                  <a:lnTo>
                    <a:pt x="334" y="82"/>
                  </a:lnTo>
                  <a:cubicBezTo>
                    <a:pt x="301" y="33"/>
                    <a:pt x="240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6" name="Google Shape;1376;p54"/>
            <p:cNvSpPr/>
            <p:nvPr/>
          </p:nvSpPr>
          <p:spPr>
            <a:xfrm>
              <a:off x="1468169" y="3851859"/>
              <a:ext cx="78781" cy="69717"/>
            </a:xfrm>
            <a:custGeom>
              <a:avLst/>
              <a:gdLst/>
              <a:ahLst/>
              <a:cxnLst/>
              <a:rect l="l" t="t" r="r" b="b"/>
              <a:pathLst>
                <a:path w="2477" h="2192" extrusionOk="0">
                  <a:moveTo>
                    <a:pt x="738" y="1"/>
                  </a:moveTo>
                  <a:cubicBezTo>
                    <a:pt x="584" y="1"/>
                    <a:pt x="453" y="72"/>
                    <a:pt x="381" y="215"/>
                  </a:cubicBezTo>
                  <a:cubicBezTo>
                    <a:pt x="96" y="727"/>
                    <a:pt x="0" y="787"/>
                    <a:pt x="0" y="989"/>
                  </a:cubicBezTo>
                  <a:cubicBezTo>
                    <a:pt x="0" y="1132"/>
                    <a:pt x="84" y="1263"/>
                    <a:pt x="215" y="1346"/>
                  </a:cubicBezTo>
                  <a:cubicBezTo>
                    <a:pt x="1608" y="2132"/>
                    <a:pt x="1596" y="2192"/>
                    <a:pt x="1786" y="2192"/>
                  </a:cubicBezTo>
                  <a:cubicBezTo>
                    <a:pt x="1941" y="2192"/>
                    <a:pt x="2072" y="2120"/>
                    <a:pt x="2143" y="1977"/>
                  </a:cubicBezTo>
                  <a:lnTo>
                    <a:pt x="2417" y="1525"/>
                  </a:lnTo>
                  <a:cubicBezTo>
                    <a:pt x="2477" y="1418"/>
                    <a:pt x="2441" y="1311"/>
                    <a:pt x="2358" y="1263"/>
                  </a:cubicBezTo>
                  <a:cubicBezTo>
                    <a:pt x="2336" y="1252"/>
                    <a:pt x="2310" y="1247"/>
                    <a:pt x="2284" y="1247"/>
                  </a:cubicBezTo>
                  <a:cubicBezTo>
                    <a:pt x="2226" y="1247"/>
                    <a:pt x="2164" y="1273"/>
                    <a:pt x="2132" y="1322"/>
                  </a:cubicBezTo>
                  <a:lnTo>
                    <a:pt x="1870" y="1787"/>
                  </a:lnTo>
                  <a:cubicBezTo>
                    <a:pt x="1846" y="1819"/>
                    <a:pt x="1817" y="1834"/>
                    <a:pt x="1789" y="1834"/>
                  </a:cubicBezTo>
                  <a:cubicBezTo>
                    <a:pt x="1776" y="1834"/>
                    <a:pt x="1762" y="1830"/>
                    <a:pt x="1751" y="1823"/>
                  </a:cubicBezTo>
                  <a:cubicBezTo>
                    <a:pt x="334" y="989"/>
                    <a:pt x="334" y="1049"/>
                    <a:pt x="334" y="953"/>
                  </a:cubicBezTo>
                  <a:cubicBezTo>
                    <a:pt x="334" y="906"/>
                    <a:pt x="334" y="941"/>
                    <a:pt x="655" y="358"/>
                  </a:cubicBezTo>
                  <a:cubicBezTo>
                    <a:pt x="677" y="329"/>
                    <a:pt x="703" y="314"/>
                    <a:pt x="728" y="314"/>
                  </a:cubicBezTo>
                  <a:cubicBezTo>
                    <a:pt x="744" y="314"/>
                    <a:pt x="760" y="320"/>
                    <a:pt x="774" y="334"/>
                  </a:cubicBezTo>
                  <a:lnTo>
                    <a:pt x="2001" y="1049"/>
                  </a:lnTo>
                  <a:cubicBezTo>
                    <a:pt x="2023" y="1060"/>
                    <a:pt x="2048" y="1065"/>
                    <a:pt x="2074" y="1065"/>
                  </a:cubicBezTo>
                  <a:cubicBezTo>
                    <a:pt x="2133" y="1065"/>
                    <a:pt x="2194" y="1038"/>
                    <a:pt x="2227" y="989"/>
                  </a:cubicBezTo>
                  <a:cubicBezTo>
                    <a:pt x="2262" y="906"/>
                    <a:pt x="2239" y="811"/>
                    <a:pt x="2167" y="763"/>
                  </a:cubicBezTo>
                  <a:cubicBezTo>
                    <a:pt x="929" y="60"/>
                    <a:pt x="929" y="1"/>
                    <a:pt x="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7" name="Google Shape;1377;p54"/>
            <p:cNvSpPr/>
            <p:nvPr/>
          </p:nvSpPr>
          <p:spPr>
            <a:xfrm>
              <a:off x="1503377" y="3929368"/>
              <a:ext cx="17843" cy="13740"/>
            </a:xfrm>
            <a:custGeom>
              <a:avLst/>
              <a:gdLst/>
              <a:ahLst/>
              <a:cxnLst/>
              <a:rect l="l" t="t" r="r" b="b"/>
              <a:pathLst>
                <a:path w="561" h="432" extrusionOk="0">
                  <a:moveTo>
                    <a:pt x="189" y="0"/>
                  </a:moveTo>
                  <a:cubicBezTo>
                    <a:pt x="132" y="0"/>
                    <a:pt x="73" y="27"/>
                    <a:pt x="48" y="76"/>
                  </a:cubicBezTo>
                  <a:cubicBezTo>
                    <a:pt x="1" y="159"/>
                    <a:pt x="24" y="255"/>
                    <a:pt x="96" y="302"/>
                  </a:cubicBezTo>
                  <a:lnTo>
                    <a:pt x="298" y="409"/>
                  </a:lnTo>
                  <a:cubicBezTo>
                    <a:pt x="321" y="424"/>
                    <a:pt x="347" y="431"/>
                    <a:pt x="373" y="431"/>
                  </a:cubicBezTo>
                  <a:cubicBezTo>
                    <a:pt x="431" y="431"/>
                    <a:pt x="492" y="399"/>
                    <a:pt x="524" y="350"/>
                  </a:cubicBezTo>
                  <a:cubicBezTo>
                    <a:pt x="560" y="255"/>
                    <a:pt x="536" y="171"/>
                    <a:pt x="465" y="124"/>
                  </a:cubicBezTo>
                  <a:lnTo>
                    <a:pt x="263" y="17"/>
                  </a:lnTo>
                  <a:cubicBezTo>
                    <a:pt x="240" y="6"/>
                    <a:pt x="215" y="0"/>
                    <a:pt x="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8" name="Google Shape;1378;p54"/>
            <p:cNvSpPr/>
            <p:nvPr/>
          </p:nvSpPr>
          <p:spPr>
            <a:xfrm>
              <a:off x="1454524" y="3900966"/>
              <a:ext cx="42078" cy="27798"/>
            </a:xfrm>
            <a:custGeom>
              <a:avLst/>
              <a:gdLst/>
              <a:ahLst/>
              <a:cxnLst/>
              <a:rect l="l" t="t" r="r" b="b"/>
              <a:pathLst>
                <a:path w="1323" h="874" extrusionOk="0">
                  <a:moveTo>
                    <a:pt x="195" y="0"/>
                  </a:moveTo>
                  <a:cubicBezTo>
                    <a:pt x="137" y="0"/>
                    <a:pt x="81" y="27"/>
                    <a:pt x="48" y="76"/>
                  </a:cubicBezTo>
                  <a:cubicBezTo>
                    <a:pt x="1" y="159"/>
                    <a:pt x="36" y="255"/>
                    <a:pt x="108" y="302"/>
                  </a:cubicBezTo>
                  <a:lnTo>
                    <a:pt x="1060" y="850"/>
                  </a:lnTo>
                  <a:cubicBezTo>
                    <a:pt x="1084" y="874"/>
                    <a:pt x="1120" y="874"/>
                    <a:pt x="1144" y="874"/>
                  </a:cubicBezTo>
                  <a:cubicBezTo>
                    <a:pt x="1203" y="874"/>
                    <a:pt x="1263" y="838"/>
                    <a:pt x="1298" y="779"/>
                  </a:cubicBezTo>
                  <a:cubicBezTo>
                    <a:pt x="1322" y="719"/>
                    <a:pt x="1310" y="612"/>
                    <a:pt x="1227" y="576"/>
                  </a:cubicBezTo>
                  <a:lnTo>
                    <a:pt x="275" y="17"/>
                  </a:lnTo>
                  <a:cubicBezTo>
                    <a:pt x="249" y="6"/>
                    <a:pt x="222" y="0"/>
                    <a:pt x="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9" name="Google Shape;1379;p54"/>
            <p:cNvSpPr/>
            <p:nvPr/>
          </p:nvSpPr>
          <p:spPr>
            <a:xfrm>
              <a:off x="1460981" y="4002265"/>
              <a:ext cx="19083" cy="13740"/>
            </a:xfrm>
            <a:custGeom>
              <a:avLst/>
              <a:gdLst/>
              <a:ahLst/>
              <a:cxnLst/>
              <a:rect l="l" t="t" r="r" b="b"/>
              <a:pathLst>
                <a:path w="600" h="432" extrusionOk="0">
                  <a:moveTo>
                    <a:pt x="199" y="1"/>
                  </a:moveTo>
                  <a:cubicBezTo>
                    <a:pt x="141" y="1"/>
                    <a:pt x="80" y="33"/>
                    <a:pt x="48" y="82"/>
                  </a:cubicBezTo>
                  <a:cubicBezTo>
                    <a:pt x="0" y="153"/>
                    <a:pt x="36" y="261"/>
                    <a:pt x="107" y="308"/>
                  </a:cubicBezTo>
                  <a:cubicBezTo>
                    <a:pt x="107" y="308"/>
                    <a:pt x="286" y="403"/>
                    <a:pt x="298" y="403"/>
                  </a:cubicBezTo>
                  <a:cubicBezTo>
                    <a:pt x="328" y="423"/>
                    <a:pt x="358" y="432"/>
                    <a:pt x="386" y="432"/>
                  </a:cubicBezTo>
                  <a:cubicBezTo>
                    <a:pt x="512" y="432"/>
                    <a:pt x="600" y="263"/>
                    <a:pt x="512" y="165"/>
                  </a:cubicBezTo>
                  <a:cubicBezTo>
                    <a:pt x="488" y="130"/>
                    <a:pt x="453" y="130"/>
                    <a:pt x="274" y="22"/>
                  </a:cubicBezTo>
                  <a:cubicBezTo>
                    <a:pt x="251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80" name="Google Shape;1380;p54"/>
          <p:cNvGrpSpPr/>
          <p:nvPr/>
        </p:nvGrpSpPr>
        <p:grpSpPr>
          <a:xfrm rot="10800000">
            <a:off x="8525335" y="1282793"/>
            <a:ext cx="518239" cy="502950"/>
            <a:chOff x="690709" y="1212543"/>
            <a:chExt cx="518239" cy="502950"/>
          </a:xfrm>
        </p:grpSpPr>
        <p:sp>
          <p:nvSpPr>
            <p:cNvPr id="1381" name="Google Shape;1381;p54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82" name="Google Shape;1382;p54"/>
            <p:cNvSpPr/>
            <p:nvPr/>
          </p:nvSpPr>
          <p:spPr>
            <a:xfrm>
              <a:off x="986947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83" name="Google Shape;1383;p54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84" name="Google Shape;1384;p54"/>
          <p:cNvGrpSpPr/>
          <p:nvPr/>
        </p:nvGrpSpPr>
        <p:grpSpPr>
          <a:xfrm>
            <a:off x="2910151" y="4483476"/>
            <a:ext cx="477425" cy="588776"/>
            <a:chOff x="7133525" y="3169426"/>
            <a:chExt cx="477425" cy="588776"/>
          </a:xfrm>
        </p:grpSpPr>
        <p:sp>
          <p:nvSpPr>
            <p:cNvPr id="1385" name="Google Shape;1385;p54"/>
            <p:cNvSpPr/>
            <p:nvPr/>
          </p:nvSpPr>
          <p:spPr>
            <a:xfrm>
              <a:off x="7295950" y="3443201"/>
              <a:ext cx="315000" cy="315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86" name="Google Shape;1386;p54"/>
            <p:cNvSpPr/>
            <p:nvPr/>
          </p:nvSpPr>
          <p:spPr>
            <a:xfrm>
              <a:off x="7133525" y="3169426"/>
              <a:ext cx="177900" cy="1779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87" name="Google Shape;1387;p54"/>
          <p:cNvSpPr txBox="1">
            <a:spLocks noGrp="1"/>
          </p:cNvSpPr>
          <p:nvPr>
            <p:ph type="subTitle" idx="2"/>
          </p:nvPr>
        </p:nvSpPr>
        <p:spPr>
          <a:xfrm>
            <a:off x="7914906" y="6316950"/>
            <a:ext cx="2286600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 dirty="0"/>
              <a:t>TEAM INNOVATORS</a:t>
            </a:r>
            <a:endParaRPr dirty="0"/>
          </a:p>
        </p:txBody>
      </p:sp>
      <p:sp>
        <p:nvSpPr>
          <p:cNvPr id="59" name="Google Shape;704;p33">
            <a:hlinkClick r:id="rId3" action="ppaction://hlinksldjump"/>
            <a:extLst>
              <a:ext uri="{FF2B5EF4-FFF2-40B4-BE49-F238E27FC236}">
                <a16:creationId xmlns:a16="http://schemas.microsoft.com/office/drawing/2014/main" id="{2A29C73A-540A-4858-601A-425B3AD7DFC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83342" y="174350"/>
            <a:ext cx="1093693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 dirty="0"/>
              <a:t>HEALTH  APP</a:t>
            </a:r>
            <a:endParaRPr dirty="0"/>
          </a:p>
        </p:txBody>
      </p:sp>
      <p:sp>
        <p:nvSpPr>
          <p:cNvPr id="60" name="Google Shape;705;p33">
            <a:hlinkClick r:id="" action="ppaction://noaction"/>
            <a:extLst>
              <a:ext uri="{FF2B5EF4-FFF2-40B4-BE49-F238E27FC236}">
                <a16:creationId xmlns:a16="http://schemas.microsoft.com/office/drawing/2014/main" id="{A5D70AE8-5134-3FD7-4500-43930C3397B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425387" y="174350"/>
            <a:ext cx="2921435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 dirty="0"/>
              <a:t>HEART DIEASES</a:t>
            </a:r>
            <a:endParaRPr dirty="0"/>
          </a:p>
        </p:txBody>
      </p:sp>
      <p:sp>
        <p:nvSpPr>
          <p:cNvPr id="61" name="Google Shape;706;p33">
            <a:hlinkClick r:id="" action="ppaction://noaction"/>
            <a:extLst>
              <a:ext uri="{FF2B5EF4-FFF2-40B4-BE49-F238E27FC236}">
                <a16:creationId xmlns:a16="http://schemas.microsoft.com/office/drawing/2014/main" id="{424135A5-DCE2-E20F-7290-1C27A60F6193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868707" y="174350"/>
            <a:ext cx="2608728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 dirty="0"/>
              <a:t>KIDNEY DIEASES</a:t>
            </a:r>
            <a:endParaRPr dirty="0"/>
          </a:p>
        </p:txBody>
      </p:sp>
      <p:sp>
        <p:nvSpPr>
          <p:cNvPr id="62" name="Google Shape;709;p33">
            <a:hlinkClick r:id="" action="ppaction://noaction"/>
            <a:extLst>
              <a:ext uri="{FF2B5EF4-FFF2-40B4-BE49-F238E27FC236}">
                <a16:creationId xmlns:a16="http://schemas.microsoft.com/office/drawing/2014/main" id="{4ABCB4C9-3629-F8E9-5520-237066E05D1F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4346822" y="174350"/>
            <a:ext cx="1954126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 dirty="0"/>
              <a:t>DIABETES</a:t>
            </a:r>
            <a:endParaRPr dirty="0"/>
          </a:p>
        </p:txBody>
      </p:sp>
      <p:sp>
        <p:nvSpPr>
          <p:cNvPr id="63" name="Google Shape;709;p33">
            <a:hlinkClick r:id="" action="ppaction://noaction"/>
            <a:extLst>
              <a:ext uri="{FF2B5EF4-FFF2-40B4-BE49-F238E27FC236}">
                <a16:creationId xmlns:a16="http://schemas.microsoft.com/office/drawing/2014/main" id="{2D5754B2-85BA-E9E3-8D18-124D76C53124}"/>
              </a:ext>
            </a:extLst>
          </p:cNvPr>
          <p:cNvSpPr txBox="1">
            <a:spLocks/>
          </p:cNvSpPr>
          <p:nvPr/>
        </p:nvSpPr>
        <p:spPr>
          <a:xfrm>
            <a:off x="5226428" y="170314"/>
            <a:ext cx="2235790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IN" dirty="0"/>
              <a:t>LIVER DIEASES</a:t>
            </a:r>
          </a:p>
        </p:txBody>
      </p:sp>
      <p:sp>
        <p:nvSpPr>
          <p:cNvPr id="64" name="Google Shape;709;p33">
            <a:hlinkClick r:id="" action="ppaction://noaction"/>
            <a:extLst>
              <a:ext uri="{FF2B5EF4-FFF2-40B4-BE49-F238E27FC236}">
                <a16:creationId xmlns:a16="http://schemas.microsoft.com/office/drawing/2014/main" id="{F400DFA2-786C-1FDA-D116-7F102D99D457}"/>
              </a:ext>
            </a:extLst>
          </p:cNvPr>
          <p:cNvSpPr txBox="1">
            <a:spLocks/>
          </p:cNvSpPr>
          <p:nvPr/>
        </p:nvSpPr>
        <p:spPr>
          <a:xfrm>
            <a:off x="6472702" y="245053"/>
            <a:ext cx="1954126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IN" dirty="0"/>
              <a:t>CANCER</a:t>
            </a:r>
          </a:p>
          <a:p>
            <a:pPr marL="0" indent="0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9"/>
          <p:cNvSpPr/>
          <p:nvPr/>
        </p:nvSpPr>
        <p:spPr>
          <a:xfrm>
            <a:off x="4927798" y="2446865"/>
            <a:ext cx="963900" cy="963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50000">
                <a:srgbClr val="FFFFFF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60" name="Google Shape;1160;p49"/>
          <p:cNvSpPr/>
          <p:nvPr/>
        </p:nvSpPr>
        <p:spPr>
          <a:xfrm>
            <a:off x="5032081" y="2534620"/>
            <a:ext cx="788400" cy="7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61" name="Google Shape;1161;p49"/>
          <p:cNvSpPr/>
          <p:nvPr/>
        </p:nvSpPr>
        <p:spPr>
          <a:xfrm>
            <a:off x="2244000" y="2446865"/>
            <a:ext cx="963900" cy="963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50000">
                <a:srgbClr val="FFFFFF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62" name="Google Shape;1162;p49"/>
          <p:cNvSpPr/>
          <p:nvPr/>
        </p:nvSpPr>
        <p:spPr>
          <a:xfrm>
            <a:off x="2331730" y="2534595"/>
            <a:ext cx="788400" cy="7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63" name="Google Shape;1163;p49"/>
          <p:cNvSpPr txBox="1">
            <a:spLocks noGrp="1"/>
          </p:cNvSpPr>
          <p:nvPr>
            <p:ph type="title" idx="14"/>
          </p:nvPr>
        </p:nvSpPr>
        <p:spPr>
          <a:xfrm>
            <a:off x="1885275" y="1257575"/>
            <a:ext cx="940128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b="1" dirty="0"/>
              <a:t>THREE STAGES OF DEVELOPMENT</a:t>
            </a:r>
            <a:endParaRPr b="1" dirty="0"/>
          </a:p>
        </p:txBody>
      </p:sp>
      <p:sp>
        <p:nvSpPr>
          <p:cNvPr id="1164" name="Google Shape;1164;p49"/>
          <p:cNvSpPr txBox="1">
            <a:spLocks noGrp="1"/>
          </p:cNvSpPr>
          <p:nvPr>
            <p:ph type="title"/>
          </p:nvPr>
        </p:nvSpPr>
        <p:spPr>
          <a:xfrm>
            <a:off x="2244000" y="3753361"/>
            <a:ext cx="2336400" cy="52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/>
              <a:t>STAGE 1</a:t>
            </a:r>
            <a:endParaRPr dirty="0"/>
          </a:p>
        </p:txBody>
      </p:sp>
      <p:sp>
        <p:nvSpPr>
          <p:cNvPr id="1165" name="Google Shape;1165;p49"/>
          <p:cNvSpPr txBox="1">
            <a:spLocks noGrp="1"/>
          </p:cNvSpPr>
          <p:nvPr>
            <p:ph type="subTitle" idx="1"/>
          </p:nvPr>
        </p:nvSpPr>
        <p:spPr>
          <a:xfrm>
            <a:off x="2244000" y="4339905"/>
            <a:ext cx="2336400" cy="719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-IN" dirty="0"/>
              <a:t>CREATING THE MODEL</a:t>
            </a:r>
            <a:endParaRPr dirty="0"/>
          </a:p>
        </p:txBody>
      </p:sp>
      <p:sp>
        <p:nvSpPr>
          <p:cNvPr id="1166" name="Google Shape;1166;p49"/>
          <p:cNvSpPr txBox="1">
            <a:spLocks noGrp="1"/>
          </p:cNvSpPr>
          <p:nvPr>
            <p:ph type="title" idx="2"/>
          </p:nvPr>
        </p:nvSpPr>
        <p:spPr>
          <a:xfrm>
            <a:off x="4927800" y="3753361"/>
            <a:ext cx="2336400" cy="52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/>
              <a:t>STAGE 2</a:t>
            </a:r>
            <a:endParaRPr dirty="0"/>
          </a:p>
        </p:txBody>
      </p:sp>
      <p:sp>
        <p:nvSpPr>
          <p:cNvPr id="1167" name="Google Shape;1167;p49"/>
          <p:cNvSpPr txBox="1">
            <a:spLocks noGrp="1"/>
          </p:cNvSpPr>
          <p:nvPr>
            <p:ph type="subTitle" idx="3"/>
          </p:nvPr>
        </p:nvSpPr>
        <p:spPr>
          <a:xfrm>
            <a:off x="4927800" y="4339905"/>
            <a:ext cx="2336400" cy="719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 dirty="0"/>
              <a:t>CREATING THE API FOR EACH MODEL</a:t>
            </a:r>
            <a:endParaRPr dirty="0"/>
          </a:p>
        </p:txBody>
      </p:sp>
      <p:sp>
        <p:nvSpPr>
          <p:cNvPr id="1168" name="Google Shape;1168;p49"/>
          <p:cNvSpPr txBox="1">
            <a:spLocks noGrp="1"/>
          </p:cNvSpPr>
          <p:nvPr>
            <p:ph type="title" idx="4"/>
          </p:nvPr>
        </p:nvSpPr>
        <p:spPr>
          <a:xfrm>
            <a:off x="7611600" y="3753361"/>
            <a:ext cx="2336400" cy="52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/>
              <a:t>STAGE 3</a:t>
            </a:r>
            <a:endParaRPr dirty="0"/>
          </a:p>
        </p:txBody>
      </p:sp>
      <p:sp>
        <p:nvSpPr>
          <p:cNvPr id="1169" name="Google Shape;1169;p49"/>
          <p:cNvSpPr txBox="1">
            <a:spLocks noGrp="1"/>
          </p:cNvSpPr>
          <p:nvPr>
            <p:ph type="subTitle" idx="5"/>
          </p:nvPr>
        </p:nvSpPr>
        <p:spPr>
          <a:xfrm>
            <a:off x="7611600" y="4339905"/>
            <a:ext cx="2336400" cy="719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-IN" dirty="0"/>
              <a:t>DEPLOYING THE API INTO THE CLOUD AND INTEGRATING INTO SINGLE INTERFACE </a:t>
            </a:r>
            <a:endParaRPr dirty="0"/>
          </a:p>
        </p:txBody>
      </p:sp>
      <p:grpSp>
        <p:nvGrpSpPr>
          <p:cNvPr id="1174" name="Google Shape;1174;p49"/>
          <p:cNvGrpSpPr/>
          <p:nvPr/>
        </p:nvGrpSpPr>
        <p:grpSpPr>
          <a:xfrm>
            <a:off x="5135386" y="2693191"/>
            <a:ext cx="581673" cy="471141"/>
            <a:chOff x="3967437" y="3837102"/>
            <a:chExt cx="364708" cy="295405"/>
          </a:xfrm>
        </p:grpSpPr>
        <p:sp>
          <p:nvSpPr>
            <p:cNvPr id="1175" name="Google Shape;1175;p49"/>
            <p:cNvSpPr/>
            <p:nvPr/>
          </p:nvSpPr>
          <p:spPr>
            <a:xfrm>
              <a:off x="4178750" y="3868334"/>
              <a:ext cx="153396" cy="264172"/>
            </a:xfrm>
            <a:custGeom>
              <a:avLst/>
              <a:gdLst/>
              <a:ahLst/>
              <a:cxnLst/>
              <a:rect l="l" t="t" r="r" b="b"/>
              <a:pathLst>
                <a:path w="4823" h="8306" extrusionOk="0">
                  <a:moveTo>
                    <a:pt x="4273" y="1"/>
                  </a:moveTo>
                  <a:cubicBezTo>
                    <a:pt x="4217" y="1"/>
                    <a:pt x="4158" y="32"/>
                    <a:pt x="4120" y="78"/>
                  </a:cubicBezTo>
                  <a:cubicBezTo>
                    <a:pt x="4060" y="150"/>
                    <a:pt x="4096" y="257"/>
                    <a:pt x="4167" y="316"/>
                  </a:cubicBezTo>
                  <a:cubicBezTo>
                    <a:pt x="4370" y="471"/>
                    <a:pt x="4489" y="685"/>
                    <a:pt x="4489" y="947"/>
                  </a:cubicBezTo>
                  <a:lnTo>
                    <a:pt x="4489" y="7210"/>
                  </a:lnTo>
                  <a:cubicBezTo>
                    <a:pt x="4489" y="7627"/>
                    <a:pt x="4156" y="7984"/>
                    <a:pt x="3715" y="7984"/>
                  </a:cubicBezTo>
                  <a:lnTo>
                    <a:pt x="167" y="7984"/>
                  </a:lnTo>
                  <a:cubicBezTo>
                    <a:pt x="72" y="7984"/>
                    <a:pt x="0" y="8055"/>
                    <a:pt x="0" y="8151"/>
                  </a:cubicBezTo>
                  <a:cubicBezTo>
                    <a:pt x="0" y="8234"/>
                    <a:pt x="72" y="8305"/>
                    <a:pt x="167" y="8305"/>
                  </a:cubicBezTo>
                  <a:lnTo>
                    <a:pt x="3715" y="8305"/>
                  </a:lnTo>
                  <a:cubicBezTo>
                    <a:pt x="4334" y="8305"/>
                    <a:pt x="4822" y="7817"/>
                    <a:pt x="4822" y="7210"/>
                  </a:cubicBezTo>
                  <a:lnTo>
                    <a:pt x="4822" y="947"/>
                  </a:lnTo>
                  <a:cubicBezTo>
                    <a:pt x="4822" y="590"/>
                    <a:pt x="4644" y="245"/>
                    <a:pt x="4358" y="31"/>
                  </a:cubicBezTo>
                  <a:cubicBezTo>
                    <a:pt x="4333" y="10"/>
                    <a:pt x="4303" y="1"/>
                    <a:pt x="4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3969346" y="3937447"/>
              <a:ext cx="198431" cy="194678"/>
            </a:xfrm>
            <a:custGeom>
              <a:avLst/>
              <a:gdLst/>
              <a:ahLst/>
              <a:cxnLst/>
              <a:rect l="l" t="t" r="r" b="b"/>
              <a:pathLst>
                <a:path w="6239" h="6121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5025"/>
                  </a:lnTo>
                  <a:cubicBezTo>
                    <a:pt x="0" y="5632"/>
                    <a:pt x="488" y="6121"/>
                    <a:pt x="1107" y="6121"/>
                  </a:cubicBezTo>
                  <a:lnTo>
                    <a:pt x="6060" y="6121"/>
                  </a:lnTo>
                  <a:cubicBezTo>
                    <a:pt x="6144" y="6121"/>
                    <a:pt x="6227" y="6049"/>
                    <a:pt x="6227" y="5954"/>
                  </a:cubicBezTo>
                  <a:cubicBezTo>
                    <a:pt x="6239" y="5870"/>
                    <a:pt x="6168" y="5799"/>
                    <a:pt x="6060" y="5799"/>
                  </a:cubicBezTo>
                  <a:lnTo>
                    <a:pt x="1107" y="5799"/>
                  </a:lnTo>
                  <a:cubicBezTo>
                    <a:pt x="691" y="5799"/>
                    <a:pt x="333" y="5454"/>
                    <a:pt x="333" y="5025"/>
                  </a:cubicBezTo>
                  <a:lnTo>
                    <a:pt x="333" y="167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3967437" y="3837102"/>
              <a:ext cx="331376" cy="89786"/>
            </a:xfrm>
            <a:custGeom>
              <a:avLst/>
              <a:gdLst/>
              <a:ahLst/>
              <a:cxnLst/>
              <a:rect l="l" t="t" r="r" b="b"/>
              <a:pathLst>
                <a:path w="10419" h="2823" extrusionOk="0">
                  <a:moveTo>
                    <a:pt x="2739" y="334"/>
                  </a:moveTo>
                  <a:cubicBezTo>
                    <a:pt x="2822" y="334"/>
                    <a:pt x="2894" y="393"/>
                    <a:pt x="2894" y="477"/>
                  </a:cubicBezTo>
                  <a:lnTo>
                    <a:pt x="2894" y="1453"/>
                  </a:lnTo>
                  <a:cubicBezTo>
                    <a:pt x="2894" y="1525"/>
                    <a:pt x="2834" y="1596"/>
                    <a:pt x="2739" y="1596"/>
                  </a:cubicBezTo>
                  <a:cubicBezTo>
                    <a:pt x="2668" y="1596"/>
                    <a:pt x="2596" y="1536"/>
                    <a:pt x="2596" y="1453"/>
                  </a:cubicBezTo>
                  <a:lnTo>
                    <a:pt x="2596" y="477"/>
                  </a:lnTo>
                  <a:cubicBezTo>
                    <a:pt x="2596" y="405"/>
                    <a:pt x="2656" y="334"/>
                    <a:pt x="2739" y="334"/>
                  </a:cubicBezTo>
                  <a:close/>
                  <a:moveTo>
                    <a:pt x="4751" y="334"/>
                  </a:moveTo>
                  <a:cubicBezTo>
                    <a:pt x="4823" y="334"/>
                    <a:pt x="4906" y="393"/>
                    <a:pt x="4906" y="477"/>
                  </a:cubicBezTo>
                  <a:lnTo>
                    <a:pt x="4906" y="1453"/>
                  </a:lnTo>
                  <a:cubicBezTo>
                    <a:pt x="4906" y="1525"/>
                    <a:pt x="4846" y="1596"/>
                    <a:pt x="4751" y="1596"/>
                  </a:cubicBezTo>
                  <a:cubicBezTo>
                    <a:pt x="4680" y="1596"/>
                    <a:pt x="4608" y="1536"/>
                    <a:pt x="4608" y="1453"/>
                  </a:cubicBezTo>
                  <a:lnTo>
                    <a:pt x="4608" y="477"/>
                  </a:lnTo>
                  <a:cubicBezTo>
                    <a:pt x="4608" y="405"/>
                    <a:pt x="4668" y="334"/>
                    <a:pt x="4751" y="334"/>
                  </a:cubicBezTo>
                  <a:close/>
                  <a:moveTo>
                    <a:pt x="6763" y="334"/>
                  </a:moveTo>
                  <a:cubicBezTo>
                    <a:pt x="6835" y="334"/>
                    <a:pt x="6906" y="393"/>
                    <a:pt x="6906" y="477"/>
                  </a:cubicBezTo>
                  <a:lnTo>
                    <a:pt x="6906" y="1453"/>
                  </a:lnTo>
                  <a:cubicBezTo>
                    <a:pt x="6906" y="1525"/>
                    <a:pt x="6847" y="1596"/>
                    <a:pt x="6763" y="1596"/>
                  </a:cubicBezTo>
                  <a:cubicBezTo>
                    <a:pt x="6692" y="1596"/>
                    <a:pt x="6609" y="1536"/>
                    <a:pt x="6609" y="1453"/>
                  </a:cubicBezTo>
                  <a:lnTo>
                    <a:pt x="6609" y="477"/>
                  </a:lnTo>
                  <a:cubicBezTo>
                    <a:pt x="6609" y="405"/>
                    <a:pt x="6668" y="334"/>
                    <a:pt x="6763" y="334"/>
                  </a:cubicBezTo>
                  <a:close/>
                  <a:moveTo>
                    <a:pt x="8775" y="334"/>
                  </a:moveTo>
                  <a:cubicBezTo>
                    <a:pt x="8847" y="334"/>
                    <a:pt x="8918" y="393"/>
                    <a:pt x="8918" y="477"/>
                  </a:cubicBezTo>
                  <a:lnTo>
                    <a:pt x="8918" y="1453"/>
                  </a:lnTo>
                  <a:cubicBezTo>
                    <a:pt x="8918" y="1525"/>
                    <a:pt x="8859" y="1596"/>
                    <a:pt x="8775" y="1596"/>
                  </a:cubicBezTo>
                  <a:cubicBezTo>
                    <a:pt x="8692" y="1596"/>
                    <a:pt x="8621" y="1536"/>
                    <a:pt x="8621" y="1453"/>
                  </a:cubicBezTo>
                  <a:lnTo>
                    <a:pt x="8621" y="1155"/>
                  </a:lnTo>
                  <a:lnTo>
                    <a:pt x="8621" y="810"/>
                  </a:lnTo>
                  <a:lnTo>
                    <a:pt x="8621" y="477"/>
                  </a:lnTo>
                  <a:cubicBezTo>
                    <a:pt x="8621" y="405"/>
                    <a:pt x="8680" y="334"/>
                    <a:pt x="8775" y="334"/>
                  </a:cubicBezTo>
                  <a:close/>
                  <a:moveTo>
                    <a:pt x="2703" y="1"/>
                  </a:moveTo>
                  <a:cubicBezTo>
                    <a:pt x="2429" y="1"/>
                    <a:pt x="2203" y="227"/>
                    <a:pt x="2203" y="501"/>
                  </a:cubicBezTo>
                  <a:lnTo>
                    <a:pt x="2203" y="822"/>
                  </a:lnTo>
                  <a:lnTo>
                    <a:pt x="1108" y="822"/>
                  </a:lnTo>
                  <a:cubicBezTo>
                    <a:pt x="501" y="822"/>
                    <a:pt x="1" y="1310"/>
                    <a:pt x="1" y="1929"/>
                  </a:cubicBezTo>
                  <a:lnTo>
                    <a:pt x="1" y="2656"/>
                  </a:lnTo>
                  <a:cubicBezTo>
                    <a:pt x="1" y="2739"/>
                    <a:pt x="84" y="2822"/>
                    <a:pt x="167" y="2822"/>
                  </a:cubicBezTo>
                  <a:cubicBezTo>
                    <a:pt x="262" y="2822"/>
                    <a:pt x="334" y="2739"/>
                    <a:pt x="334" y="2656"/>
                  </a:cubicBezTo>
                  <a:lnTo>
                    <a:pt x="334" y="1929"/>
                  </a:lnTo>
                  <a:cubicBezTo>
                    <a:pt x="334" y="1513"/>
                    <a:pt x="679" y="1144"/>
                    <a:pt x="1108" y="1144"/>
                  </a:cubicBezTo>
                  <a:lnTo>
                    <a:pt x="2203" y="1144"/>
                  </a:lnTo>
                  <a:lnTo>
                    <a:pt x="2203" y="1441"/>
                  </a:lnTo>
                  <a:cubicBezTo>
                    <a:pt x="2203" y="1715"/>
                    <a:pt x="2429" y="1941"/>
                    <a:pt x="2703" y="1941"/>
                  </a:cubicBezTo>
                  <a:cubicBezTo>
                    <a:pt x="2965" y="1941"/>
                    <a:pt x="3191" y="1715"/>
                    <a:pt x="3191" y="1441"/>
                  </a:cubicBezTo>
                  <a:lnTo>
                    <a:pt x="3191" y="1144"/>
                  </a:lnTo>
                  <a:lnTo>
                    <a:pt x="4227" y="1144"/>
                  </a:lnTo>
                  <a:lnTo>
                    <a:pt x="4227" y="1441"/>
                  </a:lnTo>
                  <a:cubicBezTo>
                    <a:pt x="4227" y="1715"/>
                    <a:pt x="4453" y="1941"/>
                    <a:pt x="4727" y="1941"/>
                  </a:cubicBezTo>
                  <a:cubicBezTo>
                    <a:pt x="4989" y="1941"/>
                    <a:pt x="5215" y="1715"/>
                    <a:pt x="5215" y="1441"/>
                  </a:cubicBezTo>
                  <a:lnTo>
                    <a:pt x="5215" y="1144"/>
                  </a:lnTo>
                  <a:lnTo>
                    <a:pt x="6251" y="1144"/>
                  </a:lnTo>
                  <a:lnTo>
                    <a:pt x="6251" y="1441"/>
                  </a:lnTo>
                  <a:cubicBezTo>
                    <a:pt x="6251" y="1715"/>
                    <a:pt x="6478" y="1941"/>
                    <a:pt x="6751" y="1941"/>
                  </a:cubicBezTo>
                  <a:cubicBezTo>
                    <a:pt x="7013" y="1941"/>
                    <a:pt x="7240" y="1715"/>
                    <a:pt x="7240" y="1441"/>
                  </a:cubicBezTo>
                  <a:lnTo>
                    <a:pt x="7240" y="1144"/>
                  </a:lnTo>
                  <a:lnTo>
                    <a:pt x="8275" y="1144"/>
                  </a:lnTo>
                  <a:lnTo>
                    <a:pt x="8275" y="1441"/>
                  </a:lnTo>
                  <a:cubicBezTo>
                    <a:pt x="8275" y="1715"/>
                    <a:pt x="8502" y="1941"/>
                    <a:pt x="8775" y="1941"/>
                  </a:cubicBezTo>
                  <a:cubicBezTo>
                    <a:pt x="9037" y="1941"/>
                    <a:pt x="9264" y="1715"/>
                    <a:pt x="9264" y="1441"/>
                  </a:cubicBezTo>
                  <a:lnTo>
                    <a:pt x="9264" y="1144"/>
                  </a:lnTo>
                  <a:lnTo>
                    <a:pt x="10264" y="1144"/>
                  </a:lnTo>
                  <a:cubicBezTo>
                    <a:pt x="10347" y="1144"/>
                    <a:pt x="10419" y="1072"/>
                    <a:pt x="10419" y="989"/>
                  </a:cubicBezTo>
                  <a:cubicBezTo>
                    <a:pt x="10419" y="894"/>
                    <a:pt x="10347" y="822"/>
                    <a:pt x="10264" y="822"/>
                  </a:cubicBezTo>
                  <a:lnTo>
                    <a:pt x="9264" y="822"/>
                  </a:lnTo>
                  <a:lnTo>
                    <a:pt x="9264" y="501"/>
                  </a:lnTo>
                  <a:cubicBezTo>
                    <a:pt x="9264" y="227"/>
                    <a:pt x="9037" y="1"/>
                    <a:pt x="8775" y="1"/>
                  </a:cubicBezTo>
                  <a:cubicBezTo>
                    <a:pt x="8502" y="1"/>
                    <a:pt x="8275" y="227"/>
                    <a:pt x="8275" y="501"/>
                  </a:cubicBezTo>
                  <a:lnTo>
                    <a:pt x="8275" y="822"/>
                  </a:lnTo>
                  <a:lnTo>
                    <a:pt x="7240" y="822"/>
                  </a:lnTo>
                  <a:lnTo>
                    <a:pt x="7240" y="501"/>
                  </a:lnTo>
                  <a:cubicBezTo>
                    <a:pt x="7240" y="227"/>
                    <a:pt x="7013" y="1"/>
                    <a:pt x="6751" y="1"/>
                  </a:cubicBezTo>
                  <a:cubicBezTo>
                    <a:pt x="6478" y="1"/>
                    <a:pt x="6251" y="227"/>
                    <a:pt x="6251" y="501"/>
                  </a:cubicBezTo>
                  <a:lnTo>
                    <a:pt x="6251" y="822"/>
                  </a:lnTo>
                  <a:lnTo>
                    <a:pt x="5215" y="822"/>
                  </a:lnTo>
                  <a:lnTo>
                    <a:pt x="5215" y="501"/>
                  </a:lnTo>
                  <a:cubicBezTo>
                    <a:pt x="5215" y="227"/>
                    <a:pt x="4989" y="1"/>
                    <a:pt x="4727" y="1"/>
                  </a:cubicBezTo>
                  <a:cubicBezTo>
                    <a:pt x="4453" y="1"/>
                    <a:pt x="4227" y="227"/>
                    <a:pt x="4227" y="501"/>
                  </a:cubicBezTo>
                  <a:lnTo>
                    <a:pt x="4227" y="822"/>
                  </a:lnTo>
                  <a:lnTo>
                    <a:pt x="3191" y="822"/>
                  </a:lnTo>
                  <a:lnTo>
                    <a:pt x="3191" y="501"/>
                  </a:lnTo>
                  <a:cubicBezTo>
                    <a:pt x="3191" y="227"/>
                    <a:pt x="2965" y="1"/>
                    <a:pt x="2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3994694" y="3917378"/>
              <a:ext cx="158325" cy="156067"/>
            </a:xfrm>
            <a:custGeom>
              <a:avLst/>
              <a:gdLst/>
              <a:ahLst/>
              <a:cxnLst/>
              <a:rect l="l" t="t" r="r" b="b"/>
              <a:pathLst>
                <a:path w="4978" h="4907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1251"/>
                  </a:lnTo>
                  <a:cubicBezTo>
                    <a:pt x="1" y="2049"/>
                    <a:pt x="656" y="2703"/>
                    <a:pt x="1453" y="2703"/>
                  </a:cubicBezTo>
                  <a:lnTo>
                    <a:pt x="2049" y="2703"/>
                  </a:lnTo>
                  <a:cubicBezTo>
                    <a:pt x="2573" y="2703"/>
                    <a:pt x="2989" y="3120"/>
                    <a:pt x="2989" y="3644"/>
                  </a:cubicBezTo>
                  <a:cubicBezTo>
                    <a:pt x="2989" y="4346"/>
                    <a:pt x="3549" y="4906"/>
                    <a:pt x="4251" y="4906"/>
                  </a:cubicBezTo>
                  <a:lnTo>
                    <a:pt x="4811" y="4906"/>
                  </a:lnTo>
                  <a:cubicBezTo>
                    <a:pt x="4906" y="4906"/>
                    <a:pt x="4978" y="4835"/>
                    <a:pt x="4978" y="4739"/>
                  </a:cubicBezTo>
                  <a:cubicBezTo>
                    <a:pt x="4978" y="4644"/>
                    <a:pt x="4906" y="4561"/>
                    <a:pt x="4799" y="4561"/>
                  </a:cubicBezTo>
                  <a:lnTo>
                    <a:pt x="4239" y="4561"/>
                  </a:lnTo>
                  <a:cubicBezTo>
                    <a:pt x="3716" y="4561"/>
                    <a:pt x="3299" y="4144"/>
                    <a:pt x="3299" y="3632"/>
                  </a:cubicBezTo>
                  <a:cubicBezTo>
                    <a:pt x="3299" y="2930"/>
                    <a:pt x="2739" y="2358"/>
                    <a:pt x="2037" y="2358"/>
                  </a:cubicBezTo>
                  <a:lnTo>
                    <a:pt x="1441" y="2358"/>
                  </a:lnTo>
                  <a:cubicBezTo>
                    <a:pt x="834" y="2358"/>
                    <a:pt x="322" y="1858"/>
                    <a:pt x="322" y="1251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4160812" y="3927174"/>
              <a:ext cx="155813" cy="149992"/>
            </a:xfrm>
            <a:custGeom>
              <a:avLst/>
              <a:gdLst/>
              <a:ahLst/>
              <a:cxnLst/>
              <a:rect l="l" t="t" r="r" b="b"/>
              <a:pathLst>
                <a:path w="4899" h="4716" extrusionOk="0">
                  <a:moveTo>
                    <a:pt x="3231" y="645"/>
                  </a:moveTo>
                  <a:lnTo>
                    <a:pt x="4124" y="1538"/>
                  </a:lnTo>
                  <a:lnTo>
                    <a:pt x="3838" y="1812"/>
                  </a:lnTo>
                  <a:lnTo>
                    <a:pt x="2945" y="919"/>
                  </a:lnTo>
                  <a:lnTo>
                    <a:pt x="3231" y="645"/>
                  </a:lnTo>
                  <a:close/>
                  <a:moveTo>
                    <a:pt x="2707" y="1157"/>
                  </a:moveTo>
                  <a:lnTo>
                    <a:pt x="3029" y="1491"/>
                  </a:lnTo>
                  <a:lnTo>
                    <a:pt x="1302" y="3217"/>
                  </a:lnTo>
                  <a:lnTo>
                    <a:pt x="981" y="2884"/>
                  </a:lnTo>
                  <a:lnTo>
                    <a:pt x="2707" y="1157"/>
                  </a:lnTo>
                  <a:close/>
                  <a:moveTo>
                    <a:pt x="814" y="3205"/>
                  </a:moveTo>
                  <a:lnTo>
                    <a:pt x="1564" y="3943"/>
                  </a:lnTo>
                  <a:lnTo>
                    <a:pt x="1064" y="4098"/>
                  </a:lnTo>
                  <a:cubicBezTo>
                    <a:pt x="993" y="3919"/>
                    <a:pt x="862" y="3765"/>
                    <a:pt x="671" y="3693"/>
                  </a:cubicBezTo>
                  <a:lnTo>
                    <a:pt x="814" y="3205"/>
                  </a:lnTo>
                  <a:close/>
                  <a:moveTo>
                    <a:pt x="552" y="4015"/>
                  </a:moveTo>
                  <a:cubicBezTo>
                    <a:pt x="624" y="4050"/>
                    <a:pt x="695" y="4122"/>
                    <a:pt x="731" y="4193"/>
                  </a:cubicBezTo>
                  <a:lnTo>
                    <a:pt x="469" y="4288"/>
                  </a:lnTo>
                  <a:lnTo>
                    <a:pt x="469" y="4288"/>
                  </a:lnTo>
                  <a:lnTo>
                    <a:pt x="552" y="4015"/>
                  </a:lnTo>
                  <a:close/>
                  <a:moveTo>
                    <a:pt x="3648" y="1"/>
                  </a:moveTo>
                  <a:cubicBezTo>
                    <a:pt x="3640" y="1"/>
                    <a:pt x="3632" y="1"/>
                    <a:pt x="3624" y="2"/>
                  </a:cubicBezTo>
                  <a:cubicBezTo>
                    <a:pt x="3148" y="86"/>
                    <a:pt x="3005" y="419"/>
                    <a:pt x="2588" y="788"/>
                  </a:cubicBezTo>
                  <a:cubicBezTo>
                    <a:pt x="2588" y="788"/>
                    <a:pt x="707" y="2669"/>
                    <a:pt x="683" y="2705"/>
                  </a:cubicBezTo>
                  <a:cubicBezTo>
                    <a:pt x="517" y="2812"/>
                    <a:pt x="445" y="3276"/>
                    <a:pt x="40" y="4491"/>
                  </a:cubicBezTo>
                  <a:cubicBezTo>
                    <a:pt x="0" y="4612"/>
                    <a:pt x="79" y="4716"/>
                    <a:pt x="191" y="4716"/>
                  </a:cubicBezTo>
                  <a:cubicBezTo>
                    <a:pt x="212" y="4716"/>
                    <a:pt x="233" y="4712"/>
                    <a:pt x="255" y="4705"/>
                  </a:cubicBezTo>
                  <a:lnTo>
                    <a:pt x="1743" y="4241"/>
                  </a:lnTo>
                  <a:cubicBezTo>
                    <a:pt x="2017" y="4158"/>
                    <a:pt x="2124" y="3979"/>
                    <a:pt x="2231" y="3896"/>
                  </a:cubicBezTo>
                  <a:cubicBezTo>
                    <a:pt x="2291" y="3836"/>
                    <a:pt x="2291" y="3717"/>
                    <a:pt x="2231" y="3657"/>
                  </a:cubicBezTo>
                  <a:cubicBezTo>
                    <a:pt x="2201" y="3628"/>
                    <a:pt x="2157" y="3613"/>
                    <a:pt x="2112" y="3613"/>
                  </a:cubicBezTo>
                  <a:cubicBezTo>
                    <a:pt x="2067" y="3613"/>
                    <a:pt x="2023" y="3628"/>
                    <a:pt x="1993" y="3657"/>
                  </a:cubicBezTo>
                  <a:lnTo>
                    <a:pt x="1874" y="3777"/>
                  </a:lnTo>
                  <a:lnTo>
                    <a:pt x="1541" y="3455"/>
                  </a:lnTo>
                  <a:lnTo>
                    <a:pt x="3267" y="1729"/>
                  </a:lnTo>
                  <a:lnTo>
                    <a:pt x="3600" y="2050"/>
                  </a:lnTo>
                  <a:lnTo>
                    <a:pt x="2469" y="3181"/>
                  </a:lnTo>
                  <a:cubicBezTo>
                    <a:pt x="2362" y="3288"/>
                    <a:pt x="2434" y="3467"/>
                    <a:pt x="2588" y="3467"/>
                  </a:cubicBezTo>
                  <a:cubicBezTo>
                    <a:pt x="2719" y="3467"/>
                    <a:pt x="2672" y="3419"/>
                    <a:pt x="3946" y="2169"/>
                  </a:cubicBezTo>
                  <a:lnTo>
                    <a:pt x="4458" y="1657"/>
                  </a:lnTo>
                  <a:cubicBezTo>
                    <a:pt x="4898" y="1240"/>
                    <a:pt x="4862" y="562"/>
                    <a:pt x="4398" y="193"/>
                  </a:cubicBezTo>
                  <a:cubicBezTo>
                    <a:pt x="4368" y="168"/>
                    <a:pt x="4332" y="156"/>
                    <a:pt x="4296" y="156"/>
                  </a:cubicBezTo>
                  <a:cubicBezTo>
                    <a:pt x="4246" y="156"/>
                    <a:pt x="4195" y="180"/>
                    <a:pt x="4160" y="228"/>
                  </a:cubicBezTo>
                  <a:cubicBezTo>
                    <a:pt x="4100" y="300"/>
                    <a:pt x="4124" y="407"/>
                    <a:pt x="4196" y="467"/>
                  </a:cubicBezTo>
                  <a:cubicBezTo>
                    <a:pt x="4339" y="586"/>
                    <a:pt x="4434" y="764"/>
                    <a:pt x="4434" y="955"/>
                  </a:cubicBezTo>
                  <a:cubicBezTo>
                    <a:pt x="4434" y="1074"/>
                    <a:pt x="4398" y="1181"/>
                    <a:pt x="4339" y="1264"/>
                  </a:cubicBezTo>
                  <a:lnTo>
                    <a:pt x="3481" y="407"/>
                  </a:lnTo>
                  <a:cubicBezTo>
                    <a:pt x="3541" y="371"/>
                    <a:pt x="3612" y="348"/>
                    <a:pt x="3684" y="324"/>
                  </a:cubicBezTo>
                  <a:cubicBezTo>
                    <a:pt x="3779" y="312"/>
                    <a:pt x="3838" y="228"/>
                    <a:pt x="3827" y="133"/>
                  </a:cubicBezTo>
                  <a:cubicBezTo>
                    <a:pt x="3805" y="57"/>
                    <a:pt x="3733" y="1"/>
                    <a:pt x="3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80" name="Google Shape;1180;p49"/>
          <p:cNvSpPr/>
          <p:nvPr/>
        </p:nvSpPr>
        <p:spPr>
          <a:xfrm>
            <a:off x="7611596" y="2446865"/>
            <a:ext cx="963900" cy="963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50000">
                <a:srgbClr val="FFFFFF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181" name="Google Shape;1181;p49"/>
          <p:cNvGrpSpPr/>
          <p:nvPr/>
        </p:nvGrpSpPr>
        <p:grpSpPr>
          <a:xfrm>
            <a:off x="2506879" y="2672122"/>
            <a:ext cx="437620" cy="512931"/>
            <a:chOff x="4781825" y="4140750"/>
            <a:chExt cx="309425" cy="362675"/>
          </a:xfrm>
        </p:grpSpPr>
        <p:sp>
          <p:nvSpPr>
            <p:cNvPr id="1182" name="Google Shape;1182;p49"/>
            <p:cNvSpPr/>
            <p:nvPr/>
          </p:nvSpPr>
          <p:spPr>
            <a:xfrm>
              <a:off x="4781825" y="4208450"/>
              <a:ext cx="309425" cy="294975"/>
            </a:xfrm>
            <a:custGeom>
              <a:avLst/>
              <a:gdLst/>
              <a:ahLst/>
              <a:cxnLst/>
              <a:rect l="l" t="t" r="r" b="b"/>
              <a:pathLst>
                <a:path w="12377" h="11799" extrusionOk="0">
                  <a:moveTo>
                    <a:pt x="11666" y="432"/>
                  </a:moveTo>
                  <a:cubicBezTo>
                    <a:pt x="11851" y="432"/>
                    <a:pt x="11975" y="556"/>
                    <a:pt x="11975" y="710"/>
                  </a:cubicBezTo>
                  <a:lnTo>
                    <a:pt x="11975" y="2253"/>
                  </a:lnTo>
                  <a:lnTo>
                    <a:pt x="9043" y="2253"/>
                  </a:lnTo>
                  <a:lnTo>
                    <a:pt x="9043" y="710"/>
                  </a:lnTo>
                  <a:cubicBezTo>
                    <a:pt x="9043" y="556"/>
                    <a:pt x="9197" y="432"/>
                    <a:pt x="9352" y="432"/>
                  </a:cubicBezTo>
                  <a:close/>
                  <a:moveTo>
                    <a:pt x="710" y="0"/>
                  </a:moveTo>
                  <a:cubicBezTo>
                    <a:pt x="309" y="0"/>
                    <a:pt x="0" y="309"/>
                    <a:pt x="0" y="710"/>
                  </a:cubicBezTo>
                  <a:lnTo>
                    <a:pt x="0" y="5586"/>
                  </a:lnTo>
                  <a:cubicBezTo>
                    <a:pt x="0" y="9125"/>
                    <a:pt x="2897" y="11799"/>
                    <a:pt x="6176" y="11799"/>
                  </a:cubicBezTo>
                  <a:cubicBezTo>
                    <a:pt x="6815" y="11799"/>
                    <a:pt x="7468" y="11697"/>
                    <a:pt x="8117" y="11481"/>
                  </a:cubicBezTo>
                  <a:cubicBezTo>
                    <a:pt x="8293" y="11364"/>
                    <a:pt x="8219" y="11108"/>
                    <a:pt x="8026" y="11108"/>
                  </a:cubicBezTo>
                  <a:cubicBezTo>
                    <a:pt x="8016" y="11108"/>
                    <a:pt x="8005" y="11109"/>
                    <a:pt x="7994" y="11111"/>
                  </a:cubicBezTo>
                  <a:cubicBezTo>
                    <a:pt x="7395" y="11304"/>
                    <a:pt x="6794" y="11394"/>
                    <a:pt x="6207" y="11394"/>
                  </a:cubicBezTo>
                  <a:cubicBezTo>
                    <a:pt x="3131" y="11394"/>
                    <a:pt x="432" y="8908"/>
                    <a:pt x="432" y="5617"/>
                  </a:cubicBezTo>
                  <a:lnTo>
                    <a:pt x="432" y="2716"/>
                  </a:lnTo>
                  <a:lnTo>
                    <a:pt x="1914" y="2716"/>
                  </a:lnTo>
                  <a:cubicBezTo>
                    <a:pt x="2222" y="2716"/>
                    <a:pt x="2222" y="2284"/>
                    <a:pt x="1914" y="2284"/>
                  </a:cubicBezTo>
                  <a:lnTo>
                    <a:pt x="432" y="2284"/>
                  </a:lnTo>
                  <a:lnTo>
                    <a:pt x="432" y="741"/>
                  </a:lnTo>
                  <a:cubicBezTo>
                    <a:pt x="402" y="556"/>
                    <a:pt x="556" y="432"/>
                    <a:pt x="710" y="432"/>
                  </a:cubicBezTo>
                  <a:lnTo>
                    <a:pt x="3025" y="432"/>
                  </a:lnTo>
                  <a:cubicBezTo>
                    <a:pt x="3179" y="432"/>
                    <a:pt x="3303" y="556"/>
                    <a:pt x="3333" y="710"/>
                  </a:cubicBezTo>
                  <a:lnTo>
                    <a:pt x="3333" y="2253"/>
                  </a:lnTo>
                  <a:lnTo>
                    <a:pt x="2963" y="2253"/>
                  </a:lnTo>
                  <a:cubicBezTo>
                    <a:pt x="2655" y="2253"/>
                    <a:pt x="2655" y="2685"/>
                    <a:pt x="2963" y="2685"/>
                  </a:cubicBezTo>
                  <a:lnTo>
                    <a:pt x="3333" y="2685"/>
                  </a:lnTo>
                  <a:lnTo>
                    <a:pt x="3333" y="5586"/>
                  </a:lnTo>
                  <a:cubicBezTo>
                    <a:pt x="3333" y="7191"/>
                    <a:pt x="4630" y="8456"/>
                    <a:pt x="6204" y="8456"/>
                  </a:cubicBezTo>
                  <a:cubicBezTo>
                    <a:pt x="7778" y="8426"/>
                    <a:pt x="9043" y="7129"/>
                    <a:pt x="9043" y="5555"/>
                  </a:cubicBezTo>
                  <a:lnTo>
                    <a:pt x="9043" y="2685"/>
                  </a:lnTo>
                  <a:lnTo>
                    <a:pt x="11944" y="2685"/>
                  </a:lnTo>
                  <a:lnTo>
                    <a:pt x="11944" y="5586"/>
                  </a:lnTo>
                  <a:cubicBezTo>
                    <a:pt x="11944" y="7716"/>
                    <a:pt x="10771" y="9691"/>
                    <a:pt x="8919" y="10679"/>
                  </a:cubicBezTo>
                  <a:cubicBezTo>
                    <a:pt x="8680" y="10811"/>
                    <a:pt x="8807" y="11105"/>
                    <a:pt x="9005" y="11105"/>
                  </a:cubicBezTo>
                  <a:cubicBezTo>
                    <a:pt x="9037" y="11105"/>
                    <a:pt x="9070" y="11097"/>
                    <a:pt x="9105" y="11080"/>
                  </a:cubicBezTo>
                  <a:cubicBezTo>
                    <a:pt x="11111" y="10000"/>
                    <a:pt x="12376" y="7901"/>
                    <a:pt x="12376" y="5617"/>
                  </a:cubicBezTo>
                  <a:lnTo>
                    <a:pt x="12376" y="710"/>
                  </a:lnTo>
                  <a:cubicBezTo>
                    <a:pt x="12376" y="309"/>
                    <a:pt x="12067" y="0"/>
                    <a:pt x="11666" y="0"/>
                  </a:cubicBezTo>
                  <a:lnTo>
                    <a:pt x="9352" y="0"/>
                  </a:lnTo>
                  <a:cubicBezTo>
                    <a:pt x="8950" y="0"/>
                    <a:pt x="8642" y="309"/>
                    <a:pt x="8642" y="710"/>
                  </a:cubicBezTo>
                  <a:lnTo>
                    <a:pt x="8642" y="5555"/>
                  </a:lnTo>
                  <a:cubicBezTo>
                    <a:pt x="8642" y="6913"/>
                    <a:pt x="7562" y="7994"/>
                    <a:pt x="6235" y="8024"/>
                  </a:cubicBezTo>
                  <a:cubicBezTo>
                    <a:pt x="4877" y="8024"/>
                    <a:pt x="3766" y="6944"/>
                    <a:pt x="3766" y="5586"/>
                  </a:cubicBezTo>
                  <a:lnTo>
                    <a:pt x="3766" y="710"/>
                  </a:lnTo>
                  <a:cubicBezTo>
                    <a:pt x="3766" y="309"/>
                    <a:pt x="3426" y="0"/>
                    <a:pt x="30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4929200" y="4434725"/>
              <a:ext cx="97825" cy="43025"/>
            </a:xfrm>
            <a:custGeom>
              <a:avLst/>
              <a:gdLst/>
              <a:ahLst/>
              <a:cxnLst/>
              <a:rect l="l" t="t" r="r" b="b"/>
              <a:pathLst>
                <a:path w="3913" h="1721" extrusionOk="0">
                  <a:moveTo>
                    <a:pt x="3619" y="0"/>
                  </a:moveTo>
                  <a:cubicBezTo>
                    <a:pt x="3576" y="0"/>
                    <a:pt x="3531" y="16"/>
                    <a:pt x="3487" y="54"/>
                  </a:cubicBezTo>
                  <a:lnTo>
                    <a:pt x="3457" y="54"/>
                  </a:lnTo>
                  <a:cubicBezTo>
                    <a:pt x="2592" y="856"/>
                    <a:pt x="1481" y="1288"/>
                    <a:pt x="309" y="1288"/>
                  </a:cubicBezTo>
                  <a:cubicBezTo>
                    <a:pt x="0" y="1288"/>
                    <a:pt x="0" y="1720"/>
                    <a:pt x="309" y="1720"/>
                  </a:cubicBezTo>
                  <a:cubicBezTo>
                    <a:pt x="1574" y="1720"/>
                    <a:pt x="2808" y="1226"/>
                    <a:pt x="3765" y="393"/>
                  </a:cubicBezTo>
                  <a:cubicBezTo>
                    <a:pt x="3913" y="246"/>
                    <a:pt x="3786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4799575" y="4163300"/>
              <a:ext cx="10050" cy="28200"/>
            </a:xfrm>
            <a:custGeom>
              <a:avLst/>
              <a:gdLst/>
              <a:ahLst/>
              <a:cxnLst/>
              <a:rect l="l" t="t" r="r" b="b"/>
              <a:pathLst>
                <a:path w="402" h="1128" extrusionOk="0">
                  <a:moveTo>
                    <a:pt x="201" y="1"/>
                  </a:moveTo>
                  <a:cubicBezTo>
                    <a:pt x="101" y="1"/>
                    <a:pt x="0" y="78"/>
                    <a:pt x="0" y="232"/>
                  </a:cubicBezTo>
                  <a:lnTo>
                    <a:pt x="0" y="911"/>
                  </a:lnTo>
                  <a:cubicBezTo>
                    <a:pt x="0" y="1035"/>
                    <a:pt x="93" y="1127"/>
                    <a:pt x="185" y="1127"/>
                  </a:cubicBezTo>
                  <a:cubicBezTo>
                    <a:pt x="309" y="1127"/>
                    <a:pt x="401" y="1035"/>
                    <a:pt x="401" y="911"/>
                  </a:cubicBezTo>
                  <a:lnTo>
                    <a:pt x="401" y="232"/>
                  </a:lnTo>
                  <a:cubicBezTo>
                    <a:pt x="401" y="78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4823475" y="4140750"/>
              <a:ext cx="10075" cy="50750"/>
            </a:xfrm>
            <a:custGeom>
              <a:avLst/>
              <a:gdLst/>
              <a:ahLst/>
              <a:cxnLst/>
              <a:rect l="l" t="t" r="r" b="b"/>
              <a:pathLst>
                <a:path w="403" h="2030" extrusionOk="0">
                  <a:moveTo>
                    <a:pt x="202" y="0"/>
                  </a:moveTo>
                  <a:cubicBezTo>
                    <a:pt x="101" y="0"/>
                    <a:pt x="1" y="70"/>
                    <a:pt x="1" y="209"/>
                  </a:cubicBezTo>
                  <a:lnTo>
                    <a:pt x="1" y="1813"/>
                  </a:lnTo>
                  <a:cubicBezTo>
                    <a:pt x="1" y="1937"/>
                    <a:pt x="94" y="2029"/>
                    <a:pt x="217" y="2029"/>
                  </a:cubicBezTo>
                  <a:cubicBezTo>
                    <a:pt x="310" y="2029"/>
                    <a:pt x="402" y="1937"/>
                    <a:pt x="402" y="1813"/>
                  </a:cubicBezTo>
                  <a:lnTo>
                    <a:pt x="402" y="209"/>
                  </a:lnTo>
                  <a:cubicBezTo>
                    <a:pt x="402" y="70"/>
                    <a:pt x="302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4847400" y="4163300"/>
              <a:ext cx="10050" cy="28200"/>
            </a:xfrm>
            <a:custGeom>
              <a:avLst/>
              <a:gdLst/>
              <a:ahLst/>
              <a:cxnLst/>
              <a:rect l="l" t="t" r="r" b="b"/>
              <a:pathLst>
                <a:path w="402" h="1128" extrusionOk="0">
                  <a:moveTo>
                    <a:pt x="201" y="1"/>
                  </a:moveTo>
                  <a:cubicBezTo>
                    <a:pt x="101" y="1"/>
                    <a:pt x="1" y="78"/>
                    <a:pt x="1" y="232"/>
                  </a:cubicBezTo>
                  <a:lnTo>
                    <a:pt x="1" y="911"/>
                  </a:lnTo>
                  <a:cubicBezTo>
                    <a:pt x="1" y="1035"/>
                    <a:pt x="93" y="1127"/>
                    <a:pt x="217" y="1127"/>
                  </a:cubicBezTo>
                  <a:cubicBezTo>
                    <a:pt x="309" y="1127"/>
                    <a:pt x="402" y="1035"/>
                    <a:pt x="402" y="911"/>
                  </a:cubicBezTo>
                  <a:lnTo>
                    <a:pt x="402" y="232"/>
                  </a:lnTo>
                  <a:cubicBezTo>
                    <a:pt x="402" y="78"/>
                    <a:pt x="302" y="1"/>
                    <a:pt x="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5014825" y="4163300"/>
              <a:ext cx="10825" cy="28200"/>
            </a:xfrm>
            <a:custGeom>
              <a:avLst/>
              <a:gdLst/>
              <a:ahLst/>
              <a:cxnLst/>
              <a:rect l="l" t="t" r="r" b="b"/>
              <a:pathLst>
                <a:path w="433" h="1128" extrusionOk="0">
                  <a:moveTo>
                    <a:pt x="217" y="1"/>
                  </a:moveTo>
                  <a:cubicBezTo>
                    <a:pt x="109" y="1"/>
                    <a:pt x="1" y="78"/>
                    <a:pt x="1" y="232"/>
                  </a:cubicBezTo>
                  <a:lnTo>
                    <a:pt x="1" y="911"/>
                  </a:lnTo>
                  <a:cubicBezTo>
                    <a:pt x="1" y="1035"/>
                    <a:pt x="93" y="1127"/>
                    <a:pt x="217" y="1127"/>
                  </a:cubicBezTo>
                  <a:cubicBezTo>
                    <a:pt x="340" y="1127"/>
                    <a:pt x="433" y="1035"/>
                    <a:pt x="433" y="911"/>
                  </a:cubicBezTo>
                  <a:lnTo>
                    <a:pt x="433" y="232"/>
                  </a:lnTo>
                  <a:cubicBezTo>
                    <a:pt x="433" y="78"/>
                    <a:pt x="325" y="1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5038750" y="4140750"/>
              <a:ext cx="10825" cy="50750"/>
            </a:xfrm>
            <a:custGeom>
              <a:avLst/>
              <a:gdLst/>
              <a:ahLst/>
              <a:cxnLst/>
              <a:rect l="l" t="t" r="r" b="b"/>
              <a:pathLst>
                <a:path w="433" h="2030" extrusionOk="0">
                  <a:moveTo>
                    <a:pt x="216" y="0"/>
                  </a:moveTo>
                  <a:cubicBezTo>
                    <a:pt x="108" y="0"/>
                    <a:pt x="0" y="70"/>
                    <a:pt x="0" y="209"/>
                  </a:cubicBezTo>
                  <a:lnTo>
                    <a:pt x="0" y="1813"/>
                  </a:lnTo>
                  <a:cubicBezTo>
                    <a:pt x="0" y="1937"/>
                    <a:pt x="93" y="2029"/>
                    <a:pt x="216" y="2029"/>
                  </a:cubicBezTo>
                  <a:cubicBezTo>
                    <a:pt x="340" y="2029"/>
                    <a:pt x="432" y="1937"/>
                    <a:pt x="432" y="1813"/>
                  </a:cubicBezTo>
                  <a:lnTo>
                    <a:pt x="432" y="209"/>
                  </a:lnTo>
                  <a:cubicBezTo>
                    <a:pt x="432" y="70"/>
                    <a:pt x="324" y="0"/>
                    <a:pt x="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5062675" y="4163300"/>
              <a:ext cx="10825" cy="28200"/>
            </a:xfrm>
            <a:custGeom>
              <a:avLst/>
              <a:gdLst/>
              <a:ahLst/>
              <a:cxnLst/>
              <a:rect l="l" t="t" r="r" b="b"/>
              <a:pathLst>
                <a:path w="433" h="1128" extrusionOk="0">
                  <a:moveTo>
                    <a:pt x="216" y="1"/>
                  </a:moveTo>
                  <a:cubicBezTo>
                    <a:pt x="108" y="1"/>
                    <a:pt x="0" y="78"/>
                    <a:pt x="0" y="232"/>
                  </a:cubicBezTo>
                  <a:lnTo>
                    <a:pt x="0" y="911"/>
                  </a:lnTo>
                  <a:cubicBezTo>
                    <a:pt x="0" y="1035"/>
                    <a:pt x="93" y="1127"/>
                    <a:pt x="216" y="1127"/>
                  </a:cubicBezTo>
                  <a:cubicBezTo>
                    <a:pt x="340" y="1127"/>
                    <a:pt x="432" y="1035"/>
                    <a:pt x="432" y="911"/>
                  </a:cubicBezTo>
                  <a:lnTo>
                    <a:pt x="432" y="232"/>
                  </a:lnTo>
                  <a:cubicBezTo>
                    <a:pt x="432" y="78"/>
                    <a:pt x="324" y="1"/>
                    <a:pt x="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90" name="Google Shape;1190;p49"/>
          <p:cNvGrpSpPr/>
          <p:nvPr/>
        </p:nvGrpSpPr>
        <p:grpSpPr>
          <a:xfrm>
            <a:off x="7802593" y="2650903"/>
            <a:ext cx="581686" cy="555584"/>
            <a:chOff x="1727275" y="1904650"/>
            <a:chExt cx="378850" cy="361850"/>
          </a:xfrm>
        </p:grpSpPr>
        <p:sp>
          <p:nvSpPr>
            <p:cNvPr id="1191" name="Google Shape;1191;p49"/>
            <p:cNvSpPr/>
            <p:nvPr/>
          </p:nvSpPr>
          <p:spPr>
            <a:xfrm>
              <a:off x="1822950" y="1927750"/>
              <a:ext cx="145850" cy="110150"/>
            </a:xfrm>
            <a:custGeom>
              <a:avLst/>
              <a:gdLst/>
              <a:ahLst/>
              <a:cxnLst/>
              <a:rect l="l" t="t" r="r" b="b"/>
              <a:pathLst>
                <a:path w="5834" h="4406" extrusionOk="0">
                  <a:moveTo>
                    <a:pt x="3364" y="1"/>
                  </a:moveTo>
                  <a:cubicBezTo>
                    <a:pt x="1080" y="1"/>
                    <a:pt x="0" y="2809"/>
                    <a:pt x="1698" y="4352"/>
                  </a:cubicBezTo>
                  <a:cubicBezTo>
                    <a:pt x="1741" y="4390"/>
                    <a:pt x="1788" y="4406"/>
                    <a:pt x="1832" y="4406"/>
                  </a:cubicBezTo>
                  <a:cubicBezTo>
                    <a:pt x="2006" y="4406"/>
                    <a:pt x="2147" y="4160"/>
                    <a:pt x="1975" y="4013"/>
                  </a:cubicBezTo>
                  <a:cubicBezTo>
                    <a:pt x="864" y="3025"/>
                    <a:pt x="1142" y="1204"/>
                    <a:pt x="2500" y="587"/>
                  </a:cubicBezTo>
                  <a:cubicBezTo>
                    <a:pt x="2778" y="470"/>
                    <a:pt x="3060" y="416"/>
                    <a:pt x="3335" y="416"/>
                  </a:cubicBezTo>
                  <a:cubicBezTo>
                    <a:pt x="4434" y="416"/>
                    <a:pt x="5407" y="1285"/>
                    <a:pt x="5432" y="2470"/>
                  </a:cubicBezTo>
                  <a:cubicBezTo>
                    <a:pt x="5432" y="3056"/>
                    <a:pt x="5185" y="3612"/>
                    <a:pt x="4753" y="4013"/>
                  </a:cubicBezTo>
                  <a:cubicBezTo>
                    <a:pt x="4581" y="4160"/>
                    <a:pt x="4722" y="4406"/>
                    <a:pt x="4896" y="4406"/>
                  </a:cubicBezTo>
                  <a:cubicBezTo>
                    <a:pt x="4940" y="4406"/>
                    <a:pt x="4987" y="4390"/>
                    <a:pt x="5031" y="4352"/>
                  </a:cubicBezTo>
                  <a:cubicBezTo>
                    <a:pt x="5555" y="3859"/>
                    <a:pt x="5833" y="3210"/>
                    <a:pt x="5833" y="2501"/>
                  </a:cubicBezTo>
                  <a:cubicBezTo>
                    <a:pt x="5833" y="1112"/>
                    <a:pt x="4722" y="1"/>
                    <a:pt x="3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1727275" y="1904650"/>
              <a:ext cx="378850" cy="361850"/>
            </a:xfrm>
            <a:custGeom>
              <a:avLst/>
              <a:gdLst/>
              <a:ahLst/>
              <a:cxnLst/>
              <a:rect l="l" t="t" r="r" b="b"/>
              <a:pathLst>
                <a:path w="15154" h="14474" extrusionOk="0">
                  <a:moveTo>
                    <a:pt x="14073" y="2869"/>
                  </a:moveTo>
                  <a:cubicBezTo>
                    <a:pt x="14567" y="2900"/>
                    <a:pt x="14783" y="3517"/>
                    <a:pt x="14413" y="3826"/>
                  </a:cubicBezTo>
                  <a:cubicBezTo>
                    <a:pt x="14337" y="3902"/>
                    <a:pt x="14219" y="3957"/>
                    <a:pt x="14110" y="3957"/>
                  </a:cubicBezTo>
                  <a:cubicBezTo>
                    <a:pt x="14087" y="3957"/>
                    <a:pt x="14064" y="3955"/>
                    <a:pt x="14042" y="3949"/>
                  </a:cubicBezTo>
                  <a:cubicBezTo>
                    <a:pt x="13888" y="3949"/>
                    <a:pt x="13734" y="3888"/>
                    <a:pt x="13641" y="3764"/>
                  </a:cubicBezTo>
                  <a:cubicBezTo>
                    <a:pt x="13456" y="3548"/>
                    <a:pt x="13456" y="3209"/>
                    <a:pt x="13703" y="2993"/>
                  </a:cubicBezTo>
                  <a:cubicBezTo>
                    <a:pt x="13796" y="2900"/>
                    <a:pt x="13950" y="2869"/>
                    <a:pt x="14073" y="2869"/>
                  </a:cubicBezTo>
                  <a:close/>
                  <a:moveTo>
                    <a:pt x="7195" y="430"/>
                  </a:moveTo>
                  <a:cubicBezTo>
                    <a:pt x="10505" y="430"/>
                    <a:pt x="11368" y="5037"/>
                    <a:pt x="8240" y="6202"/>
                  </a:cubicBezTo>
                  <a:lnTo>
                    <a:pt x="8240" y="4412"/>
                  </a:lnTo>
                  <a:cubicBezTo>
                    <a:pt x="8240" y="3733"/>
                    <a:pt x="7739" y="3394"/>
                    <a:pt x="7237" y="3394"/>
                  </a:cubicBezTo>
                  <a:cubicBezTo>
                    <a:pt x="6736" y="3394"/>
                    <a:pt x="6234" y="3733"/>
                    <a:pt x="6234" y="4412"/>
                  </a:cubicBezTo>
                  <a:lnTo>
                    <a:pt x="6234" y="6233"/>
                  </a:lnTo>
                  <a:cubicBezTo>
                    <a:pt x="3056" y="5153"/>
                    <a:pt x="3796" y="493"/>
                    <a:pt x="7129" y="431"/>
                  </a:cubicBezTo>
                  <a:cubicBezTo>
                    <a:pt x="7151" y="431"/>
                    <a:pt x="7173" y="430"/>
                    <a:pt x="7195" y="430"/>
                  </a:cubicBezTo>
                  <a:close/>
                  <a:moveTo>
                    <a:pt x="1958" y="7720"/>
                  </a:moveTo>
                  <a:cubicBezTo>
                    <a:pt x="2469" y="7720"/>
                    <a:pt x="2963" y="8128"/>
                    <a:pt x="2963" y="8733"/>
                  </a:cubicBezTo>
                  <a:cubicBezTo>
                    <a:pt x="2963" y="9288"/>
                    <a:pt x="2531" y="9720"/>
                    <a:pt x="1975" y="9720"/>
                  </a:cubicBezTo>
                  <a:cubicBezTo>
                    <a:pt x="1080" y="9720"/>
                    <a:pt x="618" y="8640"/>
                    <a:pt x="1266" y="8023"/>
                  </a:cubicBezTo>
                  <a:cubicBezTo>
                    <a:pt x="1465" y="7813"/>
                    <a:pt x="1714" y="7720"/>
                    <a:pt x="1958" y="7720"/>
                  </a:cubicBezTo>
                  <a:close/>
                  <a:moveTo>
                    <a:pt x="7196" y="1"/>
                  </a:moveTo>
                  <a:cubicBezTo>
                    <a:pt x="6755" y="1"/>
                    <a:pt x="6304" y="88"/>
                    <a:pt x="5864" y="277"/>
                  </a:cubicBezTo>
                  <a:cubicBezTo>
                    <a:pt x="3704" y="1172"/>
                    <a:pt x="3086" y="3980"/>
                    <a:pt x="4660" y="5708"/>
                  </a:cubicBezTo>
                  <a:lnTo>
                    <a:pt x="2809" y="7591"/>
                  </a:lnTo>
                  <a:cubicBezTo>
                    <a:pt x="2562" y="7406"/>
                    <a:pt x="2253" y="7282"/>
                    <a:pt x="1975" y="7282"/>
                  </a:cubicBezTo>
                  <a:cubicBezTo>
                    <a:pt x="463" y="7313"/>
                    <a:pt x="0" y="9319"/>
                    <a:pt x="1327" y="9998"/>
                  </a:cubicBezTo>
                  <a:cubicBezTo>
                    <a:pt x="1546" y="10110"/>
                    <a:pt x="1765" y="10160"/>
                    <a:pt x="1975" y="10160"/>
                  </a:cubicBezTo>
                  <a:cubicBezTo>
                    <a:pt x="3040" y="10160"/>
                    <a:pt x="3865" y="8874"/>
                    <a:pt x="3117" y="7869"/>
                  </a:cubicBezTo>
                  <a:lnTo>
                    <a:pt x="5000" y="6017"/>
                  </a:lnTo>
                  <a:cubicBezTo>
                    <a:pt x="5339" y="6326"/>
                    <a:pt x="5771" y="6542"/>
                    <a:pt x="6234" y="6696"/>
                  </a:cubicBezTo>
                  <a:lnTo>
                    <a:pt x="6234" y="10307"/>
                  </a:lnTo>
                  <a:cubicBezTo>
                    <a:pt x="6111" y="10276"/>
                    <a:pt x="5987" y="10245"/>
                    <a:pt x="5864" y="10245"/>
                  </a:cubicBezTo>
                  <a:cubicBezTo>
                    <a:pt x="5617" y="10245"/>
                    <a:pt x="5339" y="10369"/>
                    <a:pt x="5154" y="10554"/>
                  </a:cubicBezTo>
                  <a:cubicBezTo>
                    <a:pt x="4969" y="10739"/>
                    <a:pt x="4876" y="10955"/>
                    <a:pt x="4846" y="11233"/>
                  </a:cubicBezTo>
                  <a:cubicBezTo>
                    <a:pt x="4722" y="12745"/>
                    <a:pt x="6018" y="13825"/>
                    <a:pt x="6605" y="14226"/>
                  </a:cubicBezTo>
                  <a:cubicBezTo>
                    <a:pt x="6790" y="14381"/>
                    <a:pt x="7006" y="14442"/>
                    <a:pt x="7222" y="14473"/>
                  </a:cubicBezTo>
                  <a:lnTo>
                    <a:pt x="10030" y="14473"/>
                  </a:lnTo>
                  <a:cubicBezTo>
                    <a:pt x="10308" y="14473"/>
                    <a:pt x="10308" y="14041"/>
                    <a:pt x="10030" y="14041"/>
                  </a:cubicBezTo>
                  <a:lnTo>
                    <a:pt x="7253" y="14041"/>
                  </a:lnTo>
                  <a:cubicBezTo>
                    <a:pt x="7099" y="14041"/>
                    <a:pt x="6975" y="13979"/>
                    <a:pt x="6852" y="13887"/>
                  </a:cubicBezTo>
                  <a:cubicBezTo>
                    <a:pt x="6358" y="13516"/>
                    <a:pt x="5185" y="12560"/>
                    <a:pt x="5278" y="11264"/>
                  </a:cubicBezTo>
                  <a:cubicBezTo>
                    <a:pt x="5278" y="11109"/>
                    <a:pt x="5339" y="10955"/>
                    <a:pt x="5463" y="10862"/>
                  </a:cubicBezTo>
                  <a:cubicBezTo>
                    <a:pt x="5555" y="10739"/>
                    <a:pt x="5710" y="10677"/>
                    <a:pt x="5833" y="10677"/>
                  </a:cubicBezTo>
                  <a:cubicBezTo>
                    <a:pt x="5987" y="10677"/>
                    <a:pt x="6142" y="10739"/>
                    <a:pt x="6265" y="10862"/>
                  </a:cubicBezTo>
                  <a:cubicBezTo>
                    <a:pt x="6296" y="10893"/>
                    <a:pt x="6358" y="10924"/>
                    <a:pt x="6420" y="10924"/>
                  </a:cubicBezTo>
                  <a:cubicBezTo>
                    <a:pt x="6543" y="10924"/>
                    <a:pt x="6636" y="10831"/>
                    <a:pt x="6636" y="10708"/>
                  </a:cubicBezTo>
                  <a:lnTo>
                    <a:pt x="6636" y="4412"/>
                  </a:lnTo>
                  <a:cubicBezTo>
                    <a:pt x="6682" y="4073"/>
                    <a:pt x="6944" y="3903"/>
                    <a:pt x="7207" y="3903"/>
                  </a:cubicBezTo>
                  <a:cubicBezTo>
                    <a:pt x="7469" y="3903"/>
                    <a:pt x="7731" y="4073"/>
                    <a:pt x="7777" y="4412"/>
                  </a:cubicBezTo>
                  <a:lnTo>
                    <a:pt x="7777" y="9751"/>
                  </a:lnTo>
                  <a:cubicBezTo>
                    <a:pt x="7777" y="9890"/>
                    <a:pt x="7885" y="9960"/>
                    <a:pt x="7994" y="9960"/>
                  </a:cubicBezTo>
                  <a:cubicBezTo>
                    <a:pt x="8102" y="9960"/>
                    <a:pt x="8210" y="9890"/>
                    <a:pt x="8210" y="9751"/>
                  </a:cubicBezTo>
                  <a:lnTo>
                    <a:pt x="8210" y="8332"/>
                  </a:lnTo>
                  <a:cubicBezTo>
                    <a:pt x="8179" y="7961"/>
                    <a:pt x="8456" y="7653"/>
                    <a:pt x="8827" y="7653"/>
                  </a:cubicBezTo>
                  <a:cubicBezTo>
                    <a:pt x="9135" y="7653"/>
                    <a:pt x="9413" y="7900"/>
                    <a:pt x="9413" y="8239"/>
                  </a:cubicBezTo>
                  <a:lnTo>
                    <a:pt x="9413" y="9751"/>
                  </a:lnTo>
                  <a:cubicBezTo>
                    <a:pt x="9413" y="9890"/>
                    <a:pt x="9513" y="9960"/>
                    <a:pt x="9614" y="9960"/>
                  </a:cubicBezTo>
                  <a:cubicBezTo>
                    <a:pt x="9714" y="9960"/>
                    <a:pt x="9814" y="9890"/>
                    <a:pt x="9814" y="9751"/>
                  </a:cubicBezTo>
                  <a:lnTo>
                    <a:pt x="9814" y="8301"/>
                  </a:lnTo>
                  <a:cubicBezTo>
                    <a:pt x="9814" y="7961"/>
                    <a:pt x="10092" y="7653"/>
                    <a:pt x="10432" y="7653"/>
                  </a:cubicBezTo>
                  <a:cubicBezTo>
                    <a:pt x="10771" y="7653"/>
                    <a:pt x="11049" y="7961"/>
                    <a:pt x="11018" y="8301"/>
                  </a:cubicBezTo>
                  <a:lnTo>
                    <a:pt x="11018" y="9751"/>
                  </a:lnTo>
                  <a:cubicBezTo>
                    <a:pt x="11018" y="9875"/>
                    <a:pt x="11111" y="9967"/>
                    <a:pt x="11234" y="9967"/>
                  </a:cubicBezTo>
                  <a:cubicBezTo>
                    <a:pt x="11357" y="9967"/>
                    <a:pt x="11450" y="9875"/>
                    <a:pt x="11450" y="9751"/>
                  </a:cubicBezTo>
                  <a:lnTo>
                    <a:pt x="11450" y="8270"/>
                  </a:lnTo>
                  <a:cubicBezTo>
                    <a:pt x="11450" y="7930"/>
                    <a:pt x="11697" y="7653"/>
                    <a:pt x="12036" y="7653"/>
                  </a:cubicBezTo>
                  <a:cubicBezTo>
                    <a:pt x="12191" y="7653"/>
                    <a:pt x="12345" y="7684"/>
                    <a:pt x="12438" y="7807"/>
                  </a:cubicBezTo>
                  <a:cubicBezTo>
                    <a:pt x="12561" y="7930"/>
                    <a:pt x="12623" y="8085"/>
                    <a:pt x="12623" y="8239"/>
                  </a:cubicBezTo>
                  <a:lnTo>
                    <a:pt x="12623" y="12004"/>
                  </a:lnTo>
                  <a:cubicBezTo>
                    <a:pt x="12623" y="12652"/>
                    <a:pt x="12407" y="13300"/>
                    <a:pt x="12006" y="13794"/>
                  </a:cubicBezTo>
                  <a:cubicBezTo>
                    <a:pt x="11882" y="13949"/>
                    <a:pt x="11697" y="14041"/>
                    <a:pt x="11481" y="14072"/>
                  </a:cubicBezTo>
                  <a:cubicBezTo>
                    <a:pt x="11471" y="14071"/>
                    <a:pt x="11462" y="14070"/>
                    <a:pt x="11453" y="14070"/>
                  </a:cubicBezTo>
                  <a:cubicBezTo>
                    <a:pt x="11203" y="14070"/>
                    <a:pt x="11213" y="14473"/>
                    <a:pt x="11481" y="14473"/>
                  </a:cubicBezTo>
                  <a:cubicBezTo>
                    <a:pt x="11820" y="14473"/>
                    <a:pt x="12129" y="14319"/>
                    <a:pt x="12345" y="14072"/>
                  </a:cubicBezTo>
                  <a:cubicBezTo>
                    <a:pt x="12808" y="13486"/>
                    <a:pt x="13055" y="12745"/>
                    <a:pt x="13055" y="12004"/>
                  </a:cubicBezTo>
                  <a:lnTo>
                    <a:pt x="13055" y="8239"/>
                  </a:lnTo>
                  <a:cubicBezTo>
                    <a:pt x="13055" y="7961"/>
                    <a:pt x="12931" y="7684"/>
                    <a:pt x="12746" y="7498"/>
                  </a:cubicBezTo>
                  <a:cubicBezTo>
                    <a:pt x="12552" y="7332"/>
                    <a:pt x="12334" y="7216"/>
                    <a:pt x="12091" y="7216"/>
                  </a:cubicBezTo>
                  <a:cubicBezTo>
                    <a:pt x="12063" y="7216"/>
                    <a:pt x="12034" y="7217"/>
                    <a:pt x="12006" y="7221"/>
                  </a:cubicBezTo>
                  <a:cubicBezTo>
                    <a:pt x="11697" y="7221"/>
                    <a:pt x="11419" y="7375"/>
                    <a:pt x="11234" y="7622"/>
                  </a:cubicBezTo>
                  <a:cubicBezTo>
                    <a:pt x="11033" y="7344"/>
                    <a:pt x="10725" y="7205"/>
                    <a:pt x="10416" y="7205"/>
                  </a:cubicBezTo>
                  <a:cubicBezTo>
                    <a:pt x="10108" y="7205"/>
                    <a:pt x="9799" y="7344"/>
                    <a:pt x="9598" y="7622"/>
                  </a:cubicBezTo>
                  <a:cubicBezTo>
                    <a:pt x="9415" y="7346"/>
                    <a:pt x="9110" y="7202"/>
                    <a:pt x="8803" y="7202"/>
                  </a:cubicBezTo>
                  <a:cubicBezTo>
                    <a:pt x="8594" y="7202"/>
                    <a:pt x="8384" y="7269"/>
                    <a:pt x="8210" y="7406"/>
                  </a:cubicBezTo>
                  <a:lnTo>
                    <a:pt x="8210" y="6634"/>
                  </a:lnTo>
                  <a:cubicBezTo>
                    <a:pt x="8858" y="6418"/>
                    <a:pt x="9444" y="6017"/>
                    <a:pt x="9845" y="5462"/>
                  </a:cubicBezTo>
                  <a:cubicBezTo>
                    <a:pt x="10277" y="4906"/>
                    <a:pt x="10493" y="4258"/>
                    <a:pt x="10555" y="3610"/>
                  </a:cubicBezTo>
                  <a:lnTo>
                    <a:pt x="13055" y="3610"/>
                  </a:lnTo>
                  <a:cubicBezTo>
                    <a:pt x="13117" y="3764"/>
                    <a:pt x="13209" y="3918"/>
                    <a:pt x="13333" y="4042"/>
                  </a:cubicBezTo>
                  <a:cubicBezTo>
                    <a:pt x="13487" y="4258"/>
                    <a:pt x="13734" y="4351"/>
                    <a:pt x="14012" y="4381"/>
                  </a:cubicBezTo>
                  <a:cubicBezTo>
                    <a:pt x="14043" y="4385"/>
                    <a:pt x="14074" y="4387"/>
                    <a:pt x="14106" y="4387"/>
                  </a:cubicBezTo>
                  <a:cubicBezTo>
                    <a:pt x="14320" y="4387"/>
                    <a:pt x="14529" y="4296"/>
                    <a:pt x="14691" y="4134"/>
                  </a:cubicBezTo>
                  <a:cubicBezTo>
                    <a:pt x="15092" y="3795"/>
                    <a:pt x="15153" y="3178"/>
                    <a:pt x="14814" y="2777"/>
                  </a:cubicBezTo>
                  <a:cubicBezTo>
                    <a:pt x="14629" y="2591"/>
                    <a:pt x="14382" y="2468"/>
                    <a:pt x="14135" y="2437"/>
                  </a:cubicBezTo>
                  <a:cubicBezTo>
                    <a:pt x="14114" y="2436"/>
                    <a:pt x="14093" y="2435"/>
                    <a:pt x="14073" y="2435"/>
                  </a:cubicBezTo>
                  <a:cubicBezTo>
                    <a:pt x="13605" y="2435"/>
                    <a:pt x="13205" y="2765"/>
                    <a:pt x="13117" y="3209"/>
                  </a:cubicBezTo>
                  <a:lnTo>
                    <a:pt x="10586" y="3209"/>
                  </a:lnTo>
                  <a:cubicBezTo>
                    <a:pt x="10488" y="1340"/>
                    <a:pt x="8921" y="1"/>
                    <a:pt x="7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93" name="Google Shape;1193;p49"/>
          <p:cNvSpPr/>
          <p:nvPr/>
        </p:nvSpPr>
        <p:spPr>
          <a:xfrm>
            <a:off x="3865175" y="3259018"/>
            <a:ext cx="258000" cy="25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194" name="Google Shape;1194;p49"/>
          <p:cNvGrpSpPr/>
          <p:nvPr/>
        </p:nvGrpSpPr>
        <p:grpSpPr>
          <a:xfrm>
            <a:off x="9275727" y="2281676"/>
            <a:ext cx="486600" cy="583350"/>
            <a:chOff x="7751727" y="2281676"/>
            <a:chExt cx="486600" cy="583350"/>
          </a:xfrm>
        </p:grpSpPr>
        <p:sp>
          <p:nvSpPr>
            <p:cNvPr id="1195" name="Google Shape;1195;p49"/>
            <p:cNvSpPr/>
            <p:nvPr/>
          </p:nvSpPr>
          <p:spPr>
            <a:xfrm>
              <a:off x="7751727" y="260702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980327" y="22816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97" name="Google Shape;1197;p49"/>
          <p:cNvSpPr txBox="1">
            <a:spLocks noGrp="1"/>
          </p:cNvSpPr>
          <p:nvPr>
            <p:ph type="subTitle" idx="6"/>
          </p:nvPr>
        </p:nvSpPr>
        <p:spPr>
          <a:xfrm>
            <a:off x="7914906" y="6316950"/>
            <a:ext cx="2286600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-IN" dirty="0"/>
              <a:t>TEAM INNOVATORS</a:t>
            </a:r>
          </a:p>
        </p:txBody>
      </p:sp>
      <p:sp>
        <p:nvSpPr>
          <p:cNvPr id="1198" name="Google Shape;1198;p49"/>
          <p:cNvSpPr/>
          <p:nvPr/>
        </p:nvSpPr>
        <p:spPr>
          <a:xfrm>
            <a:off x="7699326" y="2534595"/>
            <a:ext cx="788400" cy="7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199" name="Google Shape;1199;p49"/>
          <p:cNvGrpSpPr/>
          <p:nvPr/>
        </p:nvGrpSpPr>
        <p:grpSpPr>
          <a:xfrm>
            <a:off x="1193221" y="1317311"/>
            <a:ext cx="623677" cy="453227"/>
            <a:chOff x="807737" y="1384688"/>
            <a:chExt cx="623677" cy="453227"/>
          </a:xfrm>
        </p:grpSpPr>
        <p:sp>
          <p:nvSpPr>
            <p:cNvPr id="1200" name="Google Shape;1200;p49"/>
            <p:cNvSpPr/>
            <p:nvPr/>
          </p:nvSpPr>
          <p:spPr>
            <a:xfrm>
              <a:off x="807737" y="1384688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1092114" y="1498615"/>
              <a:ext cx="339300" cy="339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02" name="Google Shape;1202;p49"/>
          <p:cNvGrpSpPr/>
          <p:nvPr/>
        </p:nvGrpSpPr>
        <p:grpSpPr>
          <a:xfrm>
            <a:off x="9379900" y="5392176"/>
            <a:ext cx="764596" cy="491583"/>
            <a:chOff x="7855900" y="5392175"/>
            <a:chExt cx="764596" cy="491583"/>
          </a:xfrm>
        </p:grpSpPr>
        <p:sp>
          <p:nvSpPr>
            <p:cNvPr id="1203" name="Google Shape;1203;p49"/>
            <p:cNvSpPr/>
            <p:nvPr/>
          </p:nvSpPr>
          <p:spPr>
            <a:xfrm>
              <a:off x="8131850" y="5671057"/>
              <a:ext cx="212700" cy="212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8407797" y="5671058"/>
              <a:ext cx="212700" cy="212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8407793" y="5392175"/>
              <a:ext cx="212700" cy="212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7855900" y="5671057"/>
              <a:ext cx="212700" cy="212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6" name="Subtitle 8">
            <a:extLst>
              <a:ext uri="{FF2B5EF4-FFF2-40B4-BE49-F238E27FC236}">
                <a16:creationId xmlns:a16="http://schemas.microsoft.com/office/drawing/2014/main" id="{3B61AE12-C6FF-0748-848E-E2C62077176C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1235164" y="174350"/>
            <a:ext cx="1341200" cy="405300"/>
          </a:xfrm>
        </p:spPr>
        <p:txBody>
          <a:bodyPr/>
          <a:lstStyle/>
          <a:p>
            <a:r>
              <a:rPr lang="en-IN" dirty="0"/>
              <a:t>HEALTH APP</a:t>
            </a:r>
          </a:p>
        </p:txBody>
      </p:sp>
      <p:sp>
        <p:nvSpPr>
          <p:cNvPr id="77" name="Subtitle 9">
            <a:extLst>
              <a:ext uri="{FF2B5EF4-FFF2-40B4-BE49-F238E27FC236}">
                <a16:creationId xmlns:a16="http://schemas.microsoft.com/office/drawing/2014/main" id="{2D80C843-09C4-6296-35B3-7ADDDA4E7D8D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2384114" y="325668"/>
            <a:ext cx="1341200" cy="260900"/>
          </a:xfrm>
        </p:spPr>
        <p:txBody>
          <a:bodyPr/>
          <a:lstStyle/>
          <a:p>
            <a:r>
              <a:rPr lang="en-IN" dirty="0"/>
              <a:t>HEART DIEASES</a:t>
            </a:r>
          </a:p>
          <a:p>
            <a:endParaRPr lang="en-IN" dirty="0"/>
          </a:p>
        </p:txBody>
      </p:sp>
      <p:sp>
        <p:nvSpPr>
          <p:cNvPr id="78" name="Subtitle 10">
            <a:extLst>
              <a:ext uri="{FF2B5EF4-FFF2-40B4-BE49-F238E27FC236}">
                <a16:creationId xmlns:a16="http://schemas.microsoft.com/office/drawing/2014/main" id="{4C618E3E-138C-9D1C-315F-C51A26E7A134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725314" y="318750"/>
            <a:ext cx="1341200" cy="260900"/>
          </a:xfrm>
        </p:spPr>
        <p:txBody>
          <a:bodyPr/>
          <a:lstStyle/>
          <a:p>
            <a:r>
              <a:rPr lang="en-IN" dirty="0"/>
              <a:t>KIDNEY DIEASES</a:t>
            </a:r>
          </a:p>
          <a:p>
            <a:endParaRPr lang="en-IN" dirty="0"/>
          </a:p>
        </p:txBody>
      </p:sp>
      <p:sp>
        <p:nvSpPr>
          <p:cNvPr id="79" name="Subtitle 11">
            <a:extLst>
              <a:ext uri="{FF2B5EF4-FFF2-40B4-BE49-F238E27FC236}">
                <a16:creationId xmlns:a16="http://schemas.microsoft.com/office/drawing/2014/main" id="{4A1EEBE8-07C5-87A3-23CA-867167CEB9B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886152" y="318750"/>
            <a:ext cx="1341200" cy="260900"/>
          </a:xfrm>
        </p:spPr>
        <p:txBody>
          <a:bodyPr/>
          <a:lstStyle/>
          <a:p>
            <a:r>
              <a:rPr lang="en-IN" dirty="0"/>
              <a:t>DIABETES</a:t>
            </a:r>
          </a:p>
          <a:p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90A31F-3859-A114-17BE-B898D9542F95}"/>
              </a:ext>
            </a:extLst>
          </p:cNvPr>
          <p:cNvSpPr txBox="1"/>
          <p:nvPr/>
        </p:nvSpPr>
        <p:spPr>
          <a:xfrm>
            <a:off x="5964649" y="216815"/>
            <a:ext cx="16346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rgbClr val="FFC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LIVER DIEASES</a:t>
            </a:r>
          </a:p>
          <a:p>
            <a:endParaRPr lang="en-IN" sz="1300" dirty="0">
              <a:solidFill>
                <a:srgbClr val="FFC000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980B8E-A32E-84CA-D2AA-4A5FE77C7E83}"/>
              </a:ext>
            </a:extLst>
          </p:cNvPr>
          <p:cNvSpPr txBox="1"/>
          <p:nvPr/>
        </p:nvSpPr>
        <p:spPr>
          <a:xfrm>
            <a:off x="7113599" y="202978"/>
            <a:ext cx="18377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rgbClr val="FFC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CANCER</a:t>
            </a:r>
          </a:p>
          <a:p>
            <a:endParaRPr lang="en-IN" sz="1300" dirty="0">
              <a:solidFill>
                <a:srgbClr val="FFC000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>
            <a:spLocks noGrp="1"/>
          </p:cNvSpPr>
          <p:nvPr>
            <p:ph type="title"/>
          </p:nvPr>
        </p:nvSpPr>
        <p:spPr>
          <a:xfrm>
            <a:off x="4733100" y="2532244"/>
            <a:ext cx="2725800" cy="52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/>
              <a:t>KAGGLE DATASETS</a:t>
            </a:r>
            <a:endParaRPr dirty="0"/>
          </a:p>
        </p:txBody>
      </p:sp>
      <p:sp>
        <p:nvSpPr>
          <p:cNvPr id="776" name="Google Shape;776;p36"/>
          <p:cNvSpPr txBox="1">
            <a:spLocks noGrp="1"/>
          </p:cNvSpPr>
          <p:nvPr>
            <p:ph type="title" idx="2"/>
          </p:nvPr>
        </p:nvSpPr>
        <p:spPr>
          <a:xfrm>
            <a:off x="7620178" y="2543446"/>
            <a:ext cx="1828800" cy="52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dirty="0"/>
              <a:t>SKLEARN</a:t>
            </a:r>
            <a:endParaRPr dirty="0"/>
          </a:p>
        </p:txBody>
      </p:sp>
      <p:sp>
        <p:nvSpPr>
          <p:cNvPr id="778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5226428" y="4656463"/>
            <a:ext cx="1828800" cy="52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dirty="0"/>
              <a:t>JOBLIB</a:t>
            </a:r>
            <a:endParaRPr dirty="0"/>
          </a:p>
        </p:txBody>
      </p:sp>
      <p:sp>
        <p:nvSpPr>
          <p:cNvPr id="780" name="Google Shape;780;p36"/>
          <p:cNvSpPr txBox="1">
            <a:spLocks noGrp="1"/>
          </p:cNvSpPr>
          <p:nvPr>
            <p:ph type="title" idx="6"/>
          </p:nvPr>
        </p:nvSpPr>
        <p:spPr>
          <a:xfrm>
            <a:off x="7992817" y="4575186"/>
            <a:ext cx="1828800" cy="52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dirty="0"/>
              <a:t>FLASK</a:t>
            </a:r>
            <a:endParaRPr dirty="0"/>
          </a:p>
        </p:txBody>
      </p:sp>
      <p:sp>
        <p:nvSpPr>
          <p:cNvPr id="782" name="Google Shape;782;p36"/>
          <p:cNvSpPr txBox="1">
            <a:spLocks noGrp="1"/>
          </p:cNvSpPr>
          <p:nvPr>
            <p:ph type="title" idx="8"/>
          </p:nvPr>
        </p:nvSpPr>
        <p:spPr>
          <a:xfrm>
            <a:off x="2042050" y="2753550"/>
            <a:ext cx="2725800" cy="135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/>
              <a:t>LIBRARIES &amp;DATA SETS  USED </a:t>
            </a:r>
            <a:endParaRPr dirty="0"/>
          </a:p>
        </p:txBody>
      </p:sp>
      <p:cxnSp>
        <p:nvCxnSpPr>
          <p:cNvPr id="783" name="Google Shape;783;p36"/>
          <p:cNvCxnSpPr>
            <a:stCxn id="782" idx="0"/>
            <a:endCxn id="784" idx="1"/>
          </p:cNvCxnSpPr>
          <p:nvPr/>
        </p:nvCxnSpPr>
        <p:spPr>
          <a:xfrm rot="-5400000">
            <a:off x="3263050" y="1909950"/>
            <a:ext cx="985500" cy="701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789" name="Google Shape;789;p36"/>
          <p:cNvSpPr/>
          <p:nvPr/>
        </p:nvSpPr>
        <p:spPr>
          <a:xfrm>
            <a:off x="4570853" y="174437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4106600" y="1417225"/>
            <a:ext cx="701700" cy="70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790" name="Google Shape;790;p36"/>
          <p:cNvGrpSpPr/>
          <p:nvPr/>
        </p:nvGrpSpPr>
        <p:grpSpPr>
          <a:xfrm>
            <a:off x="4233417" y="1560839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95" name="Google Shape;795;p36"/>
          <p:cNvSpPr/>
          <p:nvPr/>
        </p:nvSpPr>
        <p:spPr>
          <a:xfrm>
            <a:off x="5363668" y="3690906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796" name="Google Shape;796;p36"/>
          <p:cNvSpPr/>
          <p:nvPr/>
        </p:nvSpPr>
        <p:spPr>
          <a:xfrm>
            <a:off x="7992817" y="3690906"/>
            <a:ext cx="831090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797" name="Google Shape;797;p36"/>
          <p:cNvSpPr/>
          <p:nvPr/>
        </p:nvSpPr>
        <p:spPr>
          <a:xfrm>
            <a:off x="5455840" y="1566687"/>
            <a:ext cx="723075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798" name="Google Shape;798;p36"/>
          <p:cNvSpPr/>
          <p:nvPr/>
        </p:nvSpPr>
        <p:spPr>
          <a:xfrm>
            <a:off x="7921595" y="1609125"/>
            <a:ext cx="825734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799" name="Google Shape;799;p36"/>
          <p:cNvSpPr txBox="1">
            <a:spLocks noGrp="1"/>
          </p:cNvSpPr>
          <p:nvPr>
            <p:ph type="subTitle" idx="9"/>
          </p:nvPr>
        </p:nvSpPr>
        <p:spPr>
          <a:xfrm>
            <a:off x="7914906" y="6316950"/>
            <a:ext cx="2286600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-IN" dirty="0"/>
              <a:t>TEAM INNOVATORS </a:t>
            </a:r>
            <a:endParaRPr dirty="0"/>
          </a:p>
        </p:txBody>
      </p:sp>
      <p:grpSp>
        <p:nvGrpSpPr>
          <p:cNvPr id="800" name="Google Shape;800;p36"/>
          <p:cNvGrpSpPr/>
          <p:nvPr/>
        </p:nvGrpSpPr>
        <p:grpSpPr>
          <a:xfrm>
            <a:off x="9448978" y="1252057"/>
            <a:ext cx="538061" cy="560627"/>
            <a:chOff x="7924977" y="1252056"/>
            <a:chExt cx="538061" cy="560627"/>
          </a:xfrm>
        </p:grpSpPr>
        <p:sp>
          <p:nvSpPr>
            <p:cNvPr id="801" name="Google Shape;801;p36"/>
            <p:cNvSpPr/>
            <p:nvPr/>
          </p:nvSpPr>
          <p:spPr>
            <a:xfrm>
              <a:off x="7924977" y="1550483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8200839" y="1252056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2795526" y="492032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2" name="Google Shape;704;p33">
            <a:hlinkClick r:id="rId3" action="ppaction://hlinksldjump"/>
            <a:extLst>
              <a:ext uri="{FF2B5EF4-FFF2-40B4-BE49-F238E27FC236}">
                <a16:creationId xmlns:a16="http://schemas.microsoft.com/office/drawing/2014/main" id="{81F22B1E-7A8B-3EDB-287E-0765E79708A2}"/>
              </a:ext>
            </a:extLst>
          </p:cNvPr>
          <p:cNvSpPr txBox="1">
            <a:spLocks/>
          </p:cNvSpPr>
          <p:nvPr/>
        </p:nvSpPr>
        <p:spPr>
          <a:xfrm>
            <a:off x="1183342" y="174350"/>
            <a:ext cx="1093693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IN"/>
              <a:t>HEALTH  APP</a:t>
            </a:r>
            <a:endParaRPr lang="en-IN" dirty="0"/>
          </a:p>
        </p:txBody>
      </p:sp>
      <p:sp>
        <p:nvSpPr>
          <p:cNvPr id="43" name="Google Shape;705;p33">
            <a:hlinkClick r:id="" action="ppaction://noaction"/>
            <a:extLst>
              <a:ext uri="{FF2B5EF4-FFF2-40B4-BE49-F238E27FC236}">
                <a16:creationId xmlns:a16="http://schemas.microsoft.com/office/drawing/2014/main" id="{D46901B6-4D9E-36D7-05DE-8C2A5CFA3F22}"/>
              </a:ext>
            </a:extLst>
          </p:cNvPr>
          <p:cNvSpPr txBox="1">
            <a:spLocks/>
          </p:cNvSpPr>
          <p:nvPr/>
        </p:nvSpPr>
        <p:spPr>
          <a:xfrm>
            <a:off x="1425387" y="174350"/>
            <a:ext cx="2921435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IN"/>
              <a:t>HEART DIEASES</a:t>
            </a:r>
            <a:endParaRPr lang="en-IN" dirty="0"/>
          </a:p>
        </p:txBody>
      </p:sp>
      <p:sp>
        <p:nvSpPr>
          <p:cNvPr id="44" name="Google Shape;706;p33">
            <a:hlinkClick r:id="" action="ppaction://noaction"/>
            <a:extLst>
              <a:ext uri="{FF2B5EF4-FFF2-40B4-BE49-F238E27FC236}">
                <a16:creationId xmlns:a16="http://schemas.microsoft.com/office/drawing/2014/main" id="{756BDCDF-343C-CD5F-16EC-8B2D3E4924A3}"/>
              </a:ext>
            </a:extLst>
          </p:cNvPr>
          <p:cNvSpPr txBox="1">
            <a:spLocks/>
          </p:cNvSpPr>
          <p:nvPr/>
        </p:nvSpPr>
        <p:spPr>
          <a:xfrm>
            <a:off x="2868707" y="174350"/>
            <a:ext cx="2608728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IN"/>
              <a:t>KIDNEY DIEASES</a:t>
            </a:r>
            <a:endParaRPr lang="en-IN" dirty="0"/>
          </a:p>
        </p:txBody>
      </p:sp>
      <p:sp>
        <p:nvSpPr>
          <p:cNvPr id="45" name="Google Shape;709;p33">
            <a:hlinkClick r:id="" action="ppaction://noaction"/>
            <a:extLst>
              <a:ext uri="{FF2B5EF4-FFF2-40B4-BE49-F238E27FC236}">
                <a16:creationId xmlns:a16="http://schemas.microsoft.com/office/drawing/2014/main" id="{26B5B81F-E762-00C4-8956-1B4F6D704EC5}"/>
              </a:ext>
            </a:extLst>
          </p:cNvPr>
          <p:cNvSpPr txBox="1">
            <a:spLocks/>
          </p:cNvSpPr>
          <p:nvPr/>
        </p:nvSpPr>
        <p:spPr>
          <a:xfrm>
            <a:off x="4346822" y="174350"/>
            <a:ext cx="1954126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1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1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IN"/>
              <a:t>DIABETES</a:t>
            </a:r>
            <a:endParaRPr lang="en-IN" dirty="0"/>
          </a:p>
        </p:txBody>
      </p:sp>
      <p:sp>
        <p:nvSpPr>
          <p:cNvPr id="46" name="Google Shape;709;p33">
            <a:hlinkClick r:id="" action="ppaction://noaction"/>
            <a:extLst>
              <a:ext uri="{FF2B5EF4-FFF2-40B4-BE49-F238E27FC236}">
                <a16:creationId xmlns:a16="http://schemas.microsoft.com/office/drawing/2014/main" id="{2BA77B28-EAC1-EE7A-2203-8057A76A111A}"/>
              </a:ext>
            </a:extLst>
          </p:cNvPr>
          <p:cNvSpPr txBox="1">
            <a:spLocks/>
          </p:cNvSpPr>
          <p:nvPr/>
        </p:nvSpPr>
        <p:spPr>
          <a:xfrm>
            <a:off x="5226428" y="170314"/>
            <a:ext cx="2235790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IN" dirty="0"/>
              <a:t>LIVER DIEASES</a:t>
            </a:r>
          </a:p>
        </p:txBody>
      </p:sp>
      <p:sp>
        <p:nvSpPr>
          <p:cNvPr id="47" name="Google Shape;709;p33">
            <a:hlinkClick r:id="" action="ppaction://noaction"/>
            <a:extLst>
              <a:ext uri="{FF2B5EF4-FFF2-40B4-BE49-F238E27FC236}">
                <a16:creationId xmlns:a16="http://schemas.microsoft.com/office/drawing/2014/main" id="{C58983D1-0E7C-7FD4-CABC-39834772AA55}"/>
              </a:ext>
            </a:extLst>
          </p:cNvPr>
          <p:cNvSpPr txBox="1">
            <a:spLocks/>
          </p:cNvSpPr>
          <p:nvPr/>
        </p:nvSpPr>
        <p:spPr>
          <a:xfrm>
            <a:off x="6472702" y="245053"/>
            <a:ext cx="1954126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IN" dirty="0"/>
              <a:t>CANCER</a:t>
            </a:r>
          </a:p>
          <a:p>
            <a:pPr marL="0" indent="0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54DB0241-43BE-6EF0-4015-253C82E46872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IN" dirty="0"/>
              <a:t>TEAM  INNOVATORS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B1BBBA9-F16F-538E-F691-AA780D32C7C3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IN" dirty="0"/>
              <a:t>HEALTH APP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512535C-DB4C-52B7-5816-38091EFF2D49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2384114" y="325668"/>
            <a:ext cx="1341200" cy="260900"/>
          </a:xfrm>
        </p:spPr>
        <p:txBody>
          <a:bodyPr/>
          <a:lstStyle/>
          <a:p>
            <a:r>
              <a:rPr lang="en-IN" dirty="0"/>
              <a:t>HEART DIEASES</a:t>
            </a:r>
          </a:p>
          <a:p>
            <a:endParaRPr lang="en-IN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30DD3D1-44C4-B50F-507B-1D141D727A8F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3725314" y="318750"/>
            <a:ext cx="1341200" cy="260900"/>
          </a:xfrm>
        </p:spPr>
        <p:txBody>
          <a:bodyPr/>
          <a:lstStyle/>
          <a:p>
            <a:r>
              <a:rPr lang="en-IN" dirty="0"/>
              <a:t>KIDNEY DIEASES</a:t>
            </a:r>
          </a:p>
          <a:p>
            <a:endParaRPr lang="en-IN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BDE508E5-FC7B-52F5-F24A-D3DBD500E07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886152" y="318750"/>
            <a:ext cx="1341200" cy="260900"/>
          </a:xfrm>
        </p:spPr>
        <p:txBody>
          <a:bodyPr/>
          <a:lstStyle/>
          <a:p>
            <a:r>
              <a:rPr lang="en-IN" dirty="0"/>
              <a:t>DIABETES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96C23F-1B27-45FD-A1A1-ACD8A25D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78" y="978138"/>
            <a:ext cx="11103844" cy="50560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4AF2C7-F9F1-2ED9-12EB-BE2A5B22DB21}"/>
              </a:ext>
            </a:extLst>
          </p:cNvPr>
          <p:cNvSpPr txBox="1"/>
          <p:nvPr/>
        </p:nvSpPr>
        <p:spPr>
          <a:xfrm>
            <a:off x="5964649" y="216815"/>
            <a:ext cx="16346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rgbClr val="FFC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LIVER DIEASES</a:t>
            </a:r>
          </a:p>
          <a:p>
            <a:endParaRPr lang="en-IN" sz="1300" dirty="0">
              <a:solidFill>
                <a:srgbClr val="FFC000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36EA30-31A1-9CB1-D347-411D114A3C0A}"/>
              </a:ext>
            </a:extLst>
          </p:cNvPr>
          <p:cNvSpPr txBox="1"/>
          <p:nvPr/>
        </p:nvSpPr>
        <p:spPr>
          <a:xfrm>
            <a:off x="7113599" y="202978"/>
            <a:ext cx="18377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solidFill>
                  <a:srgbClr val="FFC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CANCER</a:t>
            </a:r>
          </a:p>
          <a:p>
            <a:endParaRPr lang="en-IN" sz="1300" dirty="0">
              <a:solidFill>
                <a:srgbClr val="FFC000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06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p41"/>
          <p:cNvGrpSpPr/>
          <p:nvPr/>
        </p:nvGrpSpPr>
        <p:grpSpPr>
          <a:xfrm>
            <a:off x="4891343" y="4141909"/>
            <a:ext cx="1857136" cy="1855265"/>
            <a:chOff x="2497275" y="2744159"/>
            <a:chExt cx="370930" cy="370549"/>
          </a:xfrm>
        </p:grpSpPr>
        <p:sp>
          <p:nvSpPr>
            <p:cNvPr id="917" name="Google Shape;917;p41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23" name="Google Shape;923;p41"/>
          <p:cNvSpPr txBox="1">
            <a:spLocks noGrp="1"/>
          </p:cNvSpPr>
          <p:nvPr>
            <p:ph type="title"/>
          </p:nvPr>
        </p:nvSpPr>
        <p:spPr>
          <a:xfrm>
            <a:off x="2426560" y="2372752"/>
            <a:ext cx="3356542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sz="3600" dirty="0">
                <a:solidFill>
                  <a:srgbClr val="0070C0"/>
                </a:solidFill>
              </a:rPr>
              <a:t>BUSINESS   IDEAS</a:t>
            </a:r>
            <a:endParaRPr sz="3600" dirty="0">
              <a:solidFill>
                <a:srgbClr val="0070C0"/>
              </a:solidFill>
            </a:endParaRPr>
          </a:p>
        </p:txBody>
      </p:sp>
      <p:sp>
        <p:nvSpPr>
          <p:cNvPr id="925" name="Google Shape;925;p41"/>
          <p:cNvSpPr txBox="1">
            <a:spLocks noGrp="1"/>
          </p:cNvSpPr>
          <p:nvPr>
            <p:ph type="subTitle" idx="1"/>
          </p:nvPr>
        </p:nvSpPr>
        <p:spPr>
          <a:xfrm>
            <a:off x="7914906" y="6316950"/>
            <a:ext cx="2286600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-IN" dirty="0"/>
              <a:t>TEAM INNOVATORS</a:t>
            </a:r>
            <a:endParaRPr dirty="0"/>
          </a:p>
        </p:txBody>
      </p:sp>
      <p:sp>
        <p:nvSpPr>
          <p:cNvPr id="931" name="Google Shape;931;p41"/>
          <p:cNvSpPr/>
          <p:nvPr/>
        </p:nvSpPr>
        <p:spPr>
          <a:xfrm>
            <a:off x="6407840" y="1544045"/>
            <a:ext cx="3357600" cy="3357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932" name="Google Shape;932;p41"/>
          <p:cNvPicPr preferRelativeResize="0"/>
          <p:nvPr/>
        </p:nvPicPr>
        <p:blipFill rotWithShape="1">
          <a:blip r:embed="rId3">
            <a:alphaModFix/>
          </a:blip>
          <a:srcRect l="13124" r="17618"/>
          <a:stretch/>
        </p:blipFill>
        <p:spPr>
          <a:xfrm>
            <a:off x="5863014" y="1826455"/>
            <a:ext cx="3623100" cy="3487500"/>
          </a:xfrm>
          <a:prstGeom prst="roundRect">
            <a:avLst>
              <a:gd name="adj" fmla="val 10682"/>
            </a:avLst>
          </a:prstGeom>
          <a:noFill/>
          <a:ln>
            <a:noFill/>
          </a:ln>
        </p:spPr>
      </p:pic>
      <p:grpSp>
        <p:nvGrpSpPr>
          <p:cNvPr id="933" name="Google Shape;933;p41"/>
          <p:cNvGrpSpPr/>
          <p:nvPr/>
        </p:nvGrpSpPr>
        <p:grpSpPr>
          <a:xfrm>
            <a:off x="4751919" y="1358910"/>
            <a:ext cx="688605" cy="596407"/>
            <a:chOff x="3227918" y="1358909"/>
            <a:chExt cx="688605" cy="596407"/>
          </a:xfrm>
        </p:grpSpPr>
        <p:sp>
          <p:nvSpPr>
            <p:cNvPr id="934" name="Google Shape;934;p41"/>
            <p:cNvSpPr/>
            <p:nvPr/>
          </p:nvSpPr>
          <p:spPr>
            <a:xfrm>
              <a:off x="3227918" y="1358909"/>
              <a:ext cx="374400" cy="374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3694523" y="1733316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936" name="Google Shape;936;p41"/>
          <p:cNvGrpSpPr/>
          <p:nvPr/>
        </p:nvGrpSpPr>
        <p:grpSpPr>
          <a:xfrm>
            <a:off x="9047870" y="4761192"/>
            <a:ext cx="651139" cy="643475"/>
            <a:chOff x="7578514" y="4638239"/>
            <a:chExt cx="651139" cy="643475"/>
          </a:xfrm>
        </p:grpSpPr>
        <p:sp>
          <p:nvSpPr>
            <p:cNvPr id="937" name="Google Shape;937;p41"/>
            <p:cNvSpPr/>
            <p:nvPr/>
          </p:nvSpPr>
          <p:spPr>
            <a:xfrm>
              <a:off x="7578514" y="4991314"/>
              <a:ext cx="290400" cy="290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939253" y="4991314"/>
              <a:ext cx="290400" cy="290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7578514" y="4638239"/>
              <a:ext cx="290400" cy="290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40" name="Google Shape;940;p41"/>
          <p:cNvSpPr/>
          <p:nvPr/>
        </p:nvSpPr>
        <p:spPr>
          <a:xfrm>
            <a:off x="2042049" y="5109028"/>
            <a:ext cx="290400" cy="290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" name="Google Shape;704;p33">
            <a:hlinkClick r:id="rId4" action="ppaction://hlinksldjump"/>
            <a:extLst>
              <a:ext uri="{FF2B5EF4-FFF2-40B4-BE49-F238E27FC236}">
                <a16:creationId xmlns:a16="http://schemas.microsoft.com/office/drawing/2014/main" id="{AAE6A7DD-654F-C49C-E28E-DD54AA22D155}"/>
              </a:ext>
            </a:extLst>
          </p:cNvPr>
          <p:cNvSpPr txBox="1">
            <a:spLocks/>
          </p:cNvSpPr>
          <p:nvPr/>
        </p:nvSpPr>
        <p:spPr>
          <a:xfrm>
            <a:off x="1183342" y="174350"/>
            <a:ext cx="1093693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IN"/>
              <a:t>HEALTH  APP</a:t>
            </a:r>
            <a:endParaRPr lang="en-IN" dirty="0"/>
          </a:p>
        </p:txBody>
      </p:sp>
      <p:sp>
        <p:nvSpPr>
          <p:cNvPr id="56" name="Google Shape;705;p33">
            <a:hlinkClick r:id="" action="ppaction://noaction"/>
            <a:extLst>
              <a:ext uri="{FF2B5EF4-FFF2-40B4-BE49-F238E27FC236}">
                <a16:creationId xmlns:a16="http://schemas.microsoft.com/office/drawing/2014/main" id="{2AEFA790-CC78-9A8A-83C4-144BE2E137A2}"/>
              </a:ext>
            </a:extLst>
          </p:cNvPr>
          <p:cNvSpPr txBox="1">
            <a:spLocks/>
          </p:cNvSpPr>
          <p:nvPr/>
        </p:nvSpPr>
        <p:spPr>
          <a:xfrm>
            <a:off x="1425387" y="174350"/>
            <a:ext cx="2921435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IN"/>
              <a:t>HEART DIEASES</a:t>
            </a:r>
            <a:endParaRPr lang="en-IN" dirty="0"/>
          </a:p>
        </p:txBody>
      </p:sp>
      <p:sp>
        <p:nvSpPr>
          <p:cNvPr id="57" name="Google Shape;706;p33">
            <a:hlinkClick r:id="" action="ppaction://noaction"/>
            <a:extLst>
              <a:ext uri="{FF2B5EF4-FFF2-40B4-BE49-F238E27FC236}">
                <a16:creationId xmlns:a16="http://schemas.microsoft.com/office/drawing/2014/main" id="{D0371213-735F-3A14-8B6E-8EA8B1FB5401}"/>
              </a:ext>
            </a:extLst>
          </p:cNvPr>
          <p:cNvSpPr txBox="1">
            <a:spLocks/>
          </p:cNvSpPr>
          <p:nvPr/>
        </p:nvSpPr>
        <p:spPr>
          <a:xfrm>
            <a:off x="2868707" y="174350"/>
            <a:ext cx="2608728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IN"/>
              <a:t>KIDNEY DIEASES</a:t>
            </a:r>
            <a:endParaRPr lang="en-IN" dirty="0"/>
          </a:p>
        </p:txBody>
      </p:sp>
      <p:sp>
        <p:nvSpPr>
          <p:cNvPr id="58" name="Google Shape;709;p33">
            <a:hlinkClick r:id="" action="ppaction://noaction"/>
            <a:extLst>
              <a:ext uri="{FF2B5EF4-FFF2-40B4-BE49-F238E27FC236}">
                <a16:creationId xmlns:a16="http://schemas.microsoft.com/office/drawing/2014/main" id="{A2C10679-26F4-2CDE-05C7-0574EDBF7A4A}"/>
              </a:ext>
            </a:extLst>
          </p:cNvPr>
          <p:cNvSpPr txBox="1">
            <a:spLocks/>
          </p:cNvSpPr>
          <p:nvPr/>
        </p:nvSpPr>
        <p:spPr>
          <a:xfrm>
            <a:off x="4782296" y="94477"/>
            <a:ext cx="1954126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457200" lvl="0" indent="-317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 panose="020B060402020202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 panose="020B0604020202020204" pitchFamily="34" charset="0"/>
              <a:buChar char="○"/>
              <a:defRPr sz="24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 panose="020B0604020202020204" pitchFamily="34" charset="0"/>
              <a:buChar char="■"/>
              <a:defRPr sz="20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 panose="020B0604020202020204" pitchFamily="34" charset="0"/>
              <a:buChar char="●"/>
              <a:defRPr sz="18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 panose="020B0604020202020204" pitchFamily="34" charset="0"/>
              <a:buChar char="○"/>
              <a:defRPr sz="18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 panose="020B0604020202020204" pitchFamily="34" charset="0"/>
              <a:buChar char="■"/>
              <a:defRPr sz="18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 panose="020B0604020202020204" pitchFamily="34" charset="0"/>
              <a:buChar char="●"/>
              <a:defRPr sz="18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 panose="020B0604020202020204" pitchFamily="34" charset="0"/>
              <a:buChar char="○"/>
              <a:defRPr sz="18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 panose="020B0604020202020204" pitchFamily="34" charset="0"/>
              <a:buChar char="■"/>
              <a:defRPr sz="18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DIABETES</a:t>
            </a:r>
          </a:p>
        </p:txBody>
      </p:sp>
      <p:sp>
        <p:nvSpPr>
          <p:cNvPr id="59" name="Google Shape;709;p33">
            <a:hlinkClick r:id="" action="ppaction://noaction"/>
            <a:extLst>
              <a:ext uri="{FF2B5EF4-FFF2-40B4-BE49-F238E27FC236}">
                <a16:creationId xmlns:a16="http://schemas.microsoft.com/office/drawing/2014/main" id="{6B7AE449-BF14-0D63-D717-0A1A1A491086}"/>
              </a:ext>
            </a:extLst>
          </p:cNvPr>
          <p:cNvSpPr txBox="1">
            <a:spLocks/>
          </p:cNvSpPr>
          <p:nvPr/>
        </p:nvSpPr>
        <p:spPr>
          <a:xfrm>
            <a:off x="5226428" y="170314"/>
            <a:ext cx="2235790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IN" dirty="0"/>
              <a:t>LIVER DIEASES</a:t>
            </a:r>
          </a:p>
        </p:txBody>
      </p:sp>
      <p:sp>
        <p:nvSpPr>
          <p:cNvPr id="60" name="Google Shape;709;p33">
            <a:hlinkClick r:id="" action="ppaction://noaction"/>
            <a:extLst>
              <a:ext uri="{FF2B5EF4-FFF2-40B4-BE49-F238E27FC236}">
                <a16:creationId xmlns:a16="http://schemas.microsoft.com/office/drawing/2014/main" id="{6EA1CA60-85F6-6C52-B9A3-1EED60695C08}"/>
              </a:ext>
            </a:extLst>
          </p:cNvPr>
          <p:cNvSpPr txBox="1">
            <a:spLocks/>
          </p:cNvSpPr>
          <p:nvPr/>
        </p:nvSpPr>
        <p:spPr>
          <a:xfrm>
            <a:off x="6472702" y="245053"/>
            <a:ext cx="1954126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IN" dirty="0"/>
              <a:t>CANCER</a:t>
            </a:r>
          </a:p>
          <a:p>
            <a:pPr marL="0" indent="0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>
            <a:off x="537882" y="1671971"/>
            <a:ext cx="6532185" cy="218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" name="Google Shape;704;p33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183342" y="174350"/>
            <a:ext cx="1093693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 dirty="0"/>
              <a:t>HEALTH  APP</a:t>
            </a:r>
            <a:endParaRPr dirty="0"/>
          </a:p>
        </p:txBody>
      </p:sp>
      <p:sp>
        <p:nvSpPr>
          <p:cNvPr id="705" name="Google Shape;705;p3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1425387" y="174350"/>
            <a:ext cx="2921435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 dirty="0"/>
              <a:t>HEART DIEASES</a:t>
            </a:r>
            <a:endParaRPr dirty="0"/>
          </a:p>
        </p:txBody>
      </p:sp>
      <p:sp>
        <p:nvSpPr>
          <p:cNvPr id="706" name="Google Shape;706;p3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2868707" y="174350"/>
            <a:ext cx="2608728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 dirty="0"/>
              <a:t>KIDNEY DIEASES</a:t>
            </a:r>
            <a:endParaRPr dirty="0"/>
          </a:p>
        </p:txBody>
      </p:sp>
      <p:sp>
        <p:nvSpPr>
          <p:cNvPr id="707" name="Google Shape;707;p33"/>
          <p:cNvSpPr/>
          <p:nvPr/>
        </p:nvSpPr>
        <p:spPr>
          <a:xfrm>
            <a:off x="5226428" y="4759520"/>
            <a:ext cx="1624403" cy="3684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00000"/>
                </a:solidFill>
                <a:latin typeface="Roboto Condensed"/>
              </a:rPr>
              <a:t>SVASTHA</a:t>
            </a:r>
            <a:endParaRPr b="1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C00000"/>
              </a:solidFill>
              <a:latin typeface="Roboto Condensed"/>
            </a:endParaRPr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7914906" y="6316950"/>
            <a:ext cx="2286600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 dirty="0"/>
              <a:t>TEAM INNOVATORS</a:t>
            </a:r>
            <a:endParaRPr dirty="0"/>
          </a:p>
        </p:txBody>
      </p:sp>
      <p:sp>
        <p:nvSpPr>
          <p:cNvPr id="709" name="Google Shape;709;p3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346822" y="174350"/>
            <a:ext cx="1954126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 dirty="0"/>
              <a:t>DIABETES</a:t>
            </a:r>
            <a:endParaRPr dirty="0"/>
          </a:p>
        </p:txBody>
      </p:sp>
      <p:grpSp>
        <p:nvGrpSpPr>
          <p:cNvPr id="710" name="Google Shape;710;p33"/>
          <p:cNvGrpSpPr/>
          <p:nvPr/>
        </p:nvGrpSpPr>
        <p:grpSpPr>
          <a:xfrm>
            <a:off x="7045251" y="1594953"/>
            <a:ext cx="3030016" cy="3668094"/>
            <a:chOff x="5216629" y="1454784"/>
            <a:chExt cx="3261589" cy="3948432"/>
          </a:xfrm>
        </p:grpSpPr>
        <p:sp>
          <p:nvSpPr>
            <p:cNvPr id="711" name="Google Shape;711;p33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5"/>
                </a:gs>
              </a:gsLst>
              <a:lin ang="2698631" scaled="0"/>
            </a:gradFill>
            <a:ln>
              <a:noFill/>
            </a:ln>
            <a:effectLst>
              <a:outerShdw blurRad="85725" dist="95250" dir="2820000" algn="bl" rotWithShape="0">
                <a:srgbClr val="CCCCCC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5665463" y="1454784"/>
              <a:ext cx="2222381" cy="3948432"/>
            </a:xfrm>
            <a:custGeom>
              <a:avLst/>
              <a:gdLst/>
              <a:ahLst/>
              <a:cxnLst/>
              <a:rect l="l" t="t" r="r" b="b"/>
              <a:pathLst>
                <a:path w="62069" h="110276" fill="none" extrusionOk="0">
                  <a:moveTo>
                    <a:pt x="52949" y="110215"/>
                  </a:moveTo>
                  <a:lnTo>
                    <a:pt x="8784" y="110276"/>
                  </a:lnTo>
                  <a:cubicBezTo>
                    <a:pt x="4043" y="110276"/>
                    <a:pt x="152" y="106446"/>
                    <a:pt x="152" y="101765"/>
                  </a:cubicBezTo>
                  <a:lnTo>
                    <a:pt x="0" y="8785"/>
                  </a:lnTo>
                  <a:cubicBezTo>
                    <a:pt x="0" y="4013"/>
                    <a:pt x="3921" y="92"/>
                    <a:pt x="8693" y="92"/>
                  </a:cubicBezTo>
                  <a:lnTo>
                    <a:pt x="53375" y="31"/>
                  </a:lnTo>
                  <a:cubicBezTo>
                    <a:pt x="58147" y="0"/>
                    <a:pt x="62068" y="3921"/>
                    <a:pt x="62038" y="8693"/>
                  </a:cubicBezTo>
                  <a:lnTo>
                    <a:pt x="61612" y="101674"/>
                  </a:lnTo>
                  <a:cubicBezTo>
                    <a:pt x="61582" y="106354"/>
                    <a:pt x="57691" y="110215"/>
                    <a:pt x="52949" y="110215"/>
                  </a:cubicBezTo>
                  <a:close/>
                </a:path>
              </a:pathLst>
            </a:custGeom>
            <a:noFill/>
            <a:ln w="22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6111671" y="2953418"/>
              <a:ext cx="612767" cy="709583"/>
            </a:xfrm>
            <a:custGeom>
              <a:avLst/>
              <a:gdLst/>
              <a:ahLst/>
              <a:cxnLst/>
              <a:rect l="l" t="t" r="r" b="b"/>
              <a:pathLst>
                <a:path w="17114" h="19818" fill="none" extrusionOk="0">
                  <a:moveTo>
                    <a:pt x="8602" y="16839"/>
                  </a:moveTo>
                  <a:cubicBezTo>
                    <a:pt x="11794" y="16839"/>
                    <a:pt x="13800" y="14864"/>
                    <a:pt x="13800" y="11520"/>
                  </a:cubicBezTo>
                  <a:lnTo>
                    <a:pt x="13800" y="0"/>
                  </a:lnTo>
                  <a:lnTo>
                    <a:pt x="17113" y="0"/>
                  </a:lnTo>
                  <a:lnTo>
                    <a:pt x="17113" y="11520"/>
                  </a:lnTo>
                  <a:cubicBezTo>
                    <a:pt x="17113" y="16687"/>
                    <a:pt x="13891" y="19818"/>
                    <a:pt x="8572" y="19818"/>
                  </a:cubicBezTo>
                  <a:cubicBezTo>
                    <a:pt x="3253" y="19818"/>
                    <a:pt x="0" y="16687"/>
                    <a:pt x="0" y="11520"/>
                  </a:cubicBezTo>
                  <a:lnTo>
                    <a:pt x="0" y="0"/>
                  </a:lnTo>
                  <a:lnTo>
                    <a:pt x="3313" y="0"/>
                  </a:lnTo>
                  <a:lnTo>
                    <a:pt x="3313" y="11520"/>
                  </a:lnTo>
                  <a:cubicBezTo>
                    <a:pt x="3313" y="14833"/>
                    <a:pt x="5350" y="16839"/>
                    <a:pt x="8602" y="1683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6791867" y="2953418"/>
              <a:ext cx="660638" cy="705251"/>
            </a:xfrm>
            <a:custGeom>
              <a:avLst/>
              <a:gdLst/>
              <a:ahLst/>
              <a:cxnLst/>
              <a:rect l="l" t="t" r="r" b="b"/>
              <a:pathLst>
                <a:path w="18451" h="19697" fill="none" extrusionOk="0">
                  <a:moveTo>
                    <a:pt x="4347" y="0"/>
                  </a:moveTo>
                  <a:lnTo>
                    <a:pt x="9150" y="6839"/>
                  </a:lnTo>
                  <a:lnTo>
                    <a:pt x="14013" y="0"/>
                  </a:lnTo>
                  <a:lnTo>
                    <a:pt x="17873" y="0"/>
                  </a:lnTo>
                  <a:lnTo>
                    <a:pt x="11277" y="9453"/>
                  </a:lnTo>
                  <a:lnTo>
                    <a:pt x="18451" y="19696"/>
                  </a:lnTo>
                  <a:lnTo>
                    <a:pt x="14469" y="19696"/>
                  </a:lnTo>
                  <a:lnTo>
                    <a:pt x="9150" y="12249"/>
                  </a:lnTo>
                  <a:lnTo>
                    <a:pt x="3861" y="19696"/>
                  </a:lnTo>
                  <a:lnTo>
                    <a:pt x="1" y="19696"/>
                  </a:lnTo>
                  <a:lnTo>
                    <a:pt x="7174" y="9605"/>
                  </a:lnTo>
                  <a:lnTo>
                    <a:pt x="487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5765575" y="1550563"/>
              <a:ext cx="2022123" cy="3743807"/>
            </a:xfrm>
            <a:custGeom>
              <a:avLst/>
              <a:gdLst/>
              <a:ahLst/>
              <a:cxnLst/>
              <a:rect l="l" t="t" r="r" b="b"/>
              <a:pathLst>
                <a:path w="56476" h="104561" fill="none" extrusionOk="0">
                  <a:moveTo>
                    <a:pt x="48178" y="104500"/>
                  </a:moveTo>
                  <a:lnTo>
                    <a:pt x="7964" y="104561"/>
                  </a:lnTo>
                  <a:cubicBezTo>
                    <a:pt x="3678" y="104561"/>
                    <a:pt x="122" y="101065"/>
                    <a:pt x="122" y="96810"/>
                  </a:cubicBezTo>
                  <a:lnTo>
                    <a:pt x="0" y="7994"/>
                  </a:lnTo>
                  <a:cubicBezTo>
                    <a:pt x="0" y="3648"/>
                    <a:pt x="3557" y="91"/>
                    <a:pt x="7903" y="61"/>
                  </a:cubicBezTo>
                  <a:lnTo>
                    <a:pt x="48573" y="0"/>
                  </a:lnTo>
                  <a:cubicBezTo>
                    <a:pt x="52919" y="0"/>
                    <a:pt x="56476" y="3556"/>
                    <a:pt x="56476" y="7933"/>
                  </a:cubicBezTo>
                  <a:lnTo>
                    <a:pt x="56050" y="96719"/>
                  </a:lnTo>
                  <a:cubicBezTo>
                    <a:pt x="56050" y="101005"/>
                    <a:pt x="52494" y="104500"/>
                    <a:pt x="48178" y="1045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985420" y="1811764"/>
              <a:ext cx="118658" cy="111031"/>
            </a:xfrm>
            <a:custGeom>
              <a:avLst/>
              <a:gdLst/>
              <a:ahLst/>
              <a:cxnLst/>
              <a:rect l="l" t="t" r="r" b="b"/>
              <a:pathLst>
                <a:path w="3314" h="3101" fill="none" extrusionOk="0">
                  <a:moveTo>
                    <a:pt x="2371" y="0"/>
                  </a:moveTo>
                  <a:cubicBezTo>
                    <a:pt x="2918" y="274"/>
                    <a:pt x="3314" y="882"/>
                    <a:pt x="3253" y="1550"/>
                  </a:cubicBezTo>
                  <a:cubicBezTo>
                    <a:pt x="3222" y="2432"/>
                    <a:pt x="2462" y="3100"/>
                    <a:pt x="1581" y="3040"/>
                  </a:cubicBezTo>
                  <a:cubicBezTo>
                    <a:pt x="699" y="3009"/>
                    <a:pt x="0" y="2249"/>
                    <a:pt x="61" y="1368"/>
                  </a:cubicBezTo>
                  <a:cubicBezTo>
                    <a:pt x="92" y="790"/>
                    <a:pt x="426" y="274"/>
                    <a:pt x="912" y="31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6044177" y="1776925"/>
              <a:ext cx="36" cy="71861"/>
            </a:xfrm>
            <a:custGeom>
              <a:avLst/>
              <a:gdLst/>
              <a:ahLst/>
              <a:cxnLst/>
              <a:rect l="l" t="t" r="r" b="b"/>
              <a:pathLst>
                <a:path w="1" h="2007" fill="none" extrusionOk="0">
                  <a:moveTo>
                    <a:pt x="1" y="200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7604918" y="1878384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5216629" y="4186232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723" name="Google Shape;723;p33"/>
            <p:cNvGrpSpPr/>
            <p:nvPr/>
          </p:nvGrpSpPr>
          <p:grpSpPr>
            <a:xfrm>
              <a:off x="7769832" y="2041875"/>
              <a:ext cx="543445" cy="546310"/>
              <a:chOff x="6069423" y="2891892"/>
              <a:chExt cx="362321" cy="364231"/>
            </a:xfrm>
          </p:grpSpPr>
          <p:sp>
            <p:nvSpPr>
              <p:cNvPr id="724" name="Google Shape;724;p33"/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7" name="Google Shape;727;p33"/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8" name="Google Shape;728;p33"/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730" name="Google Shape;730;p33"/>
            <p:cNvSpPr/>
            <p:nvPr/>
          </p:nvSpPr>
          <p:spPr>
            <a:xfrm>
              <a:off x="7334911" y="45493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731" name="Google Shape;731;p33"/>
            <p:cNvCxnSpPr>
              <a:stCxn id="721" idx="2"/>
              <a:endCxn id="730" idx="3"/>
            </p:cNvCxnSpPr>
            <p:nvPr/>
          </p:nvCxnSpPr>
          <p:spPr>
            <a:xfrm rot="5400000">
              <a:off x="6853868" y="3490584"/>
              <a:ext cx="1926600" cy="448800"/>
            </a:xfrm>
            <a:prstGeom prst="bentConnector2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diamond" w="med" len="med"/>
              <a:tailEnd type="diamond" w="med" len="med"/>
            </a:ln>
          </p:spPr>
        </p:cxnSp>
        <p:grpSp>
          <p:nvGrpSpPr>
            <p:cNvPr id="732" name="Google Shape;732;p33"/>
            <p:cNvGrpSpPr/>
            <p:nvPr/>
          </p:nvGrpSpPr>
          <p:grpSpPr>
            <a:xfrm>
              <a:off x="5381573" y="4368601"/>
              <a:ext cx="543451" cy="508547"/>
              <a:chOff x="2766264" y="3394042"/>
              <a:chExt cx="294873" cy="275934"/>
            </a:xfrm>
          </p:grpSpPr>
          <p:sp>
            <p:nvSpPr>
              <p:cNvPr id="733" name="Google Shape;733;p33"/>
              <p:cNvSpPr/>
              <p:nvPr/>
            </p:nvSpPr>
            <p:spPr>
              <a:xfrm>
                <a:off x="3020554" y="3570348"/>
                <a:ext cx="19353" cy="18621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85" extrusionOk="0">
                    <a:moveTo>
                      <a:pt x="155" y="1"/>
                    </a:moveTo>
                    <a:cubicBezTo>
                      <a:pt x="123" y="1"/>
                      <a:pt x="90" y="16"/>
                      <a:pt x="60" y="46"/>
                    </a:cubicBezTo>
                    <a:cubicBezTo>
                      <a:pt x="1" y="105"/>
                      <a:pt x="1" y="176"/>
                      <a:pt x="60" y="236"/>
                    </a:cubicBezTo>
                    <a:lnTo>
                      <a:pt x="370" y="546"/>
                    </a:lnTo>
                    <a:cubicBezTo>
                      <a:pt x="397" y="572"/>
                      <a:pt x="431" y="585"/>
                      <a:pt x="463" y="585"/>
                    </a:cubicBezTo>
                    <a:cubicBezTo>
                      <a:pt x="503" y="585"/>
                      <a:pt x="541" y="566"/>
                      <a:pt x="560" y="534"/>
                    </a:cubicBezTo>
                    <a:cubicBezTo>
                      <a:pt x="608" y="498"/>
                      <a:pt x="608" y="403"/>
                      <a:pt x="560" y="355"/>
                    </a:cubicBezTo>
                    <a:lnTo>
                      <a:pt x="251" y="46"/>
                    </a:lnTo>
                    <a:cubicBezTo>
                      <a:pt x="221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34" name="Google Shape;734;p33"/>
              <p:cNvSpPr/>
              <p:nvPr/>
            </p:nvSpPr>
            <p:spPr>
              <a:xfrm>
                <a:off x="3019408" y="3475622"/>
                <a:ext cx="20499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93" extrusionOk="0">
                    <a:moveTo>
                      <a:pt x="501" y="0"/>
                    </a:moveTo>
                    <a:cubicBezTo>
                      <a:pt x="468" y="0"/>
                      <a:pt x="436" y="15"/>
                      <a:pt x="406" y="45"/>
                    </a:cubicBezTo>
                    <a:lnTo>
                      <a:pt x="96" y="355"/>
                    </a:lnTo>
                    <a:cubicBezTo>
                      <a:pt x="1" y="450"/>
                      <a:pt x="61" y="593"/>
                      <a:pt x="180" y="593"/>
                    </a:cubicBezTo>
                    <a:cubicBezTo>
                      <a:pt x="215" y="593"/>
                      <a:pt x="263" y="581"/>
                      <a:pt x="275" y="557"/>
                    </a:cubicBezTo>
                    <a:lnTo>
                      <a:pt x="584" y="235"/>
                    </a:lnTo>
                    <a:cubicBezTo>
                      <a:pt x="644" y="200"/>
                      <a:pt x="644" y="104"/>
                      <a:pt x="596" y="45"/>
                    </a:cubicBezTo>
                    <a:cubicBezTo>
                      <a:pt x="567" y="15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35" name="Google Shape;735;p33"/>
              <p:cNvSpPr/>
              <p:nvPr/>
            </p:nvSpPr>
            <p:spPr>
              <a:xfrm>
                <a:off x="3039143" y="3528205"/>
                <a:ext cx="21995" cy="875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15"/>
                      <a:pt x="60" y="274"/>
                      <a:pt x="131" y="274"/>
                    </a:cubicBezTo>
                    <a:lnTo>
                      <a:pt x="560" y="274"/>
                    </a:lnTo>
                    <a:cubicBezTo>
                      <a:pt x="631" y="274"/>
                      <a:pt x="691" y="215"/>
                      <a:pt x="691" y="131"/>
                    </a:cubicBezTo>
                    <a:cubicBezTo>
                      <a:pt x="691" y="60"/>
                      <a:pt x="631" y="0"/>
                      <a:pt x="5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36" name="Google Shape;736;p33"/>
              <p:cNvSpPr/>
              <p:nvPr/>
            </p:nvSpPr>
            <p:spPr>
              <a:xfrm>
                <a:off x="2766264" y="3394042"/>
                <a:ext cx="253176" cy="275934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8669" extrusionOk="0">
                    <a:moveTo>
                      <a:pt x="6942" y="3489"/>
                    </a:moveTo>
                    <a:cubicBezTo>
                      <a:pt x="7371" y="3549"/>
                      <a:pt x="7692" y="3918"/>
                      <a:pt x="7692" y="4346"/>
                    </a:cubicBezTo>
                    <a:cubicBezTo>
                      <a:pt x="7692" y="4799"/>
                      <a:pt x="7382" y="5156"/>
                      <a:pt x="6942" y="5227"/>
                    </a:cubicBezTo>
                    <a:lnTo>
                      <a:pt x="6942" y="3489"/>
                    </a:lnTo>
                    <a:close/>
                    <a:moveTo>
                      <a:pt x="1013" y="3322"/>
                    </a:moveTo>
                    <a:lnTo>
                      <a:pt x="1013" y="5382"/>
                    </a:lnTo>
                    <a:lnTo>
                      <a:pt x="715" y="5382"/>
                    </a:lnTo>
                    <a:cubicBezTo>
                      <a:pt x="465" y="5382"/>
                      <a:pt x="263" y="5180"/>
                      <a:pt x="263" y="4930"/>
                    </a:cubicBezTo>
                    <a:lnTo>
                      <a:pt x="263" y="3775"/>
                    </a:lnTo>
                    <a:cubicBezTo>
                      <a:pt x="263" y="3537"/>
                      <a:pt x="453" y="3322"/>
                      <a:pt x="715" y="3322"/>
                    </a:cubicBezTo>
                    <a:close/>
                    <a:moveTo>
                      <a:pt x="2179" y="3322"/>
                    </a:moveTo>
                    <a:lnTo>
                      <a:pt x="2179" y="5382"/>
                    </a:lnTo>
                    <a:lnTo>
                      <a:pt x="1286" y="5382"/>
                    </a:lnTo>
                    <a:lnTo>
                      <a:pt x="1286" y="3322"/>
                    </a:lnTo>
                    <a:close/>
                    <a:moveTo>
                      <a:pt x="2322" y="6370"/>
                    </a:moveTo>
                    <a:lnTo>
                      <a:pt x="2322" y="6966"/>
                    </a:lnTo>
                    <a:lnTo>
                      <a:pt x="2060" y="6966"/>
                    </a:lnTo>
                    <a:lnTo>
                      <a:pt x="2227" y="6370"/>
                    </a:lnTo>
                    <a:close/>
                    <a:moveTo>
                      <a:pt x="2144" y="5644"/>
                    </a:moveTo>
                    <a:lnTo>
                      <a:pt x="1632" y="7549"/>
                    </a:lnTo>
                    <a:lnTo>
                      <a:pt x="1286" y="7549"/>
                    </a:lnTo>
                    <a:lnTo>
                      <a:pt x="1286" y="5644"/>
                    </a:lnTo>
                    <a:close/>
                    <a:moveTo>
                      <a:pt x="6680" y="274"/>
                    </a:moveTo>
                    <a:lnTo>
                      <a:pt x="6680" y="8430"/>
                    </a:lnTo>
                    <a:lnTo>
                      <a:pt x="6085" y="8430"/>
                    </a:lnTo>
                    <a:lnTo>
                      <a:pt x="6085" y="2703"/>
                    </a:lnTo>
                    <a:cubicBezTo>
                      <a:pt x="6085" y="2620"/>
                      <a:pt x="6025" y="2560"/>
                      <a:pt x="5954" y="2560"/>
                    </a:cubicBezTo>
                    <a:cubicBezTo>
                      <a:pt x="5870" y="2560"/>
                      <a:pt x="5811" y="2620"/>
                      <a:pt x="5811" y="2703"/>
                    </a:cubicBezTo>
                    <a:lnTo>
                      <a:pt x="5811" y="7549"/>
                    </a:lnTo>
                    <a:cubicBezTo>
                      <a:pt x="5632" y="7311"/>
                      <a:pt x="5382" y="6989"/>
                      <a:pt x="5037" y="6668"/>
                    </a:cubicBezTo>
                    <a:cubicBezTo>
                      <a:pt x="4668" y="6299"/>
                      <a:pt x="4263" y="6013"/>
                      <a:pt x="3870" y="5799"/>
                    </a:cubicBezTo>
                    <a:cubicBezTo>
                      <a:pt x="3406" y="5561"/>
                      <a:pt x="2930" y="5418"/>
                      <a:pt x="2453" y="5394"/>
                    </a:cubicBezTo>
                    <a:lnTo>
                      <a:pt x="2453" y="3322"/>
                    </a:lnTo>
                    <a:cubicBezTo>
                      <a:pt x="2930" y="3310"/>
                      <a:pt x="3406" y="3179"/>
                      <a:pt x="3870" y="2918"/>
                    </a:cubicBezTo>
                    <a:cubicBezTo>
                      <a:pt x="4263" y="2715"/>
                      <a:pt x="4668" y="2417"/>
                      <a:pt x="5037" y="2048"/>
                    </a:cubicBezTo>
                    <a:cubicBezTo>
                      <a:pt x="5370" y="1715"/>
                      <a:pt x="5632" y="1394"/>
                      <a:pt x="5811" y="1167"/>
                    </a:cubicBezTo>
                    <a:lnTo>
                      <a:pt x="5811" y="2025"/>
                    </a:lnTo>
                    <a:cubicBezTo>
                      <a:pt x="5811" y="2108"/>
                      <a:pt x="5870" y="2167"/>
                      <a:pt x="5954" y="2167"/>
                    </a:cubicBezTo>
                    <a:cubicBezTo>
                      <a:pt x="6025" y="2167"/>
                      <a:pt x="6085" y="2108"/>
                      <a:pt x="6085" y="2025"/>
                    </a:cubicBezTo>
                    <a:lnTo>
                      <a:pt x="6085" y="274"/>
                    </a:lnTo>
                    <a:close/>
                    <a:moveTo>
                      <a:pt x="5930" y="0"/>
                    </a:moveTo>
                    <a:cubicBezTo>
                      <a:pt x="5858" y="0"/>
                      <a:pt x="5799" y="60"/>
                      <a:pt x="5799" y="143"/>
                    </a:cubicBezTo>
                    <a:lnTo>
                      <a:pt x="5799" y="679"/>
                    </a:lnTo>
                    <a:cubicBezTo>
                      <a:pt x="5728" y="810"/>
                      <a:pt x="5370" y="1334"/>
                      <a:pt x="4835" y="1846"/>
                    </a:cubicBezTo>
                    <a:cubicBezTo>
                      <a:pt x="4263" y="2382"/>
                      <a:pt x="3370" y="3037"/>
                      <a:pt x="2299" y="3037"/>
                    </a:cubicBezTo>
                    <a:lnTo>
                      <a:pt x="715" y="3037"/>
                    </a:lnTo>
                    <a:cubicBezTo>
                      <a:pt x="310" y="3037"/>
                      <a:pt x="1" y="3370"/>
                      <a:pt x="1" y="3751"/>
                    </a:cubicBezTo>
                    <a:lnTo>
                      <a:pt x="1" y="4918"/>
                    </a:lnTo>
                    <a:cubicBezTo>
                      <a:pt x="1" y="5323"/>
                      <a:pt x="322" y="5632"/>
                      <a:pt x="715" y="5632"/>
                    </a:cubicBezTo>
                    <a:lnTo>
                      <a:pt x="1013" y="5632"/>
                    </a:lnTo>
                    <a:lnTo>
                      <a:pt x="1013" y="7668"/>
                    </a:lnTo>
                    <a:cubicBezTo>
                      <a:pt x="1013" y="7740"/>
                      <a:pt x="1072" y="7799"/>
                      <a:pt x="1144" y="7799"/>
                    </a:cubicBezTo>
                    <a:lnTo>
                      <a:pt x="1727" y="7799"/>
                    </a:lnTo>
                    <a:cubicBezTo>
                      <a:pt x="1787" y="7799"/>
                      <a:pt x="1846" y="7763"/>
                      <a:pt x="1858" y="7692"/>
                    </a:cubicBezTo>
                    <a:lnTo>
                      <a:pt x="1989" y="7216"/>
                    </a:lnTo>
                    <a:lnTo>
                      <a:pt x="2453" y="7216"/>
                    </a:lnTo>
                    <a:cubicBezTo>
                      <a:pt x="2525" y="7216"/>
                      <a:pt x="2584" y="7156"/>
                      <a:pt x="2584" y="7085"/>
                    </a:cubicBezTo>
                    <a:lnTo>
                      <a:pt x="2584" y="6204"/>
                    </a:lnTo>
                    <a:cubicBezTo>
                      <a:pt x="2584" y="6132"/>
                      <a:pt x="2525" y="6073"/>
                      <a:pt x="2453" y="6073"/>
                    </a:cubicBezTo>
                    <a:lnTo>
                      <a:pt x="2287" y="6073"/>
                    </a:lnTo>
                    <a:lnTo>
                      <a:pt x="2406" y="5632"/>
                    </a:lnTo>
                    <a:cubicBezTo>
                      <a:pt x="3430" y="5668"/>
                      <a:pt x="4299" y="6299"/>
                      <a:pt x="4835" y="6823"/>
                    </a:cubicBezTo>
                    <a:cubicBezTo>
                      <a:pt x="5370" y="7335"/>
                      <a:pt x="5704" y="7859"/>
                      <a:pt x="5799" y="7990"/>
                    </a:cubicBezTo>
                    <a:lnTo>
                      <a:pt x="5799" y="8525"/>
                    </a:lnTo>
                    <a:cubicBezTo>
                      <a:pt x="5799" y="8609"/>
                      <a:pt x="5858" y="8668"/>
                      <a:pt x="5930" y="8668"/>
                    </a:cubicBezTo>
                    <a:lnTo>
                      <a:pt x="6811" y="8668"/>
                    </a:lnTo>
                    <a:cubicBezTo>
                      <a:pt x="6882" y="8668"/>
                      <a:pt x="6942" y="8609"/>
                      <a:pt x="6942" y="8525"/>
                    </a:cubicBezTo>
                    <a:lnTo>
                      <a:pt x="6942" y="5465"/>
                    </a:lnTo>
                    <a:cubicBezTo>
                      <a:pt x="7525" y="5394"/>
                      <a:pt x="7954" y="4918"/>
                      <a:pt x="7954" y="4322"/>
                    </a:cubicBezTo>
                    <a:cubicBezTo>
                      <a:pt x="7954" y="3775"/>
                      <a:pt x="7525" y="3275"/>
                      <a:pt x="6942" y="3203"/>
                    </a:cubicBezTo>
                    <a:lnTo>
                      <a:pt x="6942" y="143"/>
                    </a:lnTo>
                    <a:cubicBezTo>
                      <a:pt x="6942" y="60"/>
                      <a:pt x="6882" y="0"/>
                      <a:pt x="6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737" name="Google Shape;737;p33"/>
          <p:cNvGrpSpPr/>
          <p:nvPr/>
        </p:nvGrpSpPr>
        <p:grpSpPr>
          <a:xfrm>
            <a:off x="6405526" y="1458397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43" name="Google Shape;743;p33"/>
          <p:cNvGrpSpPr/>
          <p:nvPr/>
        </p:nvGrpSpPr>
        <p:grpSpPr>
          <a:xfrm>
            <a:off x="9904955" y="4843208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Google Shape;709;p33">
            <a:hlinkClick r:id="" action="ppaction://noaction"/>
            <a:extLst>
              <a:ext uri="{FF2B5EF4-FFF2-40B4-BE49-F238E27FC236}">
                <a16:creationId xmlns:a16="http://schemas.microsoft.com/office/drawing/2014/main" id="{2CC79EE1-B270-6200-4A95-03E489958450}"/>
              </a:ext>
            </a:extLst>
          </p:cNvPr>
          <p:cNvSpPr txBox="1">
            <a:spLocks/>
          </p:cNvSpPr>
          <p:nvPr/>
        </p:nvSpPr>
        <p:spPr>
          <a:xfrm>
            <a:off x="5226428" y="170314"/>
            <a:ext cx="2235790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IN" dirty="0"/>
              <a:t>LIVER DIEASES</a:t>
            </a:r>
          </a:p>
        </p:txBody>
      </p:sp>
      <p:sp>
        <p:nvSpPr>
          <p:cNvPr id="49" name="Google Shape;709;p33">
            <a:hlinkClick r:id="" action="ppaction://noaction"/>
            <a:extLst>
              <a:ext uri="{FF2B5EF4-FFF2-40B4-BE49-F238E27FC236}">
                <a16:creationId xmlns:a16="http://schemas.microsoft.com/office/drawing/2014/main" id="{6B11E827-3287-70D2-3566-FBF55302E400}"/>
              </a:ext>
            </a:extLst>
          </p:cNvPr>
          <p:cNvSpPr txBox="1">
            <a:spLocks/>
          </p:cNvSpPr>
          <p:nvPr/>
        </p:nvSpPr>
        <p:spPr>
          <a:xfrm>
            <a:off x="6472702" y="245053"/>
            <a:ext cx="1954126" cy="405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kern="12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IN" dirty="0"/>
              <a:t>CANCER</a:t>
            </a:r>
          </a:p>
          <a:p>
            <a:pPr marL="0" indent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64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156</Words>
  <Application>Microsoft Office PowerPoint</Application>
  <PresentationFormat>Widescreen</PresentationFormat>
  <Paragraphs>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PMingLiU-ExtB</vt:lpstr>
      <vt:lpstr>Arial</vt:lpstr>
      <vt:lpstr>Calibri</vt:lpstr>
      <vt:lpstr>Calibri Light</vt:lpstr>
      <vt:lpstr>Roboto</vt:lpstr>
      <vt:lpstr>Roboto Condensed</vt:lpstr>
      <vt:lpstr>Times New Roman</vt:lpstr>
      <vt:lpstr>Office Theme</vt:lpstr>
      <vt:lpstr>END TO END WEB APP TO PREDICT SEVER DISEASES USING ML MODEL</vt:lpstr>
      <vt:lpstr>PowerPoint Presentation</vt:lpstr>
      <vt:lpstr>THREE STAGES OF DEVELOPMENT</vt:lpstr>
      <vt:lpstr>KAGGLE DATASETS</vt:lpstr>
      <vt:lpstr>PowerPoint Presentation</vt:lpstr>
      <vt:lpstr>BUSINESS   IDEAS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WEB APP TO PREDICT SEVER DISEASES USING ML MODEL</dc:title>
  <dc:creator>Shashank Gowda R</dc:creator>
  <cp:lastModifiedBy>Shashank Gowda R</cp:lastModifiedBy>
  <cp:revision>6</cp:revision>
  <dcterms:created xsi:type="dcterms:W3CDTF">2022-05-31T06:06:40Z</dcterms:created>
  <dcterms:modified xsi:type="dcterms:W3CDTF">2022-05-31T07:03:02Z</dcterms:modified>
</cp:coreProperties>
</file>