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313" r:id="rId1"/>
  </p:sldMasterIdLst>
  <p:notesMasterIdLst>
    <p:notesMasterId r:id="rId11"/>
  </p:notesMasterIdLst>
  <p:sldIdLst>
    <p:sldId id="256" r:id="rId2"/>
    <p:sldId id="257" r:id="rId3"/>
    <p:sldId id="265" r:id="rId4"/>
    <p:sldId id="264" r:id="rId5"/>
    <p:sldId id="259" r:id="rId6"/>
    <p:sldId id="266" r:id="rId7"/>
    <p:sldId id="260" r:id="rId8"/>
    <p:sldId id="261" r:id="rId9"/>
    <p:sldId id="263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2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43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03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606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295805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43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68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28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15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91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06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28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84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98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4" r:id="rId1"/>
    <p:sldLayoutId id="2147484315" r:id="rId2"/>
    <p:sldLayoutId id="2147484316" r:id="rId3"/>
    <p:sldLayoutId id="2147484317" r:id="rId4"/>
    <p:sldLayoutId id="2147484318" r:id="rId5"/>
    <p:sldLayoutId id="2147484319" r:id="rId6"/>
    <p:sldLayoutId id="2147484320" r:id="rId7"/>
    <p:sldLayoutId id="2147484321" r:id="rId8"/>
    <p:sldLayoutId id="2147484322" r:id="rId9"/>
    <p:sldLayoutId id="2147484323" r:id="rId10"/>
    <p:sldLayoutId id="2147484324" r:id="rId11"/>
    <p:sldLayoutId id="2147484325" r:id="rId12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90600" y="-635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738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Sahil Shah</a:t>
            </a:r>
          </a:p>
          <a:p>
            <a:r>
              <a:rPr lang="en-US" dirty="0"/>
              <a:t>Data Analytics Consulting Virtual Intern</a:t>
            </a:r>
          </a:p>
          <a:p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578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Data </a:t>
            </a: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2392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Lora"/>
                <a:ea typeface="Lora"/>
                <a:cs typeface="Lora"/>
                <a:sym typeface="Lora"/>
              </a:rPr>
              <a:t>Important Aspects for evaluation :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ora"/>
                <a:ea typeface="Lora"/>
                <a:cs typeface="Lora"/>
                <a:sym typeface="Lora"/>
              </a:rPr>
              <a:t> </a:t>
            </a:r>
          </a:p>
          <a:p>
            <a:pPr marL="4445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Age  </a:t>
            </a:r>
          </a:p>
          <a:p>
            <a:pPr marL="4445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Bike purchased</a:t>
            </a:r>
          </a:p>
          <a:p>
            <a:pPr marL="4445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Job industry</a:t>
            </a:r>
          </a:p>
          <a:p>
            <a:pPr marL="4445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State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237839858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Cleaning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78644" y="1591804"/>
            <a:ext cx="4134600" cy="176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and Profit added</a:t>
            </a:r>
            <a:r>
              <a:rPr dirty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Corrected misspelled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Missing fields dropped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Records pertaining to Deceased Customers were Dropped.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A38955-8A6F-5D54-1D65-CF8AFF8F1D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720" y="1137255"/>
            <a:ext cx="3724509" cy="18810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840E7B-F078-7A30-18A6-DB0E881F7A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141" y="3119697"/>
            <a:ext cx="3020206" cy="18810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3D83FC3-9C70-BC8B-D5B6-1D2A8F0F7F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331" y="3105063"/>
            <a:ext cx="2360513" cy="17744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628068B-3558-4129-4B65-ED514EA8B2EB}"/>
              </a:ext>
            </a:extLst>
          </p:cNvPr>
          <p:cNvSpPr txBox="1"/>
          <p:nvPr/>
        </p:nvSpPr>
        <p:spPr>
          <a:xfrm>
            <a:off x="5843239" y="814764"/>
            <a:ext cx="141992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Product details</a:t>
            </a:r>
          </a:p>
        </p:txBody>
      </p:sp>
    </p:spTree>
    <p:extLst>
      <p:ext uri="{BB962C8B-B14F-4D97-AF65-F5344CB8AC3E}">
        <p14:creationId xmlns:p14="http://schemas.microsoft.com/office/powerpoint/2010/main" val="122635402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771158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Based on State, Job industry and wealth segment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619951" y="3734948"/>
            <a:ext cx="7920497" cy="96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say NSW state has more customers</a:t>
            </a:r>
            <a:r>
              <a:rPr dirty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Financial sector is more profitable and agriculture is the least.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Mass customer segment is leading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EB73CA-5FDA-06ED-407F-637FD264A4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23" y="1320206"/>
            <a:ext cx="2749406" cy="22846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0C7245-1FBA-3D5D-B6A6-2477F1864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605" y="1279662"/>
            <a:ext cx="3237448" cy="24151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132AE9-5851-2DF7-5C08-452DC673DF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045" y="1093415"/>
            <a:ext cx="2423532" cy="264153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771158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Age distribution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619951" y="3734948"/>
            <a:ext cx="7920497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06447-1CE7-8795-5D4F-13FDDB34A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769" y="1408551"/>
            <a:ext cx="5776461" cy="329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7792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We will target high-value customers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4" y="2164724"/>
            <a:ext cx="6619521" cy="18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Age group 40-50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Female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Working in financial and manufacturing sector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From state NSW(New South Wales)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100947" y="820525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High valued customers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1721591" y="4442210"/>
            <a:ext cx="5259072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These above charts shows the high valued customers</a:t>
            </a:r>
            <a:r>
              <a:rPr dirty="0"/>
              <a:t>.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A2BE6C-F4EC-BE9D-9C2F-11CBEB74E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80" y="1451128"/>
            <a:ext cx="3927545" cy="26847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C33DAF-014B-B235-CF67-73350412A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430" y="1377076"/>
            <a:ext cx="3927545" cy="243739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FFDAFF-E71B-8374-8E49-D9F78CF60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42" y="1285182"/>
            <a:ext cx="3196683" cy="33462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2E1404-601F-C118-BA2A-F88CD6F94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590" y="1285183"/>
            <a:ext cx="3672469" cy="319760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231</TotalTime>
  <Words>428</Words>
  <Application>Microsoft Office PowerPoint</Application>
  <PresentationFormat>On-screen Show (16:9)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Lora</vt:lpstr>
      <vt:lpstr>Open Sans</vt:lpstr>
      <vt:lpstr>Open Sans Extrabold</vt:lpstr>
      <vt:lpstr>Open Sans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 shah</dc:creator>
  <cp:lastModifiedBy>Sahil shah</cp:lastModifiedBy>
  <cp:revision>5</cp:revision>
  <dcterms:modified xsi:type="dcterms:W3CDTF">2023-08-18T15:32:34Z</dcterms:modified>
</cp:coreProperties>
</file>