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2" r:id="rId4"/>
    <p:sldMasterId id="2147483682" r:id="rId5"/>
  </p:sldMasterIdLst>
  <p:notesMasterIdLst>
    <p:notesMasterId r:id="rId52"/>
  </p:notesMasterIdLst>
  <p:handoutMasterIdLst>
    <p:handoutMasterId r:id="rId53"/>
  </p:handoutMasterIdLst>
  <p:sldIdLst>
    <p:sldId id="256" r:id="rId6"/>
    <p:sldId id="330" r:id="rId7"/>
    <p:sldId id="331" r:id="rId8"/>
    <p:sldId id="332" r:id="rId9"/>
    <p:sldId id="262" r:id="rId10"/>
    <p:sldId id="333" r:id="rId11"/>
    <p:sldId id="334" r:id="rId12"/>
    <p:sldId id="335" r:id="rId13"/>
    <p:sldId id="336" r:id="rId14"/>
    <p:sldId id="337" r:id="rId15"/>
    <p:sldId id="267" r:id="rId16"/>
    <p:sldId id="268" r:id="rId17"/>
    <p:sldId id="338" r:id="rId18"/>
    <p:sldId id="339" r:id="rId19"/>
    <p:sldId id="271" r:id="rId20"/>
    <p:sldId id="272" r:id="rId21"/>
    <p:sldId id="273" r:id="rId22"/>
    <p:sldId id="340" r:id="rId23"/>
    <p:sldId id="341" r:id="rId24"/>
    <p:sldId id="342" r:id="rId25"/>
    <p:sldId id="343" r:id="rId26"/>
    <p:sldId id="278" r:id="rId27"/>
    <p:sldId id="279" r:id="rId28"/>
    <p:sldId id="280" r:id="rId29"/>
    <p:sldId id="281" r:id="rId30"/>
    <p:sldId id="282" r:id="rId31"/>
    <p:sldId id="283" r:id="rId32"/>
    <p:sldId id="344" r:id="rId33"/>
    <p:sldId id="285" r:id="rId34"/>
    <p:sldId id="286" r:id="rId35"/>
    <p:sldId id="287" r:id="rId36"/>
    <p:sldId id="345" r:id="rId37"/>
    <p:sldId id="346" r:id="rId38"/>
    <p:sldId id="290" r:id="rId39"/>
    <p:sldId id="291" r:id="rId40"/>
    <p:sldId id="292" r:id="rId41"/>
    <p:sldId id="347" r:id="rId42"/>
    <p:sldId id="348" r:id="rId43"/>
    <p:sldId id="295" r:id="rId44"/>
    <p:sldId id="349" r:id="rId45"/>
    <p:sldId id="297" r:id="rId46"/>
    <p:sldId id="350" r:id="rId47"/>
    <p:sldId id="351" r:id="rId48"/>
    <p:sldId id="300" r:id="rId49"/>
    <p:sldId id="301" r:id="rId50"/>
    <p:sldId id="352" r:id="rId5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75884-049F-C731-916E-D9BD655C6943}" v="571" dt="2024-07-29T11:04:56.222"/>
    <p1510:client id="{C5105C60-08AE-D6AA-AD32-8770147B5C9C}" v="130" dt="2024-07-30T06:05:34.23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117" d="100"/>
          <a:sy n="117" d="100"/>
        </p:scale>
        <p:origin x="184"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06F88-2007-4DE8-80A1-C9F762FC8D5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9F14EC-9066-4CEB-B323-E4CF3B390ACF}">
      <dgm:prSet/>
      <dgm:spPr/>
      <dgm:t>
        <a:bodyPr/>
        <a:lstStyle/>
        <a:p>
          <a:r>
            <a:rPr lang="en-US"/>
            <a:t>Executive Summary</a:t>
          </a:r>
        </a:p>
      </dgm:t>
    </dgm:pt>
    <dgm:pt modelId="{0E5ABCCA-FD7B-45AC-8764-08DB4CFB75AB}" type="parTrans" cxnId="{D9A1A882-1488-4F0F-9AE9-1CB948283795}">
      <dgm:prSet/>
      <dgm:spPr/>
      <dgm:t>
        <a:bodyPr/>
        <a:lstStyle/>
        <a:p>
          <a:endParaRPr lang="en-US"/>
        </a:p>
      </dgm:t>
    </dgm:pt>
    <dgm:pt modelId="{13730558-9786-4C6A-A917-39B59E96474F}" type="sibTrans" cxnId="{D9A1A882-1488-4F0F-9AE9-1CB948283795}">
      <dgm:prSet/>
      <dgm:spPr/>
      <dgm:t>
        <a:bodyPr/>
        <a:lstStyle/>
        <a:p>
          <a:endParaRPr lang="en-US"/>
        </a:p>
      </dgm:t>
    </dgm:pt>
    <dgm:pt modelId="{12C2CB86-DAD1-40EB-8567-3198E2EA68AA}">
      <dgm:prSet/>
      <dgm:spPr/>
      <dgm:t>
        <a:bodyPr/>
        <a:lstStyle/>
        <a:p>
          <a:r>
            <a:rPr lang="en-US"/>
            <a:t>Introduction</a:t>
          </a:r>
        </a:p>
      </dgm:t>
    </dgm:pt>
    <dgm:pt modelId="{6DEC149B-2CA1-4237-A96A-914DA2980DC9}" type="parTrans" cxnId="{72A13A34-E414-4591-97F9-2F95FD660760}">
      <dgm:prSet/>
      <dgm:spPr/>
      <dgm:t>
        <a:bodyPr/>
        <a:lstStyle/>
        <a:p>
          <a:endParaRPr lang="en-US"/>
        </a:p>
      </dgm:t>
    </dgm:pt>
    <dgm:pt modelId="{DD535185-2D64-4C40-8413-0B2F8FEBACD7}" type="sibTrans" cxnId="{72A13A34-E414-4591-97F9-2F95FD660760}">
      <dgm:prSet/>
      <dgm:spPr/>
      <dgm:t>
        <a:bodyPr/>
        <a:lstStyle/>
        <a:p>
          <a:endParaRPr lang="en-US"/>
        </a:p>
      </dgm:t>
    </dgm:pt>
    <dgm:pt modelId="{96D1CD65-28AD-4DDD-BB60-BDE10FAAF9FC}">
      <dgm:prSet/>
      <dgm:spPr/>
      <dgm:t>
        <a:bodyPr/>
        <a:lstStyle/>
        <a:p>
          <a:r>
            <a:rPr lang="en-US"/>
            <a:t>Methodology</a:t>
          </a:r>
        </a:p>
      </dgm:t>
    </dgm:pt>
    <dgm:pt modelId="{B37C4EFE-617F-4554-9616-ECFAD001E64D}" type="parTrans" cxnId="{F337B0ED-B4BC-40F8-BB91-27A58FEDCB11}">
      <dgm:prSet/>
      <dgm:spPr/>
      <dgm:t>
        <a:bodyPr/>
        <a:lstStyle/>
        <a:p>
          <a:endParaRPr lang="en-US"/>
        </a:p>
      </dgm:t>
    </dgm:pt>
    <dgm:pt modelId="{C84D5F68-0545-4EE7-8514-11414D5858C7}" type="sibTrans" cxnId="{F337B0ED-B4BC-40F8-BB91-27A58FEDCB11}">
      <dgm:prSet/>
      <dgm:spPr/>
      <dgm:t>
        <a:bodyPr/>
        <a:lstStyle/>
        <a:p>
          <a:endParaRPr lang="en-US"/>
        </a:p>
      </dgm:t>
    </dgm:pt>
    <dgm:pt modelId="{96B3858F-A610-4B53-B8E8-2144C6715370}">
      <dgm:prSet/>
      <dgm:spPr/>
      <dgm:t>
        <a:bodyPr/>
        <a:lstStyle/>
        <a:p>
          <a:r>
            <a:rPr lang="en-US"/>
            <a:t>Results</a:t>
          </a:r>
        </a:p>
      </dgm:t>
    </dgm:pt>
    <dgm:pt modelId="{16A0B545-90F5-4BAE-B82A-F10D56A2D2B2}" type="parTrans" cxnId="{11FD8895-ACA9-4E6C-A28D-DC6C23D0A210}">
      <dgm:prSet/>
      <dgm:spPr/>
      <dgm:t>
        <a:bodyPr/>
        <a:lstStyle/>
        <a:p>
          <a:endParaRPr lang="en-US"/>
        </a:p>
      </dgm:t>
    </dgm:pt>
    <dgm:pt modelId="{D2837C61-45AC-4E0D-A462-AF1882C29020}" type="sibTrans" cxnId="{11FD8895-ACA9-4E6C-A28D-DC6C23D0A210}">
      <dgm:prSet/>
      <dgm:spPr/>
      <dgm:t>
        <a:bodyPr/>
        <a:lstStyle/>
        <a:p>
          <a:endParaRPr lang="en-US"/>
        </a:p>
      </dgm:t>
    </dgm:pt>
    <dgm:pt modelId="{3EDD321B-6EE5-4427-B2BE-0EE3E7832386}">
      <dgm:prSet/>
      <dgm:spPr/>
      <dgm:t>
        <a:bodyPr/>
        <a:lstStyle/>
        <a:p>
          <a:r>
            <a:rPr lang="en-US"/>
            <a:t>Conclusion</a:t>
          </a:r>
        </a:p>
      </dgm:t>
    </dgm:pt>
    <dgm:pt modelId="{35F26FA4-ABC7-4894-9787-6F69F3EAF59E}" type="parTrans" cxnId="{053B0E28-4C91-48C0-8D48-AF1BA4132E6A}">
      <dgm:prSet/>
      <dgm:spPr/>
      <dgm:t>
        <a:bodyPr/>
        <a:lstStyle/>
        <a:p>
          <a:endParaRPr lang="en-US"/>
        </a:p>
      </dgm:t>
    </dgm:pt>
    <dgm:pt modelId="{6CBBA5E7-3B7E-4DD5-B54E-F7D3FF245589}" type="sibTrans" cxnId="{053B0E28-4C91-48C0-8D48-AF1BA4132E6A}">
      <dgm:prSet/>
      <dgm:spPr/>
      <dgm:t>
        <a:bodyPr/>
        <a:lstStyle/>
        <a:p>
          <a:endParaRPr lang="en-US"/>
        </a:p>
      </dgm:t>
    </dgm:pt>
    <dgm:pt modelId="{DE42AF9C-DCF7-4CA3-A4CE-2E164BD3DF93}">
      <dgm:prSet/>
      <dgm:spPr/>
      <dgm:t>
        <a:bodyPr/>
        <a:lstStyle/>
        <a:p>
          <a:r>
            <a:rPr lang="en-US"/>
            <a:t>Appendix</a:t>
          </a:r>
        </a:p>
      </dgm:t>
    </dgm:pt>
    <dgm:pt modelId="{7AE434D7-CA84-4F57-AE89-4EB8FBA61571}" type="parTrans" cxnId="{C72F57AD-BD9D-44E9-995E-DD73A02F13A4}">
      <dgm:prSet/>
      <dgm:spPr/>
      <dgm:t>
        <a:bodyPr/>
        <a:lstStyle/>
        <a:p>
          <a:endParaRPr lang="en-US"/>
        </a:p>
      </dgm:t>
    </dgm:pt>
    <dgm:pt modelId="{CF802C00-9E50-4300-AB2B-1246C3696219}" type="sibTrans" cxnId="{C72F57AD-BD9D-44E9-995E-DD73A02F13A4}">
      <dgm:prSet/>
      <dgm:spPr/>
      <dgm:t>
        <a:bodyPr/>
        <a:lstStyle/>
        <a:p>
          <a:endParaRPr lang="en-US"/>
        </a:p>
      </dgm:t>
    </dgm:pt>
    <dgm:pt modelId="{1D88516A-BAAA-419F-AC54-BCCC93735419}" type="pres">
      <dgm:prSet presAssocID="{EF406F88-2007-4DE8-80A1-C9F762FC8D53}" presName="root" presStyleCnt="0">
        <dgm:presLayoutVars>
          <dgm:dir/>
          <dgm:resizeHandles val="exact"/>
        </dgm:presLayoutVars>
      </dgm:prSet>
      <dgm:spPr/>
    </dgm:pt>
    <dgm:pt modelId="{7BE00D2A-459E-4C4A-91A9-78EA138F7FF8}" type="pres">
      <dgm:prSet presAssocID="{EF406F88-2007-4DE8-80A1-C9F762FC8D53}" presName="container" presStyleCnt="0">
        <dgm:presLayoutVars>
          <dgm:dir/>
          <dgm:resizeHandles val="exact"/>
        </dgm:presLayoutVars>
      </dgm:prSet>
      <dgm:spPr/>
    </dgm:pt>
    <dgm:pt modelId="{08FC64A9-FEEC-4401-9F27-7BE3C3B023A5}" type="pres">
      <dgm:prSet presAssocID="{539F14EC-9066-4CEB-B323-E4CF3B390ACF}" presName="compNode" presStyleCnt="0"/>
      <dgm:spPr/>
    </dgm:pt>
    <dgm:pt modelId="{2E2DD8C8-0B84-4B51-A78D-48E0C2514FAF}" type="pres">
      <dgm:prSet presAssocID="{539F14EC-9066-4CEB-B323-E4CF3B390ACF}" presName="iconBgRect" presStyleLbl="bgShp" presStyleIdx="0" presStyleCnt="6"/>
      <dgm:spPr/>
    </dgm:pt>
    <dgm:pt modelId="{62DFD2BA-9426-4385-8BA1-2909AFDC60AA}" type="pres">
      <dgm:prSet presAssocID="{539F14EC-9066-4CEB-B323-E4CF3B390AC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ploy"/>
        </a:ext>
      </dgm:extLst>
    </dgm:pt>
    <dgm:pt modelId="{7E6F1DEC-7D36-49FC-9BDE-5145D7B55777}" type="pres">
      <dgm:prSet presAssocID="{539F14EC-9066-4CEB-B323-E4CF3B390ACF}" presName="spaceRect" presStyleCnt="0"/>
      <dgm:spPr/>
    </dgm:pt>
    <dgm:pt modelId="{A75E09FA-EECD-436D-AD4F-C00938674583}" type="pres">
      <dgm:prSet presAssocID="{539F14EC-9066-4CEB-B323-E4CF3B390ACF}" presName="textRect" presStyleLbl="revTx" presStyleIdx="0" presStyleCnt="6">
        <dgm:presLayoutVars>
          <dgm:chMax val="1"/>
          <dgm:chPref val="1"/>
        </dgm:presLayoutVars>
      </dgm:prSet>
      <dgm:spPr/>
    </dgm:pt>
    <dgm:pt modelId="{86B2A714-956B-44FE-80EF-86B27F945A5C}" type="pres">
      <dgm:prSet presAssocID="{13730558-9786-4C6A-A917-39B59E96474F}" presName="sibTrans" presStyleLbl="sibTrans2D1" presStyleIdx="0" presStyleCnt="0"/>
      <dgm:spPr/>
    </dgm:pt>
    <dgm:pt modelId="{A9D51380-DBF3-4B3D-ABE6-BF5688D4BF3F}" type="pres">
      <dgm:prSet presAssocID="{12C2CB86-DAD1-40EB-8567-3198E2EA68AA}" presName="compNode" presStyleCnt="0"/>
      <dgm:spPr/>
    </dgm:pt>
    <dgm:pt modelId="{BF948430-E054-4E18-9DF0-29D4AE723BEC}" type="pres">
      <dgm:prSet presAssocID="{12C2CB86-DAD1-40EB-8567-3198E2EA68AA}" presName="iconBgRect" presStyleLbl="bgShp" presStyleIdx="1" presStyleCnt="6"/>
      <dgm:spPr/>
    </dgm:pt>
    <dgm:pt modelId="{E1DFDB57-2243-4848-B693-5F86D8943622}" type="pres">
      <dgm:prSet presAssocID="{12C2CB86-DAD1-40EB-8567-3198E2EA68A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43E63A7A-6BBD-4616-ACE1-D87C19E20C68}" type="pres">
      <dgm:prSet presAssocID="{12C2CB86-DAD1-40EB-8567-3198E2EA68AA}" presName="spaceRect" presStyleCnt="0"/>
      <dgm:spPr/>
    </dgm:pt>
    <dgm:pt modelId="{D7E53A1D-5E89-4973-947C-92B3D35B1FCB}" type="pres">
      <dgm:prSet presAssocID="{12C2CB86-DAD1-40EB-8567-3198E2EA68AA}" presName="textRect" presStyleLbl="revTx" presStyleIdx="1" presStyleCnt="6">
        <dgm:presLayoutVars>
          <dgm:chMax val="1"/>
          <dgm:chPref val="1"/>
        </dgm:presLayoutVars>
      </dgm:prSet>
      <dgm:spPr/>
    </dgm:pt>
    <dgm:pt modelId="{3FB9D5A7-1648-4466-A1BD-3155AD65093C}" type="pres">
      <dgm:prSet presAssocID="{DD535185-2D64-4C40-8413-0B2F8FEBACD7}" presName="sibTrans" presStyleLbl="sibTrans2D1" presStyleIdx="0" presStyleCnt="0"/>
      <dgm:spPr/>
    </dgm:pt>
    <dgm:pt modelId="{488E3EEF-F639-4746-B97C-F441CFFFE2CD}" type="pres">
      <dgm:prSet presAssocID="{96D1CD65-28AD-4DDD-BB60-BDE10FAAF9FC}" presName="compNode" presStyleCnt="0"/>
      <dgm:spPr/>
    </dgm:pt>
    <dgm:pt modelId="{0A3ED93B-B0F5-4D02-BEA6-D6652342B867}" type="pres">
      <dgm:prSet presAssocID="{96D1CD65-28AD-4DDD-BB60-BDE10FAAF9FC}" presName="iconBgRect" presStyleLbl="bgShp" presStyleIdx="2" presStyleCnt="6"/>
      <dgm:spPr/>
    </dgm:pt>
    <dgm:pt modelId="{66EC0974-5E54-4465-8D01-957171FC55E1}" type="pres">
      <dgm:prSet presAssocID="{96D1CD65-28AD-4DDD-BB60-BDE10FAAF9F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17F33CE3-C49C-4309-AB7D-E6F68BE210A1}" type="pres">
      <dgm:prSet presAssocID="{96D1CD65-28AD-4DDD-BB60-BDE10FAAF9FC}" presName="spaceRect" presStyleCnt="0"/>
      <dgm:spPr/>
    </dgm:pt>
    <dgm:pt modelId="{18216756-FB1B-45D7-997C-80C3F49E0ACF}" type="pres">
      <dgm:prSet presAssocID="{96D1CD65-28AD-4DDD-BB60-BDE10FAAF9FC}" presName="textRect" presStyleLbl="revTx" presStyleIdx="2" presStyleCnt="6">
        <dgm:presLayoutVars>
          <dgm:chMax val="1"/>
          <dgm:chPref val="1"/>
        </dgm:presLayoutVars>
      </dgm:prSet>
      <dgm:spPr/>
    </dgm:pt>
    <dgm:pt modelId="{FC7743A2-F4EA-41BF-B5F2-A4B2B9D410F1}" type="pres">
      <dgm:prSet presAssocID="{C84D5F68-0545-4EE7-8514-11414D5858C7}" presName="sibTrans" presStyleLbl="sibTrans2D1" presStyleIdx="0" presStyleCnt="0"/>
      <dgm:spPr/>
    </dgm:pt>
    <dgm:pt modelId="{2D47334D-BB12-4365-AD45-8CA9B6C5C6A2}" type="pres">
      <dgm:prSet presAssocID="{96B3858F-A610-4B53-B8E8-2144C6715370}" presName="compNode" presStyleCnt="0"/>
      <dgm:spPr/>
    </dgm:pt>
    <dgm:pt modelId="{903C6AE3-6872-4A97-8548-C0A237458A18}" type="pres">
      <dgm:prSet presAssocID="{96B3858F-A610-4B53-B8E8-2144C6715370}" presName="iconBgRect" presStyleLbl="bgShp" presStyleIdx="3" presStyleCnt="6"/>
      <dgm:spPr/>
    </dgm:pt>
    <dgm:pt modelId="{12BC2006-BC50-4A47-850D-6BB84260BC4F}" type="pres">
      <dgm:prSet presAssocID="{96B3858F-A610-4B53-B8E8-2144C67153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naire"/>
        </a:ext>
      </dgm:extLst>
    </dgm:pt>
    <dgm:pt modelId="{4826689A-8BF1-41D0-849B-1108C412ADBB}" type="pres">
      <dgm:prSet presAssocID="{96B3858F-A610-4B53-B8E8-2144C6715370}" presName="spaceRect" presStyleCnt="0"/>
      <dgm:spPr/>
    </dgm:pt>
    <dgm:pt modelId="{4A5E9D61-0429-4C1A-8300-40E9742AB5D8}" type="pres">
      <dgm:prSet presAssocID="{96B3858F-A610-4B53-B8E8-2144C6715370}" presName="textRect" presStyleLbl="revTx" presStyleIdx="3" presStyleCnt="6">
        <dgm:presLayoutVars>
          <dgm:chMax val="1"/>
          <dgm:chPref val="1"/>
        </dgm:presLayoutVars>
      </dgm:prSet>
      <dgm:spPr/>
    </dgm:pt>
    <dgm:pt modelId="{EE8E7030-1AF1-4493-8C54-41782B8EE350}" type="pres">
      <dgm:prSet presAssocID="{D2837C61-45AC-4E0D-A462-AF1882C29020}" presName="sibTrans" presStyleLbl="sibTrans2D1" presStyleIdx="0" presStyleCnt="0"/>
      <dgm:spPr/>
    </dgm:pt>
    <dgm:pt modelId="{4C9B88CD-EDAB-4020-BA05-D86982781FEB}" type="pres">
      <dgm:prSet presAssocID="{3EDD321B-6EE5-4427-B2BE-0EE3E7832386}" presName="compNode" presStyleCnt="0"/>
      <dgm:spPr/>
    </dgm:pt>
    <dgm:pt modelId="{DF52D0B5-97FB-47C1-A3DE-6D5A005C62F8}" type="pres">
      <dgm:prSet presAssocID="{3EDD321B-6EE5-4427-B2BE-0EE3E7832386}" presName="iconBgRect" presStyleLbl="bgShp" presStyleIdx="4" presStyleCnt="6"/>
      <dgm:spPr/>
    </dgm:pt>
    <dgm:pt modelId="{A503845F-3E33-4A0C-A78A-519E8D7C202E}" type="pres">
      <dgm:prSet presAssocID="{3EDD321B-6EE5-4427-B2BE-0EE3E78323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CD10C2B8-01DF-4F5F-AAD7-C04826417B68}" type="pres">
      <dgm:prSet presAssocID="{3EDD321B-6EE5-4427-B2BE-0EE3E7832386}" presName="spaceRect" presStyleCnt="0"/>
      <dgm:spPr/>
    </dgm:pt>
    <dgm:pt modelId="{557D0B95-D447-40C4-9DAA-489872C521CF}" type="pres">
      <dgm:prSet presAssocID="{3EDD321B-6EE5-4427-B2BE-0EE3E7832386}" presName="textRect" presStyleLbl="revTx" presStyleIdx="4" presStyleCnt="6">
        <dgm:presLayoutVars>
          <dgm:chMax val="1"/>
          <dgm:chPref val="1"/>
        </dgm:presLayoutVars>
      </dgm:prSet>
      <dgm:spPr/>
    </dgm:pt>
    <dgm:pt modelId="{894A5033-D806-4388-A6AC-F6D8E84AF723}" type="pres">
      <dgm:prSet presAssocID="{6CBBA5E7-3B7E-4DD5-B54E-F7D3FF245589}" presName="sibTrans" presStyleLbl="sibTrans2D1" presStyleIdx="0" presStyleCnt="0"/>
      <dgm:spPr/>
    </dgm:pt>
    <dgm:pt modelId="{EB3C7DEF-F804-483F-A8CC-AFE274B067B9}" type="pres">
      <dgm:prSet presAssocID="{DE42AF9C-DCF7-4CA3-A4CE-2E164BD3DF93}" presName="compNode" presStyleCnt="0"/>
      <dgm:spPr/>
    </dgm:pt>
    <dgm:pt modelId="{E9471399-F39D-4677-B31B-A822A0699E77}" type="pres">
      <dgm:prSet presAssocID="{DE42AF9C-DCF7-4CA3-A4CE-2E164BD3DF93}" presName="iconBgRect" presStyleLbl="bgShp" presStyleIdx="5" presStyleCnt="6"/>
      <dgm:spPr/>
    </dgm:pt>
    <dgm:pt modelId="{D5073A56-CEE6-426E-B53B-F4E3978005A4}" type="pres">
      <dgm:prSet presAssocID="{DE42AF9C-DCF7-4CA3-A4CE-2E164BD3DF9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eted List"/>
        </a:ext>
      </dgm:extLst>
    </dgm:pt>
    <dgm:pt modelId="{10AD53F7-3C23-48F6-8F1B-D6970D713B4F}" type="pres">
      <dgm:prSet presAssocID="{DE42AF9C-DCF7-4CA3-A4CE-2E164BD3DF93}" presName="spaceRect" presStyleCnt="0"/>
      <dgm:spPr/>
    </dgm:pt>
    <dgm:pt modelId="{C38C0A03-4D69-4CC1-A3D9-F92AF6D51948}" type="pres">
      <dgm:prSet presAssocID="{DE42AF9C-DCF7-4CA3-A4CE-2E164BD3DF93}" presName="textRect" presStyleLbl="revTx" presStyleIdx="5" presStyleCnt="6">
        <dgm:presLayoutVars>
          <dgm:chMax val="1"/>
          <dgm:chPref val="1"/>
        </dgm:presLayoutVars>
      </dgm:prSet>
      <dgm:spPr/>
    </dgm:pt>
  </dgm:ptLst>
  <dgm:cxnLst>
    <dgm:cxn modelId="{9EEDC706-17EA-41E0-A88D-19793ED461AA}" type="presOf" srcId="{96D1CD65-28AD-4DDD-BB60-BDE10FAAF9FC}" destId="{18216756-FB1B-45D7-997C-80C3F49E0ACF}" srcOrd="0" destOrd="0" presId="urn:microsoft.com/office/officeart/2018/2/layout/IconCircleList"/>
    <dgm:cxn modelId="{58324117-F229-435D-B1AF-74478A5B6897}" type="presOf" srcId="{3EDD321B-6EE5-4427-B2BE-0EE3E7832386}" destId="{557D0B95-D447-40C4-9DAA-489872C521CF}" srcOrd="0" destOrd="0" presId="urn:microsoft.com/office/officeart/2018/2/layout/IconCircleList"/>
    <dgm:cxn modelId="{E746E11D-2196-45AE-A588-60BCC446816C}" type="presOf" srcId="{DE42AF9C-DCF7-4CA3-A4CE-2E164BD3DF93}" destId="{C38C0A03-4D69-4CC1-A3D9-F92AF6D51948}" srcOrd="0" destOrd="0" presId="urn:microsoft.com/office/officeart/2018/2/layout/IconCircleList"/>
    <dgm:cxn modelId="{304F6D1F-1DBF-4B4B-A71E-AEE7D36EFE77}" type="presOf" srcId="{C84D5F68-0545-4EE7-8514-11414D5858C7}" destId="{FC7743A2-F4EA-41BF-B5F2-A4B2B9D410F1}" srcOrd="0" destOrd="0" presId="urn:microsoft.com/office/officeart/2018/2/layout/IconCircleList"/>
    <dgm:cxn modelId="{053B0E28-4C91-48C0-8D48-AF1BA4132E6A}" srcId="{EF406F88-2007-4DE8-80A1-C9F762FC8D53}" destId="{3EDD321B-6EE5-4427-B2BE-0EE3E7832386}" srcOrd="4" destOrd="0" parTransId="{35F26FA4-ABC7-4894-9787-6F69F3EAF59E}" sibTransId="{6CBBA5E7-3B7E-4DD5-B54E-F7D3FF245589}"/>
    <dgm:cxn modelId="{72A13A34-E414-4591-97F9-2F95FD660760}" srcId="{EF406F88-2007-4DE8-80A1-C9F762FC8D53}" destId="{12C2CB86-DAD1-40EB-8567-3198E2EA68AA}" srcOrd="1" destOrd="0" parTransId="{6DEC149B-2CA1-4237-A96A-914DA2980DC9}" sibTransId="{DD535185-2D64-4C40-8413-0B2F8FEBACD7}"/>
    <dgm:cxn modelId="{C6986B40-13BC-497B-9B85-0B28A344F0E0}" type="presOf" srcId="{6CBBA5E7-3B7E-4DD5-B54E-F7D3FF245589}" destId="{894A5033-D806-4388-A6AC-F6D8E84AF723}" srcOrd="0" destOrd="0" presId="urn:microsoft.com/office/officeart/2018/2/layout/IconCircleList"/>
    <dgm:cxn modelId="{D9A1A882-1488-4F0F-9AE9-1CB948283795}" srcId="{EF406F88-2007-4DE8-80A1-C9F762FC8D53}" destId="{539F14EC-9066-4CEB-B323-E4CF3B390ACF}" srcOrd="0" destOrd="0" parTransId="{0E5ABCCA-FD7B-45AC-8764-08DB4CFB75AB}" sibTransId="{13730558-9786-4C6A-A917-39B59E96474F}"/>
    <dgm:cxn modelId="{50506F8A-5C4C-4988-A1F4-E61825FE8820}" type="presOf" srcId="{EF406F88-2007-4DE8-80A1-C9F762FC8D53}" destId="{1D88516A-BAAA-419F-AC54-BCCC93735419}" srcOrd="0" destOrd="0" presId="urn:microsoft.com/office/officeart/2018/2/layout/IconCircleList"/>
    <dgm:cxn modelId="{080B8E92-1349-4F1D-9D68-053E8357711F}" type="presOf" srcId="{DD535185-2D64-4C40-8413-0B2F8FEBACD7}" destId="{3FB9D5A7-1648-4466-A1BD-3155AD65093C}" srcOrd="0" destOrd="0" presId="urn:microsoft.com/office/officeart/2018/2/layout/IconCircleList"/>
    <dgm:cxn modelId="{11FD8895-ACA9-4E6C-A28D-DC6C23D0A210}" srcId="{EF406F88-2007-4DE8-80A1-C9F762FC8D53}" destId="{96B3858F-A610-4B53-B8E8-2144C6715370}" srcOrd="3" destOrd="0" parTransId="{16A0B545-90F5-4BAE-B82A-F10D56A2D2B2}" sibTransId="{D2837C61-45AC-4E0D-A462-AF1882C29020}"/>
    <dgm:cxn modelId="{C72F57AD-BD9D-44E9-995E-DD73A02F13A4}" srcId="{EF406F88-2007-4DE8-80A1-C9F762FC8D53}" destId="{DE42AF9C-DCF7-4CA3-A4CE-2E164BD3DF93}" srcOrd="5" destOrd="0" parTransId="{7AE434D7-CA84-4F57-AE89-4EB8FBA61571}" sibTransId="{CF802C00-9E50-4300-AB2B-1246C3696219}"/>
    <dgm:cxn modelId="{821124AF-B4A2-4BAA-A4E5-A28B284AEE9C}" type="presOf" srcId="{12C2CB86-DAD1-40EB-8567-3198E2EA68AA}" destId="{D7E53A1D-5E89-4973-947C-92B3D35B1FCB}" srcOrd="0" destOrd="0" presId="urn:microsoft.com/office/officeart/2018/2/layout/IconCircleList"/>
    <dgm:cxn modelId="{861BC4B6-E616-4A61-BD86-47A0E3275DFF}" type="presOf" srcId="{96B3858F-A610-4B53-B8E8-2144C6715370}" destId="{4A5E9D61-0429-4C1A-8300-40E9742AB5D8}" srcOrd="0" destOrd="0" presId="urn:microsoft.com/office/officeart/2018/2/layout/IconCircleList"/>
    <dgm:cxn modelId="{CBBC12B7-00F7-4E1F-992B-C00F5F3A77FC}" type="presOf" srcId="{D2837C61-45AC-4E0D-A462-AF1882C29020}" destId="{EE8E7030-1AF1-4493-8C54-41782B8EE350}" srcOrd="0" destOrd="0" presId="urn:microsoft.com/office/officeart/2018/2/layout/IconCircleList"/>
    <dgm:cxn modelId="{E4A256E5-121F-4BE0-91D6-8989D62EA19D}" type="presOf" srcId="{13730558-9786-4C6A-A917-39B59E96474F}" destId="{86B2A714-956B-44FE-80EF-86B27F945A5C}" srcOrd="0" destOrd="0" presId="urn:microsoft.com/office/officeart/2018/2/layout/IconCircleList"/>
    <dgm:cxn modelId="{F337B0ED-B4BC-40F8-BB91-27A58FEDCB11}" srcId="{EF406F88-2007-4DE8-80A1-C9F762FC8D53}" destId="{96D1CD65-28AD-4DDD-BB60-BDE10FAAF9FC}" srcOrd="2" destOrd="0" parTransId="{B37C4EFE-617F-4554-9616-ECFAD001E64D}" sibTransId="{C84D5F68-0545-4EE7-8514-11414D5858C7}"/>
    <dgm:cxn modelId="{CCB051F8-7269-40D9-B0D8-EE200C66B230}" type="presOf" srcId="{539F14EC-9066-4CEB-B323-E4CF3B390ACF}" destId="{A75E09FA-EECD-436D-AD4F-C00938674583}" srcOrd="0" destOrd="0" presId="urn:microsoft.com/office/officeart/2018/2/layout/IconCircleList"/>
    <dgm:cxn modelId="{CF444F83-B3B4-4729-A558-893FA77C4936}" type="presParOf" srcId="{1D88516A-BAAA-419F-AC54-BCCC93735419}" destId="{7BE00D2A-459E-4C4A-91A9-78EA138F7FF8}" srcOrd="0" destOrd="0" presId="urn:microsoft.com/office/officeart/2018/2/layout/IconCircleList"/>
    <dgm:cxn modelId="{440CE99B-51D5-4049-8556-52CD70CF8A0D}" type="presParOf" srcId="{7BE00D2A-459E-4C4A-91A9-78EA138F7FF8}" destId="{08FC64A9-FEEC-4401-9F27-7BE3C3B023A5}" srcOrd="0" destOrd="0" presId="urn:microsoft.com/office/officeart/2018/2/layout/IconCircleList"/>
    <dgm:cxn modelId="{DD43BD5C-9F40-47A3-BBCE-737C1A4AD564}" type="presParOf" srcId="{08FC64A9-FEEC-4401-9F27-7BE3C3B023A5}" destId="{2E2DD8C8-0B84-4B51-A78D-48E0C2514FAF}" srcOrd="0" destOrd="0" presId="urn:microsoft.com/office/officeart/2018/2/layout/IconCircleList"/>
    <dgm:cxn modelId="{5AB15AFB-F3BD-4488-943B-A995B1B9B2BC}" type="presParOf" srcId="{08FC64A9-FEEC-4401-9F27-7BE3C3B023A5}" destId="{62DFD2BA-9426-4385-8BA1-2909AFDC60AA}" srcOrd="1" destOrd="0" presId="urn:microsoft.com/office/officeart/2018/2/layout/IconCircleList"/>
    <dgm:cxn modelId="{65B706EE-F5D8-4146-A9ED-67898469D446}" type="presParOf" srcId="{08FC64A9-FEEC-4401-9F27-7BE3C3B023A5}" destId="{7E6F1DEC-7D36-49FC-9BDE-5145D7B55777}" srcOrd="2" destOrd="0" presId="urn:microsoft.com/office/officeart/2018/2/layout/IconCircleList"/>
    <dgm:cxn modelId="{4C830F9E-AAD8-48C9-B902-43BBE05916FD}" type="presParOf" srcId="{08FC64A9-FEEC-4401-9F27-7BE3C3B023A5}" destId="{A75E09FA-EECD-436D-AD4F-C00938674583}" srcOrd="3" destOrd="0" presId="urn:microsoft.com/office/officeart/2018/2/layout/IconCircleList"/>
    <dgm:cxn modelId="{632402A9-CDA0-465B-9E5F-47DEAF69C4E1}" type="presParOf" srcId="{7BE00D2A-459E-4C4A-91A9-78EA138F7FF8}" destId="{86B2A714-956B-44FE-80EF-86B27F945A5C}" srcOrd="1" destOrd="0" presId="urn:microsoft.com/office/officeart/2018/2/layout/IconCircleList"/>
    <dgm:cxn modelId="{BE461367-49A0-4404-A162-BA6186C8B261}" type="presParOf" srcId="{7BE00D2A-459E-4C4A-91A9-78EA138F7FF8}" destId="{A9D51380-DBF3-4B3D-ABE6-BF5688D4BF3F}" srcOrd="2" destOrd="0" presId="urn:microsoft.com/office/officeart/2018/2/layout/IconCircleList"/>
    <dgm:cxn modelId="{4995D044-A3E4-47A5-9FC5-2EF5F151129B}" type="presParOf" srcId="{A9D51380-DBF3-4B3D-ABE6-BF5688D4BF3F}" destId="{BF948430-E054-4E18-9DF0-29D4AE723BEC}" srcOrd="0" destOrd="0" presId="urn:microsoft.com/office/officeart/2018/2/layout/IconCircleList"/>
    <dgm:cxn modelId="{88B3DA88-3E1D-4CCE-94B2-97DAE96681CC}" type="presParOf" srcId="{A9D51380-DBF3-4B3D-ABE6-BF5688D4BF3F}" destId="{E1DFDB57-2243-4848-B693-5F86D8943622}" srcOrd="1" destOrd="0" presId="urn:microsoft.com/office/officeart/2018/2/layout/IconCircleList"/>
    <dgm:cxn modelId="{F7BA87AB-16EE-4ECE-9CD3-782E4BD4A991}" type="presParOf" srcId="{A9D51380-DBF3-4B3D-ABE6-BF5688D4BF3F}" destId="{43E63A7A-6BBD-4616-ACE1-D87C19E20C68}" srcOrd="2" destOrd="0" presId="urn:microsoft.com/office/officeart/2018/2/layout/IconCircleList"/>
    <dgm:cxn modelId="{888EC160-E32F-4DED-BF1B-E9B6A1F5F438}" type="presParOf" srcId="{A9D51380-DBF3-4B3D-ABE6-BF5688D4BF3F}" destId="{D7E53A1D-5E89-4973-947C-92B3D35B1FCB}" srcOrd="3" destOrd="0" presId="urn:microsoft.com/office/officeart/2018/2/layout/IconCircleList"/>
    <dgm:cxn modelId="{33C8E090-A91D-4857-842C-B01B7EAF8ADC}" type="presParOf" srcId="{7BE00D2A-459E-4C4A-91A9-78EA138F7FF8}" destId="{3FB9D5A7-1648-4466-A1BD-3155AD65093C}" srcOrd="3" destOrd="0" presId="urn:microsoft.com/office/officeart/2018/2/layout/IconCircleList"/>
    <dgm:cxn modelId="{BC8AC284-D279-4CD0-8FCE-6F742F1606D6}" type="presParOf" srcId="{7BE00D2A-459E-4C4A-91A9-78EA138F7FF8}" destId="{488E3EEF-F639-4746-B97C-F441CFFFE2CD}" srcOrd="4" destOrd="0" presId="urn:microsoft.com/office/officeart/2018/2/layout/IconCircleList"/>
    <dgm:cxn modelId="{77B78BF7-2639-476E-8B23-2D97525B8590}" type="presParOf" srcId="{488E3EEF-F639-4746-B97C-F441CFFFE2CD}" destId="{0A3ED93B-B0F5-4D02-BEA6-D6652342B867}" srcOrd="0" destOrd="0" presId="urn:microsoft.com/office/officeart/2018/2/layout/IconCircleList"/>
    <dgm:cxn modelId="{4B6CB5C9-BA5A-4B8F-9BDC-A93649055D60}" type="presParOf" srcId="{488E3EEF-F639-4746-B97C-F441CFFFE2CD}" destId="{66EC0974-5E54-4465-8D01-957171FC55E1}" srcOrd="1" destOrd="0" presId="urn:microsoft.com/office/officeart/2018/2/layout/IconCircleList"/>
    <dgm:cxn modelId="{67EB5CED-8CB5-4B21-A1AC-02D5168162A4}" type="presParOf" srcId="{488E3EEF-F639-4746-B97C-F441CFFFE2CD}" destId="{17F33CE3-C49C-4309-AB7D-E6F68BE210A1}" srcOrd="2" destOrd="0" presId="urn:microsoft.com/office/officeart/2018/2/layout/IconCircleList"/>
    <dgm:cxn modelId="{3095273D-4E1A-4691-B504-10C528519D8A}" type="presParOf" srcId="{488E3EEF-F639-4746-B97C-F441CFFFE2CD}" destId="{18216756-FB1B-45D7-997C-80C3F49E0ACF}" srcOrd="3" destOrd="0" presId="urn:microsoft.com/office/officeart/2018/2/layout/IconCircleList"/>
    <dgm:cxn modelId="{BCFE69BE-B0DA-40F2-9D7E-11B0129F164C}" type="presParOf" srcId="{7BE00D2A-459E-4C4A-91A9-78EA138F7FF8}" destId="{FC7743A2-F4EA-41BF-B5F2-A4B2B9D410F1}" srcOrd="5" destOrd="0" presId="urn:microsoft.com/office/officeart/2018/2/layout/IconCircleList"/>
    <dgm:cxn modelId="{C4032636-9FA2-4E97-9E1C-D70D54068FBB}" type="presParOf" srcId="{7BE00D2A-459E-4C4A-91A9-78EA138F7FF8}" destId="{2D47334D-BB12-4365-AD45-8CA9B6C5C6A2}" srcOrd="6" destOrd="0" presId="urn:microsoft.com/office/officeart/2018/2/layout/IconCircleList"/>
    <dgm:cxn modelId="{C8DAA08C-2F05-47E5-BFB2-0A5626462E32}" type="presParOf" srcId="{2D47334D-BB12-4365-AD45-8CA9B6C5C6A2}" destId="{903C6AE3-6872-4A97-8548-C0A237458A18}" srcOrd="0" destOrd="0" presId="urn:microsoft.com/office/officeart/2018/2/layout/IconCircleList"/>
    <dgm:cxn modelId="{7C8C3800-85B4-418C-AE8A-5AA437E42476}" type="presParOf" srcId="{2D47334D-BB12-4365-AD45-8CA9B6C5C6A2}" destId="{12BC2006-BC50-4A47-850D-6BB84260BC4F}" srcOrd="1" destOrd="0" presId="urn:microsoft.com/office/officeart/2018/2/layout/IconCircleList"/>
    <dgm:cxn modelId="{DE805750-7D23-4858-9BE9-24611756783D}" type="presParOf" srcId="{2D47334D-BB12-4365-AD45-8CA9B6C5C6A2}" destId="{4826689A-8BF1-41D0-849B-1108C412ADBB}" srcOrd="2" destOrd="0" presId="urn:microsoft.com/office/officeart/2018/2/layout/IconCircleList"/>
    <dgm:cxn modelId="{CE9A5D9C-DB24-4CE1-883B-2A3EBD29963F}" type="presParOf" srcId="{2D47334D-BB12-4365-AD45-8CA9B6C5C6A2}" destId="{4A5E9D61-0429-4C1A-8300-40E9742AB5D8}" srcOrd="3" destOrd="0" presId="urn:microsoft.com/office/officeart/2018/2/layout/IconCircleList"/>
    <dgm:cxn modelId="{7F26C5F6-23A7-4540-B824-843478500A58}" type="presParOf" srcId="{7BE00D2A-459E-4C4A-91A9-78EA138F7FF8}" destId="{EE8E7030-1AF1-4493-8C54-41782B8EE350}" srcOrd="7" destOrd="0" presId="urn:microsoft.com/office/officeart/2018/2/layout/IconCircleList"/>
    <dgm:cxn modelId="{5A07AAD2-CDE8-435D-BED9-7277D2CD97FD}" type="presParOf" srcId="{7BE00D2A-459E-4C4A-91A9-78EA138F7FF8}" destId="{4C9B88CD-EDAB-4020-BA05-D86982781FEB}" srcOrd="8" destOrd="0" presId="urn:microsoft.com/office/officeart/2018/2/layout/IconCircleList"/>
    <dgm:cxn modelId="{63F968E1-5FCE-4C3A-9762-6863DF9668FD}" type="presParOf" srcId="{4C9B88CD-EDAB-4020-BA05-D86982781FEB}" destId="{DF52D0B5-97FB-47C1-A3DE-6D5A005C62F8}" srcOrd="0" destOrd="0" presId="urn:microsoft.com/office/officeart/2018/2/layout/IconCircleList"/>
    <dgm:cxn modelId="{A933A208-40A5-43D7-ACC2-534191ADBB09}" type="presParOf" srcId="{4C9B88CD-EDAB-4020-BA05-D86982781FEB}" destId="{A503845F-3E33-4A0C-A78A-519E8D7C202E}" srcOrd="1" destOrd="0" presId="urn:microsoft.com/office/officeart/2018/2/layout/IconCircleList"/>
    <dgm:cxn modelId="{C1BFD8B5-44F4-49BF-A346-3B7822327739}" type="presParOf" srcId="{4C9B88CD-EDAB-4020-BA05-D86982781FEB}" destId="{CD10C2B8-01DF-4F5F-AAD7-C04826417B68}" srcOrd="2" destOrd="0" presId="urn:microsoft.com/office/officeart/2018/2/layout/IconCircleList"/>
    <dgm:cxn modelId="{39A6F196-CB5E-47E5-BD8C-603313987A3D}" type="presParOf" srcId="{4C9B88CD-EDAB-4020-BA05-D86982781FEB}" destId="{557D0B95-D447-40C4-9DAA-489872C521CF}" srcOrd="3" destOrd="0" presId="urn:microsoft.com/office/officeart/2018/2/layout/IconCircleList"/>
    <dgm:cxn modelId="{1438FA92-BC9A-479A-9347-428FCA8571AB}" type="presParOf" srcId="{7BE00D2A-459E-4C4A-91A9-78EA138F7FF8}" destId="{894A5033-D806-4388-A6AC-F6D8E84AF723}" srcOrd="9" destOrd="0" presId="urn:microsoft.com/office/officeart/2018/2/layout/IconCircleList"/>
    <dgm:cxn modelId="{636BF2B2-9722-47C4-99D9-822432AFC62A}" type="presParOf" srcId="{7BE00D2A-459E-4C4A-91A9-78EA138F7FF8}" destId="{EB3C7DEF-F804-483F-A8CC-AFE274B067B9}" srcOrd="10" destOrd="0" presId="urn:microsoft.com/office/officeart/2018/2/layout/IconCircleList"/>
    <dgm:cxn modelId="{4F20D007-5680-4660-81AA-B5342BAF5544}" type="presParOf" srcId="{EB3C7DEF-F804-483F-A8CC-AFE274B067B9}" destId="{E9471399-F39D-4677-B31B-A822A0699E77}" srcOrd="0" destOrd="0" presId="urn:microsoft.com/office/officeart/2018/2/layout/IconCircleList"/>
    <dgm:cxn modelId="{B45AE026-A7C8-4DDD-B500-1D8FCC1A8931}" type="presParOf" srcId="{EB3C7DEF-F804-483F-A8CC-AFE274B067B9}" destId="{D5073A56-CEE6-426E-B53B-F4E3978005A4}" srcOrd="1" destOrd="0" presId="urn:microsoft.com/office/officeart/2018/2/layout/IconCircleList"/>
    <dgm:cxn modelId="{A0164B29-E139-40DF-900D-27517FBA78DD}" type="presParOf" srcId="{EB3C7DEF-F804-483F-A8CC-AFE274B067B9}" destId="{10AD53F7-3C23-48F6-8F1B-D6970D713B4F}" srcOrd="2" destOrd="0" presId="urn:microsoft.com/office/officeart/2018/2/layout/IconCircleList"/>
    <dgm:cxn modelId="{1D850A2E-5645-4A34-B1A7-0DB3BB93AF19}" type="presParOf" srcId="{EB3C7DEF-F804-483F-A8CC-AFE274B067B9}" destId="{C38C0A03-4D69-4CC1-A3D9-F92AF6D5194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32735-09C5-4548-923E-CA585F1AEC52}"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69CE399E-C3CD-46F9-8D16-1F036ADE6FAC}">
      <dgm:prSet/>
      <dgm:spPr/>
      <dgm:t>
        <a:bodyPr/>
        <a:lstStyle/>
        <a:p>
          <a:r>
            <a:rPr lang="en-US"/>
            <a:t>Data collection methodology:</a:t>
          </a:r>
        </a:p>
      </dgm:t>
    </dgm:pt>
    <dgm:pt modelId="{3A970B5C-B820-4A47-8774-38177330F4FA}" type="parTrans" cxnId="{211E15CA-0FA1-4257-8AA8-2A6349471BAB}">
      <dgm:prSet/>
      <dgm:spPr/>
      <dgm:t>
        <a:bodyPr/>
        <a:lstStyle/>
        <a:p>
          <a:endParaRPr lang="en-US"/>
        </a:p>
      </dgm:t>
    </dgm:pt>
    <dgm:pt modelId="{B0C4D6AF-E13C-4525-8899-5619EEAFC4B3}" type="sibTrans" cxnId="{211E15CA-0FA1-4257-8AA8-2A6349471BAB}">
      <dgm:prSet/>
      <dgm:spPr/>
      <dgm:t>
        <a:bodyPr/>
        <a:lstStyle/>
        <a:p>
          <a:endParaRPr lang="en-US"/>
        </a:p>
      </dgm:t>
    </dgm:pt>
    <dgm:pt modelId="{DCC7984D-6604-44B5-8541-37FE5AA1A05D}">
      <dgm:prSet/>
      <dgm:spPr/>
      <dgm:t>
        <a:bodyPr/>
        <a:lstStyle/>
        <a:p>
          <a:r>
            <a:rPr lang="en-US"/>
            <a:t>Combined data from SpaceX public API and SpaceX Wikipedia page</a:t>
          </a:r>
        </a:p>
      </dgm:t>
    </dgm:pt>
    <dgm:pt modelId="{A07E07D7-F3F1-4F8B-94A1-3D26F17D58C9}" type="parTrans" cxnId="{133EEC7C-0A3A-4127-BBF4-E3E542233047}">
      <dgm:prSet/>
      <dgm:spPr/>
      <dgm:t>
        <a:bodyPr/>
        <a:lstStyle/>
        <a:p>
          <a:endParaRPr lang="en-US"/>
        </a:p>
      </dgm:t>
    </dgm:pt>
    <dgm:pt modelId="{511A4687-658F-4541-94D7-0633AD506927}" type="sibTrans" cxnId="{133EEC7C-0A3A-4127-BBF4-E3E542233047}">
      <dgm:prSet/>
      <dgm:spPr/>
      <dgm:t>
        <a:bodyPr/>
        <a:lstStyle/>
        <a:p>
          <a:endParaRPr lang="en-US"/>
        </a:p>
      </dgm:t>
    </dgm:pt>
    <dgm:pt modelId="{8A3011E7-1A3D-4F27-B663-0858969F0555}">
      <dgm:prSet/>
      <dgm:spPr/>
      <dgm:t>
        <a:bodyPr/>
        <a:lstStyle/>
        <a:p>
          <a:r>
            <a:rPr lang="en-US"/>
            <a:t>Perform data wrangling</a:t>
          </a:r>
        </a:p>
      </dgm:t>
    </dgm:pt>
    <dgm:pt modelId="{37D10FA1-475D-49A7-9977-20F6C6059476}" type="parTrans" cxnId="{645F45BD-A060-4497-9781-4586CF0E67E2}">
      <dgm:prSet/>
      <dgm:spPr/>
      <dgm:t>
        <a:bodyPr/>
        <a:lstStyle/>
        <a:p>
          <a:endParaRPr lang="en-US"/>
        </a:p>
      </dgm:t>
    </dgm:pt>
    <dgm:pt modelId="{07B8BC20-A4FF-453B-8D32-601E1DEFB12A}" type="sibTrans" cxnId="{645F45BD-A060-4497-9781-4586CF0E67E2}">
      <dgm:prSet/>
      <dgm:spPr/>
      <dgm:t>
        <a:bodyPr/>
        <a:lstStyle/>
        <a:p>
          <a:endParaRPr lang="en-US"/>
        </a:p>
      </dgm:t>
    </dgm:pt>
    <dgm:pt modelId="{4877B8F9-351D-45FB-9BBC-93E768A73706}">
      <dgm:prSet/>
      <dgm:spPr/>
      <dgm:t>
        <a:bodyPr/>
        <a:lstStyle/>
        <a:p>
          <a:r>
            <a:rPr lang="en-US"/>
            <a:t>Classifying true landings as successful and unsuccessful otherwise</a:t>
          </a:r>
        </a:p>
      </dgm:t>
    </dgm:pt>
    <dgm:pt modelId="{05D80D2E-D5C3-4568-B93B-5C477E5B6221}" type="parTrans" cxnId="{DDFB6BC5-7CD1-4D76-A692-293B550EB338}">
      <dgm:prSet/>
      <dgm:spPr/>
      <dgm:t>
        <a:bodyPr/>
        <a:lstStyle/>
        <a:p>
          <a:endParaRPr lang="en-US"/>
        </a:p>
      </dgm:t>
    </dgm:pt>
    <dgm:pt modelId="{BDB46632-D5E6-4546-A880-D2DD24B01B30}" type="sibTrans" cxnId="{DDFB6BC5-7CD1-4D76-A692-293B550EB338}">
      <dgm:prSet/>
      <dgm:spPr/>
      <dgm:t>
        <a:bodyPr/>
        <a:lstStyle/>
        <a:p>
          <a:endParaRPr lang="en-US"/>
        </a:p>
      </dgm:t>
    </dgm:pt>
    <dgm:pt modelId="{CAADF0B7-F2B3-4650-8A50-3A6CBBCFF641}">
      <dgm:prSet/>
      <dgm:spPr/>
      <dgm:t>
        <a:bodyPr/>
        <a:lstStyle/>
        <a:p>
          <a:r>
            <a:rPr lang="en-US"/>
            <a:t>Perform exploratory data analysis (EDA) using visualization and SQL</a:t>
          </a:r>
        </a:p>
      </dgm:t>
    </dgm:pt>
    <dgm:pt modelId="{45F44769-EEAF-42DB-B108-0B50A6170954}" type="parTrans" cxnId="{A8B1380C-03AB-46BA-A499-531B2729C09B}">
      <dgm:prSet/>
      <dgm:spPr/>
      <dgm:t>
        <a:bodyPr/>
        <a:lstStyle/>
        <a:p>
          <a:endParaRPr lang="en-US"/>
        </a:p>
      </dgm:t>
    </dgm:pt>
    <dgm:pt modelId="{C0AC034E-D4D7-4733-A5AC-8542B00E4461}" type="sibTrans" cxnId="{A8B1380C-03AB-46BA-A499-531B2729C09B}">
      <dgm:prSet/>
      <dgm:spPr/>
      <dgm:t>
        <a:bodyPr/>
        <a:lstStyle/>
        <a:p>
          <a:endParaRPr lang="en-US"/>
        </a:p>
      </dgm:t>
    </dgm:pt>
    <dgm:pt modelId="{819EFF68-AB3D-4BD0-9909-E57AB88711CC}">
      <dgm:prSet/>
      <dgm:spPr/>
      <dgm:t>
        <a:bodyPr/>
        <a:lstStyle/>
        <a:p>
          <a:r>
            <a:rPr lang="en-US"/>
            <a:t>Perform interactive visual analytics using Folium and Plotly Dash</a:t>
          </a:r>
        </a:p>
      </dgm:t>
    </dgm:pt>
    <dgm:pt modelId="{C0C26C18-EA4B-44E8-85A3-D820F8459A1E}" type="parTrans" cxnId="{78F6D18F-5C3A-422E-B571-DE6D3199D9A5}">
      <dgm:prSet/>
      <dgm:spPr/>
      <dgm:t>
        <a:bodyPr/>
        <a:lstStyle/>
        <a:p>
          <a:endParaRPr lang="en-US"/>
        </a:p>
      </dgm:t>
    </dgm:pt>
    <dgm:pt modelId="{6518AFB0-24B1-431E-9E06-EC5EF78734E1}" type="sibTrans" cxnId="{78F6D18F-5C3A-422E-B571-DE6D3199D9A5}">
      <dgm:prSet/>
      <dgm:spPr/>
      <dgm:t>
        <a:bodyPr/>
        <a:lstStyle/>
        <a:p>
          <a:endParaRPr lang="en-US"/>
        </a:p>
      </dgm:t>
    </dgm:pt>
    <dgm:pt modelId="{D54B34FF-BF4D-42BD-B9D6-B84706AB836E}">
      <dgm:prSet/>
      <dgm:spPr/>
      <dgm:t>
        <a:bodyPr/>
        <a:lstStyle/>
        <a:p>
          <a:r>
            <a:rPr lang="en-US"/>
            <a:t>Perform predictive analysis using classification models</a:t>
          </a:r>
        </a:p>
      </dgm:t>
    </dgm:pt>
    <dgm:pt modelId="{F8F3686D-BA8A-451A-B201-E69ABB3FEB73}" type="parTrans" cxnId="{13A408A9-353F-407D-B228-67EF06D71876}">
      <dgm:prSet/>
      <dgm:spPr/>
      <dgm:t>
        <a:bodyPr/>
        <a:lstStyle/>
        <a:p>
          <a:endParaRPr lang="en-US"/>
        </a:p>
      </dgm:t>
    </dgm:pt>
    <dgm:pt modelId="{50AD3620-3AD0-4E20-B7EB-22B68A7F98D9}" type="sibTrans" cxnId="{13A408A9-353F-407D-B228-67EF06D71876}">
      <dgm:prSet/>
      <dgm:spPr/>
      <dgm:t>
        <a:bodyPr/>
        <a:lstStyle/>
        <a:p>
          <a:endParaRPr lang="en-US"/>
        </a:p>
      </dgm:t>
    </dgm:pt>
    <dgm:pt modelId="{8B20FF26-FF4C-45CF-8165-DED48ED9E7D6}">
      <dgm:prSet/>
      <dgm:spPr/>
      <dgm:t>
        <a:bodyPr/>
        <a:lstStyle/>
        <a:p>
          <a:r>
            <a:rPr lang="en-US"/>
            <a:t>Tuned models using GridSearchCV</a:t>
          </a:r>
        </a:p>
      </dgm:t>
    </dgm:pt>
    <dgm:pt modelId="{86FA86A7-A713-416A-98E5-395136F76407}" type="parTrans" cxnId="{0912FC26-647A-42BB-A48E-4784C795D96A}">
      <dgm:prSet/>
      <dgm:spPr/>
      <dgm:t>
        <a:bodyPr/>
        <a:lstStyle/>
        <a:p>
          <a:endParaRPr lang="en-US"/>
        </a:p>
      </dgm:t>
    </dgm:pt>
    <dgm:pt modelId="{BCD9FF90-CA72-4678-B26B-493676F1F3F2}" type="sibTrans" cxnId="{0912FC26-647A-42BB-A48E-4784C795D96A}">
      <dgm:prSet/>
      <dgm:spPr/>
      <dgm:t>
        <a:bodyPr/>
        <a:lstStyle/>
        <a:p>
          <a:endParaRPr lang="en-US"/>
        </a:p>
      </dgm:t>
    </dgm:pt>
    <dgm:pt modelId="{1168AB6C-60AE-4B21-8320-77C682561A82}" type="pres">
      <dgm:prSet presAssocID="{7B632735-09C5-4548-923E-CA585F1AEC52}" presName="linear" presStyleCnt="0">
        <dgm:presLayoutVars>
          <dgm:dir/>
          <dgm:animLvl val="lvl"/>
          <dgm:resizeHandles val="exact"/>
        </dgm:presLayoutVars>
      </dgm:prSet>
      <dgm:spPr/>
    </dgm:pt>
    <dgm:pt modelId="{B983B4AC-C46C-4325-9B34-A5E211C440BE}" type="pres">
      <dgm:prSet presAssocID="{69CE399E-C3CD-46F9-8D16-1F036ADE6FAC}" presName="parentLin" presStyleCnt="0"/>
      <dgm:spPr/>
    </dgm:pt>
    <dgm:pt modelId="{4FEED9C8-03D5-46AF-B178-01213AAF4030}" type="pres">
      <dgm:prSet presAssocID="{69CE399E-C3CD-46F9-8D16-1F036ADE6FAC}" presName="parentLeftMargin" presStyleLbl="node1" presStyleIdx="0" presStyleCnt="5"/>
      <dgm:spPr/>
    </dgm:pt>
    <dgm:pt modelId="{98AC3F2E-09F1-4CBC-BA77-DA6DEDD69308}" type="pres">
      <dgm:prSet presAssocID="{69CE399E-C3CD-46F9-8D16-1F036ADE6FAC}" presName="parentText" presStyleLbl="node1" presStyleIdx="0" presStyleCnt="5">
        <dgm:presLayoutVars>
          <dgm:chMax val="0"/>
          <dgm:bulletEnabled val="1"/>
        </dgm:presLayoutVars>
      </dgm:prSet>
      <dgm:spPr/>
    </dgm:pt>
    <dgm:pt modelId="{FA2D8153-A2F7-4044-871F-59BBD5CDDA31}" type="pres">
      <dgm:prSet presAssocID="{69CE399E-C3CD-46F9-8D16-1F036ADE6FAC}" presName="negativeSpace" presStyleCnt="0"/>
      <dgm:spPr/>
    </dgm:pt>
    <dgm:pt modelId="{7B8A2034-EB12-46CC-9BFD-3F72BC7D11A3}" type="pres">
      <dgm:prSet presAssocID="{69CE399E-C3CD-46F9-8D16-1F036ADE6FAC}" presName="childText" presStyleLbl="conFgAcc1" presStyleIdx="0" presStyleCnt="5">
        <dgm:presLayoutVars>
          <dgm:bulletEnabled val="1"/>
        </dgm:presLayoutVars>
      </dgm:prSet>
      <dgm:spPr/>
    </dgm:pt>
    <dgm:pt modelId="{81F72AE0-883C-4282-B749-21318E58F9D1}" type="pres">
      <dgm:prSet presAssocID="{B0C4D6AF-E13C-4525-8899-5619EEAFC4B3}" presName="spaceBetweenRectangles" presStyleCnt="0"/>
      <dgm:spPr/>
    </dgm:pt>
    <dgm:pt modelId="{2ED4931A-30D4-4ABE-91D9-0C50BD385E77}" type="pres">
      <dgm:prSet presAssocID="{8A3011E7-1A3D-4F27-B663-0858969F0555}" presName="parentLin" presStyleCnt="0"/>
      <dgm:spPr/>
    </dgm:pt>
    <dgm:pt modelId="{81FB07AB-7881-41A2-9D24-5B6C7DD5784F}" type="pres">
      <dgm:prSet presAssocID="{8A3011E7-1A3D-4F27-B663-0858969F0555}" presName="parentLeftMargin" presStyleLbl="node1" presStyleIdx="0" presStyleCnt="5"/>
      <dgm:spPr/>
    </dgm:pt>
    <dgm:pt modelId="{7FE7DF07-95AA-41EE-BB0F-5C2EF582094E}" type="pres">
      <dgm:prSet presAssocID="{8A3011E7-1A3D-4F27-B663-0858969F0555}" presName="parentText" presStyleLbl="node1" presStyleIdx="1" presStyleCnt="5">
        <dgm:presLayoutVars>
          <dgm:chMax val="0"/>
          <dgm:bulletEnabled val="1"/>
        </dgm:presLayoutVars>
      </dgm:prSet>
      <dgm:spPr/>
    </dgm:pt>
    <dgm:pt modelId="{51D32C78-60AF-411A-B36F-19CA6BB0E8CB}" type="pres">
      <dgm:prSet presAssocID="{8A3011E7-1A3D-4F27-B663-0858969F0555}" presName="negativeSpace" presStyleCnt="0"/>
      <dgm:spPr/>
    </dgm:pt>
    <dgm:pt modelId="{E5C741E7-8086-45BE-9221-263E42E692FA}" type="pres">
      <dgm:prSet presAssocID="{8A3011E7-1A3D-4F27-B663-0858969F0555}" presName="childText" presStyleLbl="conFgAcc1" presStyleIdx="1" presStyleCnt="5">
        <dgm:presLayoutVars>
          <dgm:bulletEnabled val="1"/>
        </dgm:presLayoutVars>
      </dgm:prSet>
      <dgm:spPr/>
    </dgm:pt>
    <dgm:pt modelId="{D0A8605F-D3CA-4607-8758-87E4BCD71896}" type="pres">
      <dgm:prSet presAssocID="{07B8BC20-A4FF-453B-8D32-601E1DEFB12A}" presName="spaceBetweenRectangles" presStyleCnt="0"/>
      <dgm:spPr/>
    </dgm:pt>
    <dgm:pt modelId="{76529777-64DB-4686-AED0-6AB9067CF7BF}" type="pres">
      <dgm:prSet presAssocID="{CAADF0B7-F2B3-4650-8A50-3A6CBBCFF641}" presName="parentLin" presStyleCnt="0"/>
      <dgm:spPr/>
    </dgm:pt>
    <dgm:pt modelId="{6D5F7D2F-6BE2-4084-85CB-F9C6BAB90EB5}" type="pres">
      <dgm:prSet presAssocID="{CAADF0B7-F2B3-4650-8A50-3A6CBBCFF641}" presName="parentLeftMargin" presStyleLbl="node1" presStyleIdx="1" presStyleCnt="5"/>
      <dgm:spPr/>
    </dgm:pt>
    <dgm:pt modelId="{608B4EC2-5D62-4A17-B288-BA9BDCFDAE4C}" type="pres">
      <dgm:prSet presAssocID="{CAADF0B7-F2B3-4650-8A50-3A6CBBCFF641}" presName="parentText" presStyleLbl="node1" presStyleIdx="2" presStyleCnt="5">
        <dgm:presLayoutVars>
          <dgm:chMax val="0"/>
          <dgm:bulletEnabled val="1"/>
        </dgm:presLayoutVars>
      </dgm:prSet>
      <dgm:spPr/>
    </dgm:pt>
    <dgm:pt modelId="{B6293395-55C6-46BB-ADAD-E0AF9BE7FFC8}" type="pres">
      <dgm:prSet presAssocID="{CAADF0B7-F2B3-4650-8A50-3A6CBBCFF641}" presName="negativeSpace" presStyleCnt="0"/>
      <dgm:spPr/>
    </dgm:pt>
    <dgm:pt modelId="{31994426-7FE1-4990-BA80-F3BC3CC73238}" type="pres">
      <dgm:prSet presAssocID="{CAADF0B7-F2B3-4650-8A50-3A6CBBCFF641}" presName="childText" presStyleLbl="conFgAcc1" presStyleIdx="2" presStyleCnt="5">
        <dgm:presLayoutVars>
          <dgm:bulletEnabled val="1"/>
        </dgm:presLayoutVars>
      </dgm:prSet>
      <dgm:spPr/>
    </dgm:pt>
    <dgm:pt modelId="{A129493F-74AA-4CD3-B1A3-86180D9B2B47}" type="pres">
      <dgm:prSet presAssocID="{C0AC034E-D4D7-4733-A5AC-8542B00E4461}" presName="spaceBetweenRectangles" presStyleCnt="0"/>
      <dgm:spPr/>
    </dgm:pt>
    <dgm:pt modelId="{255E43A9-551F-4A51-8F58-2C670832C02A}" type="pres">
      <dgm:prSet presAssocID="{819EFF68-AB3D-4BD0-9909-E57AB88711CC}" presName="parentLin" presStyleCnt="0"/>
      <dgm:spPr/>
    </dgm:pt>
    <dgm:pt modelId="{2D12E62E-A5A5-47A3-8B84-3A52036A1474}" type="pres">
      <dgm:prSet presAssocID="{819EFF68-AB3D-4BD0-9909-E57AB88711CC}" presName="parentLeftMargin" presStyleLbl="node1" presStyleIdx="2" presStyleCnt="5"/>
      <dgm:spPr/>
    </dgm:pt>
    <dgm:pt modelId="{2660B30C-443D-4106-A96E-0D222CD72528}" type="pres">
      <dgm:prSet presAssocID="{819EFF68-AB3D-4BD0-9909-E57AB88711CC}" presName="parentText" presStyleLbl="node1" presStyleIdx="3" presStyleCnt="5">
        <dgm:presLayoutVars>
          <dgm:chMax val="0"/>
          <dgm:bulletEnabled val="1"/>
        </dgm:presLayoutVars>
      </dgm:prSet>
      <dgm:spPr/>
    </dgm:pt>
    <dgm:pt modelId="{127C1E3F-673F-4312-A904-D5DDA62B3E26}" type="pres">
      <dgm:prSet presAssocID="{819EFF68-AB3D-4BD0-9909-E57AB88711CC}" presName="negativeSpace" presStyleCnt="0"/>
      <dgm:spPr/>
    </dgm:pt>
    <dgm:pt modelId="{EF08E936-B954-4B08-9E7D-EDCE30FF6FA7}" type="pres">
      <dgm:prSet presAssocID="{819EFF68-AB3D-4BD0-9909-E57AB88711CC}" presName="childText" presStyleLbl="conFgAcc1" presStyleIdx="3" presStyleCnt="5">
        <dgm:presLayoutVars>
          <dgm:bulletEnabled val="1"/>
        </dgm:presLayoutVars>
      </dgm:prSet>
      <dgm:spPr/>
    </dgm:pt>
    <dgm:pt modelId="{E500DF1B-CDD3-43A1-989E-2DAB018F1AD6}" type="pres">
      <dgm:prSet presAssocID="{6518AFB0-24B1-431E-9E06-EC5EF78734E1}" presName="spaceBetweenRectangles" presStyleCnt="0"/>
      <dgm:spPr/>
    </dgm:pt>
    <dgm:pt modelId="{2195CCE8-E6A3-48B9-82CC-CDD554BFA0B6}" type="pres">
      <dgm:prSet presAssocID="{D54B34FF-BF4D-42BD-B9D6-B84706AB836E}" presName="parentLin" presStyleCnt="0"/>
      <dgm:spPr/>
    </dgm:pt>
    <dgm:pt modelId="{C5DF0043-FD42-4C24-B9B6-4F984FF8E0C4}" type="pres">
      <dgm:prSet presAssocID="{D54B34FF-BF4D-42BD-B9D6-B84706AB836E}" presName="parentLeftMargin" presStyleLbl="node1" presStyleIdx="3" presStyleCnt="5"/>
      <dgm:spPr/>
    </dgm:pt>
    <dgm:pt modelId="{E1395FA8-00DF-46CD-9277-712B22D07853}" type="pres">
      <dgm:prSet presAssocID="{D54B34FF-BF4D-42BD-B9D6-B84706AB836E}" presName="parentText" presStyleLbl="node1" presStyleIdx="4" presStyleCnt="5">
        <dgm:presLayoutVars>
          <dgm:chMax val="0"/>
          <dgm:bulletEnabled val="1"/>
        </dgm:presLayoutVars>
      </dgm:prSet>
      <dgm:spPr/>
    </dgm:pt>
    <dgm:pt modelId="{24715359-2AB3-476F-AA6F-F778BC885381}" type="pres">
      <dgm:prSet presAssocID="{D54B34FF-BF4D-42BD-B9D6-B84706AB836E}" presName="negativeSpace" presStyleCnt="0"/>
      <dgm:spPr/>
    </dgm:pt>
    <dgm:pt modelId="{56EF3F57-E5C4-4FDE-AAD7-C5C34CFE8ED9}" type="pres">
      <dgm:prSet presAssocID="{D54B34FF-BF4D-42BD-B9D6-B84706AB836E}" presName="childText" presStyleLbl="conFgAcc1" presStyleIdx="4" presStyleCnt="5">
        <dgm:presLayoutVars>
          <dgm:bulletEnabled val="1"/>
        </dgm:presLayoutVars>
      </dgm:prSet>
      <dgm:spPr/>
    </dgm:pt>
  </dgm:ptLst>
  <dgm:cxnLst>
    <dgm:cxn modelId="{A8B1380C-03AB-46BA-A499-531B2729C09B}" srcId="{7B632735-09C5-4548-923E-CA585F1AEC52}" destId="{CAADF0B7-F2B3-4650-8A50-3A6CBBCFF641}" srcOrd="2" destOrd="0" parTransId="{45F44769-EEAF-42DB-B108-0B50A6170954}" sibTransId="{C0AC034E-D4D7-4733-A5AC-8542B00E4461}"/>
    <dgm:cxn modelId="{EE13F118-6CAC-4708-9EDD-1DEEFFAF4FE1}" type="presOf" srcId="{69CE399E-C3CD-46F9-8D16-1F036ADE6FAC}" destId="{98AC3F2E-09F1-4CBC-BA77-DA6DEDD69308}" srcOrd="1" destOrd="0" presId="urn:microsoft.com/office/officeart/2005/8/layout/list1"/>
    <dgm:cxn modelId="{0912FC26-647A-42BB-A48E-4784C795D96A}" srcId="{D54B34FF-BF4D-42BD-B9D6-B84706AB836E}" destId="{8B20FF26-FF4C-45CF-8165-DED48ED9E7D6}" srcOrd="0" destOrd="0" parTransId="{86FA86A7-A713-416A-98E5-395136F76407}" sibTransId="{BCD9FF90-CA72-4678-B26B-493676F1F3F2}"/>
    <dgm:cxn modelId="{0A0AE52D-1353-40C2-86DF-D7F92C6CF4C5}" type="presOf" srcId="{7B632735-09C5-4548-923E-CA585F1AEC52}" destId="{1168AB6C-60AE-4B21-8320-77C682561A82}" srcOrd="0" destOrd="0" presId="urn:microsoft.com/office/officeart/2005/8/layout/list1"/>
    <dgm:cxn modelId="{03EE0135-639F-47AD-B449-CD0306FA5F91}" type="presOf" srcId="{8B20FF26-FF4C-45CF-8165-DED48ED9E7D6}" destId="{56EF3F57-E5C4-4FDE-AAD7-C5C34CFE8ED9}" srcOrd="0" destOrd="0" presId="urn:microsoft.com/office/officeart/2005/8/layout/list1"/>
    <dgm:cxn modelId="{2779AA44-09CA-4AC0-BA45-D9CE32D9276F}" type="presOf" srcId="{819EFF68-AB3D-4BD0-9909-E57AB88711CC}" destId="{2D12E62E-A5A5-47A3-8B84-3A52036A1474}" srcOrd="0" destOrd="0" presId="urn:microsoft.com/office/officeart/2005/8/layout/list1"/>
    <dgm:cxn modelId="{1C787B4C-0A56-418C-84B7-E4D9E1B219A9}" type="presOf" srcId="{4877B8F9-351D-45FB-9BBC-93E768A73706}" destId="{E5C741E7-8086-45BE-9221-263E42E692FA}" srcOrd="0" destOrd="0" presId="urn:microsoft.com/office/officeart/2005/8/layout/list1"/>
    <dgm:cxn modelId="{A370506D-66E7-4557-BDDC-280CED266FBB}" type="presOf" srcId="{8A3011E7-1A3D-4F27-B663-0858969F0555}" destId="{81FB07AB-7881-41A2-9D24-5B6C7DD5784F}" srcOrd="0" destOrd="0" presId="urn:microsoft.com/office/officeart/2005/8/layout/list1"/>
    <dgm:cxn modelId="{10EE6758-F22C-4ED9-A900-51A3D261477A}" type="presOf" srcId="{8A3011E7-1A3D-4F27-B663-0858969F0555}" destId="{7FE7DF07-95AA-41EE-BB0F-5C2EF582094E}" srcOrd="1" destOrd="0" presId="urn:microsoft.com/office/officeart/2005/8/layout/list1"/>
    <dgm:cxn modelId="{F1DDAB78-7A98-41BC-A1F8-B3DD0CF49A8D}" type="presOf" srcId="{D54B34FF-BF4D-42BD-B9D6-B84706AB836E}" destId="{E1395FA8-00DF-46CD-9277-712B22D07853}" srcOrd="1" destOrd="0" presId="urn:microsoft.com/office/officeart/2005/8/layout/list1"/>
    <dgm:cxn modelId="{133EEC7C-0A3A-4127-BBF4-E3E542233047}" srcId="{69CE399E-C3CD-46F9-8D16-1F036ADE6FAC}" destId="{DCC7984D-6604-44B5-8541-37FE5AA1A05D}" srcOrd="0" destOrd="0" parTransId="{A07E07D7-F3F1-4F8B-94A1-3D26F17D58C9}" sibTransId="{511A4687-658F-4541-94D7-0633AD506927}"/>
    <dgm:cxn modelId="{78F6D18F-5C3A-422E-B571-DE6D3199D9A5}" srcId="{7B632735-09C5-4548-923E-CA585F1AEC52}" destId="{819EFF68-AB3D-4BD0-9909-E57AB88711CC}" srcOrd="3" destOrd="0" parTransId="{C0C26C18-EA4B-44E8-85A3-D820F8459A1E}" sibTransId="{6518AFB0-24B1-431E-9E06-EC5EF78734E1}"/>
    <dgm:cxn modelId="{13A408A9-353F-407D-B228-67EF06D71876}" srcId="{7B632735-09C5-4548-923E-CA585F1AEC52}" destId="{D54B34FF-BF4D-42BD-B9D6-B84706AB836E}" srcOrd="4" destOrd="0" parTransId="{F8F3686D-BA8A-451A-B201-E69ABB3FEB73}" sibTransId="{50AD3620-3AD0-4E20-B7EB-22B68A7F98D9}"/>
    <dgm:cxn modelId="{F6F369AA-60A8-49C7-BDB9-8933EA9FF6B8}" type="presOf" srcId="{DCC7984D-6604-44B5-8541-37FE5AA1A05D}" destId="{7B8A2034-EB12-46CC-9BFD-3F72BC7D11A3}" srcOrd="0" destOrd="0" presId="urn:microsoft.com/office/officeart/2005/8/layout/list1"/>
    <dgm:cxn modelId="{99AB1AB5-0661-4740-83CB-5BC7190F883E}" type="presOf" srcId="{CAADF0B7-F2B3-4650-8A50-3A6CBBCFF641}" destId="{608B4EC2-5D62-4A17-B288-BA9BDCFDAE4C}" srcOrd="1" destOrd="0" presId="urn:microsoft.com/office/officeart/2005/8/layout/list1"/>
    <dgm:cxn modelId="{1BE31EB8-9091-45C7-8492-718AF05C939B}" type="presOf" srcId="{69CE399E-C3CD-46F9-8D16-1F036ADE6FAC}" destId="{4FEED9C8-03D5-46AF-B178-01213AAF4030}" srcOrd="0" destOrd="0" presId="urn:microsoft.com/office/officeart/2005/8/layout/list1"/>
    <dgm:cxn modelId="{67DCA9BB-E796-411B-9D27-B74C0C905219}" type="presOf" srcId="{D54B34FF-BF4D-42BD-B9D6-B84706AB836E}" destId="{C5DF0043-FD42-4C24-B9B6-4F984FF8E0C4}" srcOrd="0" destOrd="0" presId="urn:microsoft.com/office/officeart/2005/8/layout/list1"/>
    <dgm:cxn modelId="{645F45BD-A060-4497-9781-4586CF0E67E2}" srcId="{7B632735-09C5-4548-923E-CA585F1AEC52}" destId="{8A3011E7-1A3D-4F27-B663-0858969F0555}" srcOrd="1" destOrd="0" parTransId="{37D10FA1-475D-49A7-9977-20F6C6059476}" sibTransId="{07B8BC20-A4FF-453B-8D32-601E1DEFB12A}"/>
    <dgm:cxn modelId="{A9F59DBE-81F7-465D-8DD1-71E007067CCD}" type="presOf" srcId="{CAADF0B7-F2B3-4650-8A50-3A6CBBCFF641}" destId="{6D5F7D2F-6BE2-4084-85CB-F9C6BAB90EB5}" srcOrd="0" destOrd="0" presId="urn:microsoft.com/office/officeart/2005/8/layout/list1"/>
    <dgm:cxn modelId="{DDFB6BC5-7CD1-4D76-A692-293B550EB338}" srcId="{8A3011E7-1A3D-4F27-B663-0858969F0555}" destId="{4877B8F9-351D-45FB-9BBC-93E768A73706}" srcOrd="0" destOrd="0" parTransId="{05D80D2E-D5C3-4568-B93B-5C477E5B6221}" sibTransId="{BDB46632-D5E6-4546-A880-D2DD24B01B30}"/>
    <dgm:cxn modelId="{211E15CA-0FA1-4257-8AA8-2A6349471BAB}" srcId="{7B632735-09C5-4548-923E-CA585F1AEC52}" destId="{69CE399E-C3CD-46F9-8D16-1F036ADE6FAC}" srcOrd="0" destOrd="0" parTransId="{3A970B5C-B820-4A47-8774-38177330F4FA}" sibTransId="{B0C4D6AF-E13C-4525-8899-5619EEAFC4B3}"/>
    <dgm:cxn modelId="{162964E7-A0CB-4221-8D3B-C98D1C469070}" type="presOf" srcId="{819EFF68-AB3D-4BD0-9909-E57AB88711CC}" destId="{2660B30C-443D-4106-A96E-0D222CD72528}" srcOrd="1" destOrd="0" presId="urn:microsoft.com/office/officeart/2005/8/layout/list1"/>
    <dgm:cxn modelId="{5C963FCA-0080-4AE3-AA74-180F55FE8FA9}" type="presParOf" srcId="{1168AB6C-60AE-4B21-8320-77C682561A82}" destId="{B983B4AC-C46C-4325-9B34-A5E211C440BE}" srcOrd="0" destOrd="0" presId="urn:microsoft.com/office/officeart/2005/8/layout/list1"/>
    <dgm:cxn modelId="{F95E71EC-83BA-401D-9C67-F8CE3F5BA782}" type="presParOf" srcId="{B983B4AC-C46C-4325-9B34-A5E211C440BE}" destId="{4FEED9C8-03D5-46AF-B178-01213AAF4030}" srcOrd="0" destOrd="0" presId="urn:microsoft.com/office/officeart/2005/8/layout/list1"/>
    <dgm:cxn modelId="{163B2D18-E9B7-4459-8AF7-59367010685F}" type="presParOf" srcId="{B983B4AC-C46C-4325-9B34-A5E211C440BE}" destId="{98AC3F2E-09F1-4CBC-BA77-DA6DEDD69308}" srcOrd="1" destOrd="0" presId="urn:microsoft.com/office/officeart/2005/8/layout/list1"/>
    <dgm:cxn modelId="{C95C2B43-2897-4738-B14D-272CC762F507}" type="presParOf" srcId="{1168AB6C-60AE-4B21-8320-77C682561A82}" destId="{FA2D8153-A2F7-4044-871F-59BBD5CDDA31}" srcOrd="1" destOrd="0" presId="urn:microsoft.com/office/officeart/2005/8/layout/list1"/>
    <dgm:cxn modelId="{CCE25AD5-FE0B-4F4B-8C45-50A97D0F6EEC}" type="presParOf" srcId="{1168AB6C-60AE-4B21-8320-77C682561A82}" destId="{7B8A2034-EB12-46CC-9BFD-3F72BC7D11A3}" srcOrd="2" destOrd="0" presId="urn:microsoft.com/office/officeart/2005/8/layout/list1"/>
    <dgm:cxn modelId="{15386B19-93C2-44FC-8747-90864F0C0A0C}" type="presParOf" srcId="{1168AB6C-60AE-4B21-8320-77C682561A82}" destId="{81F72AE0-883C-4282-B749-21318E58F9D1}" srcOrd="3" destOrd="0" presId="urn:microsoft.com/office/officeart/2005/8/layout/list1"/>
    <dgm:cxn modelId="{8CC32D85-3110-4BA6-AF5F-C3DC06E4177D}" type="presParOf" srcId="{1168AB6C-60AE-4B21-8320-77C682561A82}" destId="{2ED4931A-30D4-4ABE-91D9-0C50BD385E77}" srcOrd="4" destOrd="0" presId="urn:microsoft.com/office/officeart/2005/8/layout/list1"/>
    <dgm:cxn modelId="{D09E6C3F-9DD8-4C6B-8DEC-6C8883366C34}" type="presParOf" srcId="{2ED4931A-30D4-4ABE-91D9-0C50BD385E77}" destId="{81FB07AB-7881-41A2-9D24-5B6C7DD5784F}" srcOrd="0" destOrd="0" presId="urn:microsoft.com/office/officeart/2005/8/layout/list1"/>
    <dgm:cxn modelId="{016EC458-0481-4423-B3CB-FF0CEB121CD1}" type="presParOf" srcId="{2ED4931A-30D4-4ABE-91D9-0C50BD385E77}" destId="{7FE7DF07-95AA-41EE-BB0F-5C2EF582094E}" srcOrd="1" destOrd="0" presId="urn:microsoft.com/office/officeart/2005/8/layout/list1"/>
    <dgm:cxn modelId="{F7A04695-EED6-4449-9C1F-65833B3FD893}" type="presParOf" srcId="{1168AB6C-60AE-4B21-8320-77C682561A82}" destId="{51D32C78-60AF-411A-B36F-19CA6BB0E8CB}" srcOrd="5" destOrd="0" presId="urn:microsoft.com/office/officeart/2005/8/layout/list1"/>
    <dgm:cxn modelId="{E93C8748-5132-450E-8670-55EAFAB4DA6E}" type="presParOf" srcId="{1168AB6C-60AE-4B21-8320-77C682561A82}" destId="{E5C741E7-8086-45BE-9221-263E42E692FA}" srcOrd="6" destOrd="0" presId="urn:microsoft.com/office/officeart/2005/8/layout/list1"/>
    <dgm:cxn modelId="{85F95ECC-C3EC-40F3-92A9-B8673F360091}" type="presParOf" srcId="{1168AB6C-60AE-4B21-8320-77C682561A82}" destId="{D0A8605F-D3CA-4607-8758-87E4BCD71896}" srcOrd="7" destOrd="0" presId="urn:microsoft.com/office/officeart/2005/8/layout/list1"/>
    <dgm:cxn modelId="{A107D090-8486-4AA2-8696-B4FFF424B003}" type="presParOf" srcId="{1168AB6C-60AE-4B21-8320-77C682561A82}" destId="{76529777-64DB-4686-AED0-6AB9067CF7BF}" srcOrd="8" destOrd="0" presId="urn:microsoft.com/office/officeart/2005/8/layout/list1"/>
    <dgm:cxn modelId="{5A81D4ED-41CE-4C7A-B93C-794AA96C0EC3}" type="presParOf" srcId="{76529777-64DB-4686-AED0-6AB9067CF7BF}" destId="{6D5F7D2F-6BE2-4084-85CB-F9C6BAB90EB5}" srcOrd="0" destOrd="0" presId="urn:microsoft.com/office/officeart/2005/8/layout/list1"/>
    <dgm:cxn modelId="{F6CCD178-EA82-4E32-80F2-F88530678386}" type="presParOf" srcId="{76529777-64DB-4686-AED0-6AB9067CF7BF}" destId="{608B4EC2-5D62-4A17-B288-BA9BDCFDAE4C}" srcOrd="1" destOrd="0" presId="urn:microsoft.com/office/officeart/2005/8/layout/list1"/>
    <dgm:cxn modelId="{2FF78FF7-AB33-4013-A955-2A20F145390C}" type="presParOf" srcId="{1168AB6C-60AE-4B21-8320-77C682561A82}" destId="{B6293395-55C6-46BB-ADAD-E0AF9BE7FFC8}" srcOrd="9" destOrd="0" presId="urn:microsoft.com/office/officeart/2005/8/layout/list1"/>
    <dgm:cxn modelId="{47C82A1B-DDE3-43E1-9F2A-2D96E25175C8}" type="presParOf" srcId="{1168AB6C-60AE-4B21-8320-77C682561A82}" destId="{31994426-7FE1-4990-BA80-F3BC3CC73238}" srcOrd="10" destOrd="0" presId="urn:microsoft.com/office/officeart/2005/8/layout/list1"/>
    <dgm:cxn modelId="{3106A0DA-F73A-47CF-8873-88D80DFE3298}" type="presParOf" srcId="{1168AB6C-60AE-4B21-8320-77C682561A82}" destId="{A129493F-74AA-4CD3-B1A3-86180D9B2B47}" srcOrd="11" destOrd="0" presId="urn:microsoft.com/office/officeart/2005/8/layout/list1"/>
    <dgm:cxn modelId="{EA8098DE-465F-43F0-AE56-274E366567CB}" type="presParOf" srcId="{1168AB6C-60AE-4B21-8320-77C682561A82}" destId="{255E43A9-551F-4A51-8F58-2C670832C02A}" srcOrd="12" destOrd="0" presId="urn:microsoft.com/office/officeart/2005/8/layout/list1"/>
    <dgm:cxn modelId="{E5F37FEE-F412-442A-8830-38CAC0BE5BB2}" type="presParOf" srcId="{255E43A9-551F-4A51-8F58-2C670832C02A}" destId="{2D12E62E-A5A5-47A3-8B84-3A52036A1474}" srcOrd="0" destOrd="0" presId="urn:microsoft.com/office/officeart/2005/8/layout/list1"/>
    <dgm:cxn modelId="{D4B65681-0DCC-4263-866A-FFD677B424CD}" type="presParOf" srcId="{255E43A9-551F-4A51-8F58-2C670832C02A}" destId="{2660B30C-443D-4106-A96E-0D222CD72528}" srcOrd="1" destOrd="0" presId="urn:microsoft.com/office/officeart/2005/8/layout/list1"/>
    <dgm:cxn modelId="{02F7E816-BF85-42D8-A152-F067134C9419}" type="presParOf" srcId="{1168AB6C-60AE-4B21-8320-77C682561A82}" destId="{127C1E3F-673F-4312-A904-D5DDA62B3E26}" srcOrd="13" destOrd="0" presId="urn:microsoft.com/office/officeart/2005/8/layout/list1"/>
    <dgm:cxn modelId="{3E8CF739-DAA3-4D03-9201-1583381A729B}" type="presParOf" srcId="{1168AB6C-60AE-4B21-8320-77C682561A82}" destId="{EF08E936-B954-4B08-9E7D-EDCE30FF6FA7}" srcOrd="14" destOrd="0" presId="urn:microsoft.com/office/officeart/2005/8/layout/list1"/>
    <dgm:cxn modelId="{7E041274-B356-4C40-849E-1B6E4AB46558}" type="presParOf" srcId="{1168AB6C-60AE-4B21-8320-77C682561A82}" destId="{E500DF1B-CDD3-43A1-989E-2DAB018F1AD6}" srcOrd="15" destOrd="0" presId="urn:microsoft.com/office/officeart/2005/8/layout/list1"/>
    <dgm:cxn modelId="{7FFC5F16-A9DC-46D2-AAA0-3DFA7B2B93A1}" type="presParOf" srcId="{1168AB6C-60AE-4B21-8320-77C682561A82}" destId="{2195CCE8-E6A3-48B9-82CC-CDD554BFA0B6}" srcOrd="16" destOrd="0" presId="urn:microsoft.com/office/officeart/2005/8/layout/list1"/>
    <dgm:cxn modelId="{60CA0D95-C5C6-4AFA-8904-4D27CFF1ABAA}" type="presParOf" srcId="{2195CCE8-E6A3-48B9-82CC-CDD554BFA0B6}" destId="{C5DF0043-FD42-4C24-B9B6-4F984FF8E0C4}" srcOrd="0" destOrd="0" presId="urn:microsoft.com/office/officeart/2005/8/layout/list1"/>
    <dgm:cxn modelId="{85AB8511-C10D-42F7-BACF-93F9C4383F28}" type="presParOf" srcId="{2195CCE8-E6A3-48B9-82CC-CDD554BFA0B6}" destId="{E1395FA8-00DF-46CD-9277-712B22D07853}" srcOrd="1" destOrd="0" presId="urn:microsoft.com/office/officeart/2005/8/layout/list1"/>
    <dgm:cxn modelId="{53D6CC12-FE0A-4A6C-BD42-0F0B6B31FF9F}" type="presParOf" srcId="{1168AB6C-60AE-4B21-8320-77C682561A82}" destId="{24715359-2AB3-476F-AA6F-F778BC885381}" srcOrd="17" destOrd="0" presId="urn:microsoft.com/office/officeart/2005/8/layout/list1"/>
    <dgm:cxn modelId="{D7AAAF70-6CE6-4293-8B56-99C8FB92637F}" type="presParOf" srcId="{1168AB6C-60AE-4B21-8320-77C682561A82}" destId="{56EF3F57-E5C4-4FDE-AAD7-C5C34CFE8ED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2DD8C8-0B84-4B51-A78D-48E0C2514FAF}">
      <dsp:nvSpPr>
        <dsp:cNvPr id="0" name=""/>
        <dsp:cNvSpPr/>
      </dsp:nvSpPr>
      <dsp:spPr>
        <a:xfrm>
          <a:off x="1589906" y="41753"/>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FD2BA-9426-4385-8BA1-2909AFDC60AA}">
      <dsp:nvSpPr>
        <dsp:cNvPr id="0" name=""/>
        <dsp:cNvSpPr/>
      </dsp:nvSpPr>
      <dsp:spPr>
        <a:xfrm>
          <a:off x="1793597" y="245444"/>
          <a:ext cx="562575" cy="5625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E09FA-EECD-436D-AD4F-C00938674583}">
      <dsp:nvSpPr>
        <dsp:cNvPr id="0" name=""/>
        <dsp:cNvSpPr/>
      </dsp:nvSpPr>
      <dsp:spPr>
        <a:xfrm>
          <a:off x="2767712" y="41753"/>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Executive Summary</a:t>
          </a:r>
        </a:p>
      </dsp:txBody>
      <dsp:txXfrm>
        <a:off x="2767712" y="41753"/>
        <a:ext cx="2286328" cy="969957"/>
      </dsp:txXfrm>
    </dsp:sp>
    <dsp:sp modelId="{BF948430-E054-4E18-9DF0-29D4AE723BEC}">
      <dsp:nvSpPr>
        <dsp:cNvPr id="0" name=""/>
        <dsp:cNvSpPr/>
      </dsp:nvSpPr>
      <dsp:spPr>
        <a:xfrm>
          <a:off x="5452415" y="41753"/>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FDB57-2243-4848-B693-5F86D8943622}">
      <dsp:nvSpPr>
        <dsp:cNvPr id="0" name=""/>
        <dsp:cNvSpPr/>
      </dsp:nvSpPr>
      <dsp:spPr>
        <a:xfrm>
          <a:off x="5656106" y="245444"/>
          <a:ext cx="562575" cy="5625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E53A1D-5E89-4973-947C-92B3D35B1FCB}">
      <dsp:nvSpPr>
        <dsp:cNvPr id="0" name=""/>
        <dsp:cNvSpPr/>
      </dsp:nvSpPr>
      <dsp:spPr>
        <a:xfrm>
          <a:off x="6630221" y="41753"/>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Introduction</a:t>
          </a:r>
        </a:p>
      </dsp:txBody>
      <dsp:txXfrm>
        <a:off x="6630221" y="41753"/>
        <a:ext cx="2286328" cy="969957"/>
      </dsp:txXfrm>
    </dsp:sp>
    <dsp:sp modelId="{0A3ED93B-B0F5-4D02-BEA6-D6652342B867}">
      <dsp:nvSpPr>
        <dsp:cNvPr id="0" name=""/>
        <dsp:cNvSpPr/>
      </dsp:nvSpPr>
      <dsp:spPr>
        <a:xfrm>
          <a:off x="1589906" y="1782733"/>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C0974-5E54-4465-8D01-957171FC55E1}">
      <dsp:nvSpPr>
        <dsp:cNvPr id="0" name=""/>
        <dsp:cNvSpPr/>
      </dsp:nvSpPr>
      <dsp:spPr>
        <a:xfrm>
          <a:off x="1793597" y="1986424"/>
          <a:ext cx="562575" cy="5625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16756-FB1B-45D7-997C-80C3F49E0ACF}">
      <dsp:nvSpPr>
        <dsp:cNvPr id="0" name=""/>
        <dsp:cNvSpPr/>
      </dsp:nvSpPr>
      <dsp:spPr>
        <a:xfrm>
          <a:off x="2767712" y="1782733"/>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Methodology</a:t>
          </a:r>
        </a:p>
      </dsp:txBody>
      <dsp:txXfrm>
        <a:off x="2767712" y="1782733"/>
        <a:ext cx="2286328" cy="969957"/>
      </dsp:txXfrm>
    </dsp:sp>
    <dsp:sp modelId="{903C6AE3-6872-4A97-8548-C0A237458A18}">
      <dsp:nvSpPr>
        <dsp:cNvPr id="0" name=""/>
        <dsp:cNvSpPr/>
      </dsp:nvSpPr>
      <dsp:spPr>
        <a:xfrm>
          <a:off x="5452415" y="1782733"/>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C2006-BC50-4A47-850D-6BB84260BC4F}">
      <dsp:nvSpPr>
        <dsp:cNvPr id="0" name=""/>
        <dsp:cNvSpPr/>
      </dsp:nvSpPr>
      <dsp:spPr>
        <a:xfrm>
          <a:off x="5656106" y="1986424"/>
          <a:ext cx="562575" cy="5625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5E9D61-0429-4C1A-8300-40E9742AB5D8}">
      <dsp:nvSpPr>
        <dsp:cNvPr id="0" name=""/>
        <dsp:cNvSpPr/>
      </dsp:nvSpPr>
      <dsp:spPr>
        <a:xfrm>
          <a:off x="6630221" y="1782733"/>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Results</a:t>
          </a:r>
        </a:p>
      </dsp:txBody>
      <dsp:txXfrm>
        <a:off x="6630221" y="1782733"/>
        <a:ext cx="2286328" cy="969957"/>
      </dsp:txXfrm>
    </dsp:sp>
    <dsp:sp modelId="{DF52D0B5-97FB-47C1-A3DE-6D5A005C62F8}">
      <dsp:nvSpPr>
        <dsp:cNvPr id="0" name=""/>
        <dsp:cNvSpPr/>
      </dsp:nvSpPr>
      <dsp:spPr>
        <a:xfrm>
          <a:off x="1589906" y="3523712"/>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3845F-3E33-4A0C-A78A-519E8D7C202E}">
      <dsp:nvSpPr>
        <dsp:cNvPr id="0" name=""/>
        <dsp:cNvSpPr/>
      </dsp:nvSpPr>
      <dsp:spPr>
        <a:xfrm>
          <a:off x="1793597" y="3727403"/>
          <a:ext cx="562575" cy="5625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7D0B95-D447-40C4-9DAA-489872C521CF}">
      <dsp:nvSpPr>
        <dsp:cNvPr id="0" name=""/>
        <dsp:cNvSpPr/>
      </dsp:nvSpPr>
      <dsp:spPr>
        <a:xfrm>
          <a:off x="2767712" y="352371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Conclusion</a:t>
          </a:r>
        </a:p>
      </dsp:txBody>
      <dsp:txXfrm>
        <a:off x="2767712" y="3523712"/>
        <a:ext cx="2286328" cy="969957"/>
      </dsp:txXfrm>
    </dsp:sp>
    <dsp:sp modelId="{E9471399-F39D-4677-B31B-A822A0699E77}">
      <dsp:nvSpPr>
        <dsp:cNvPr id="0" name=""/>
        <dsp:cNvSpPr/>
      </dsp:nvSpPr>
      <dsp:spPr>
        <a:xfrm>
          <a:off x="5452415" y="3523712"/>
          <a:ext cx="969957" cy="9699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3A56-CEE6-426E-B53B-F4E3978005A4}">
      <dsp:nvSpPr>
        <dsp:cNvPr id="0" name=""/>
        <dsp:cNvSpPr/>
      </dsp:nvSpPr>
      <dsp:spPr>
        <a:xfrm>
          <a:off x="5656106" y="3727403"/>
          <a:ext cx="562575" cy="5625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C0A03-4D69-4CC1-A3D9-F92AF6D51948}">
      <dsp:nvSpPr>
        <dsp:cNvPr id="0" name=""/>
        <dsp:cNvSpPr/>
      </dsp:nvSpPr>
      <dsp:spPr>
        <a:xfrm>
          <a:off x="6630221" y="3523712"/>
          <a:ext cx="2286328" cy="96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Appendix</a:t>
          </a:r>
        </a:p>
      </dsp:txBody>
      <dsp:txXfrm>
        <a:off x="6630221" y="3523712"/>
        <a:ext cx="2286328" cy="969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A2034-EB12-46CC-9BFD-3F72BC7D11A3}">
      <dsp:nvSpPr>
        <dsp:cNvPr id="0" name=""/>
        <dsp:cNvSpPr/>
      </dsp:nvSpPr>
      <dsp:spPr>
        <a:xfrm>
          <a:off x="0" y="1304940"/>
          <a:ext cx="6900512" cy="5103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Combined data from SpaceX public API and SpaceX Wikipedia page</a:t>
          </a:r>
        </a:p>
      </dsp:txBody>
      <dsp:txXfrm>
        <a:off x="0" y="1304940"/>
        <a:ext cx="6900512" cy="510300"/>
      </dsp:txXfrm>
    </dsp:sp>
    <dsp:sp modelId="{98AC3F2E-09F1-4CBC-BA77-DA6DEDD69308}">
      <dsp:nvSpPr>
        <dsp:cNvPr id="0" name=""/>
        <dsp:cNvSpPr/>
      </dsp:nvSpPr>
      <dsp:spPr>
        <a:xfrm>
          <a:off x="345025" y="1127820"/>
          <a:ext cx="4830358"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kern="1200"/>
            <a:t>Data collection methodology:</a:t>
          </a:r>
        </a:p>
      </dsp:txBody>
      <dsp:txXfrm>
        <a:off x="362318" y="1145113"/>
        <a:ext cx="4795772" cy="319654"/>
      </dsp:txXfrm>
    </dsp:sp>
    <dsp:sp modelId="{E5C741E7-8086-45BE-9221-263E42E692FA}">
      <dsp:nvSpPr>
        <dsp:cNvPr id="0" name=""/>
        <dsp:cNvSpPr/>
      </dsp:nvSpPr>
      <dsp:spPr>
        <a:xfrm>
          <a:off x="0" y="2057160"/>
          <a:ext cx="6900512" cy="510300"/>
        </a:xfrm>
        <a:prstGeom prst="rect">
          <a:avLst/>
        </a:prstGeom>
        <a:solidFill>
          <a:schemeClr val="lt1">
            <a:alpha val="90000"/>
            <a:hueOff val="0"/>
            <a:satOff val="0"/>
            <a:lumOff val="0"/>
            <a:alphaOff val="0"/>
          </a:schemeClr>
        </a:solidFill>
        <a:ln w="12700" cap="flat" cmpd="sng" algn="ctr">
          <a:solidFill>
            <a:schemeClr val="accent5">
              <a:hueOff val="276562"/>
              <a:satOff val="3140"/>
              <a:lumOff val="2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Classifying true landings as successful and unsuccessful otherwise</a:t>
          </a:r>
        </a:p>
      </dsp:txBody>
      <dsp:txXfrm>
        <a:off x="0" y="2057160"/>
        <a:ext cx="6900512" cy="510300"/>
      </dsp:txXfrm>
    </dsp:sp>
    <dsp:sp modelId="{7FE7DF07-95AA-41EE-BB0F-5C2EF582094E}">
      <dsp:nvSpPr>
        <dsp:cNvPr id="0" name=""/>
        <dsp:cNvSpPr/>
      </dsp:nvSpPr>
      <dsp:spPr>
        <a:xfrm>
          <a:off x="345025" y="1880040"/>
          <a:ext cx="4830358" cy="354240"/>
        </a:xfrm>
        <a:prstGeom prst="roundRect">
          <a:avLst/>
        </a:prstGeom>
        <a:solidFill>
          <a:schemeClr val="accent5">
            <a:hueOff val="276562"/>
            <a:satOff val="3140"/>
            <a:lumOff val="2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kern="1200"/>
            <a:t>Perform data wrangling</a:t>
          </a:r>
        </a:p>
      </dsp:txBody>
      <dsp:txXfrm>
        <a:off x="362318" y="1897333"/>
        <a:ext cx="4795772" cy="319654"/>
      </dsp:txXfrm>
    </dsp:sp>
    <dsp:sp modelId="{31994426-7FE1-4990-BA80-F3BC3CC73238}">
      <dsp:nvSpPr>
        <dsp:cNvPr id="0" name=""/>
        <dsp:cNvSpPr/>
      </dsp:nvSpPr>
      <dsp:spPr>
        <a:xfrm>
          <a:off x="0" y="2809380"/>
          <a:ext cx="6900512" cy="302400"/>
        </a:xfrm>
        <a:prstGeom prst="rect">
          <a:avLst/>
        </a:prstGeom>
        <a:solidFill>
          <a:schemeClr val="lt1">
            <a:alpha val="90000"/>
            <a:hueOff val="0"/>
            <a:satOff val="0"/>
            <a:lumOff val="0"/>
            <a:alphaOff val="0"/>
          </a:schemeClr>
        </a:solidFill>
        <a:ln w="12700" cap="flat" cmpd="sng" algn="ctr">
          <a:solidFill>
            <a:schemeClr val="accent5">
              <a:hueOff val="553124"/>
              <a:satOff val="6280"/>
              <a:lumOff val="56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8B4EC2-5D62-4A17-B288-BA9BDCFDAE4C}">
      <dsp:nvSpPr>
        <dsp:cNvPr id="0" name=""/>
        <dsp:cNvSpPr/>
      </dsp:nvSpPr>
      <dsp:spPr>
        <a:xfrm>
          <a:off x="345025" y="2632260"/>
          <a:ext cx="4830358" cy="354240"/>
        </a:xfrm>
        <a:prstGeom prst="roundRect">
          <a:avLst/>
        </a:prstGeom>
        <a:solidFill>
          <a:schemeClr val="accent5">
            <a:hueOff val="553124"/>
            <a:satOff val="6280"/>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kern="1200"/>
            <a:t>Perform exploratory data analysis (EDA) using visualization and SQL</a:t>
          </a:r>
        </a:p>
      </dsp:txBody>
      <dsp:txXfrm>
        <a:off x="362318" y="2649553"/>
        <a:ext cx="4795772" cy="319654"/>
      </dsp:txXfrm>
    </dsp:sp>
    <dsp:sp modelId="{EF08E936-B954-4B08-9E7D-EDCE30FF6FA7}">
      <dsp:nvSpPr>
        <dsp:cNvPr id="0" name=""/>
        <dsp:cNvSpPr/>
      </dsp:nvSpPr>
      <dsp:spPr>
        <a:xfrm>
          <a:off x="0" y="3353700"/>
          <a:ext cx="6900512" cy="302400"/>
        </a:xfrm>
        <a:prstGeom prst="rect">
          <a:avLst/>
        </a:prstGeom>
        <a:solidFill>
          <a:schemeClr val="lt1">
            <a:alpha val="90000"/>
            <a:hueOff val="0"/>
            <a:satOff val="0"/>
            <a:lumOff val="0"/>
            <a:alphaOff val="0"/>
          </a:schemeClr>
        </a:solidFill>
        <a:ln w="12700" cap="flat" cmpd="sng" algn="ctr">
          <a:solidFill>
            <a:schemeClr val="accent5">
              <a:hueOff val="829686"/>
              <a:satOff val="9421"/>
              <a:lumOff val="85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60B30C-443D-4106-A96E-0D222CD72528}">
      <dsp:nvSpPr>
        <dsp:cNvPr id="0" name=""/>
        <dsp:cNvSpPr/>
      </dsp:nvSpPr>
      <dsp:spPr>
        <a:xfrm>
          <a:off x="345025" y="3176580"/>
          <a:ext cx="4830358" cy="354240"/>
        </a:xfrm>
        <a:prstGeom prst="roundRect">
          <a:avLst/>
        </a:prstGeom>
        <a:solidFill>
          <a:schemeClr val="accent5">
            <a:hueOff val="829686"/>
            <a:satOff val="9421"/>
            <a:lumOff val="8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kern="1200"/>
            <a:t>Perform interactive visual analytics using Folium and Plotly Dash</a:t>
          </a:r>
        </a:p>
      </dsp:txBody>
      <dsp:txXfrm>
        <a:off x="362318" y="3193873"/>
        <a:ext cx="4795772" cy="319654"/>
      </dsp:txXfrm>
    </dsp:sp>
    <dsp:sp modelId="{56EF3F57-E5C4-4FDE-AAD7-C5C34CFE8ED9}">
      <dsp:nvSpPr>
        <dsp:cNvPr id="0" name=""/>
        <dsp:cNvSpPr/>
      </dsp:nvSpPr>
      <dsp:spPr>
        <a:xfrm>
          <a:off x="0" y="3898020"/>
          <a:ext cx="6900512" cy="510300"/>
        </a:xfrm>
        <a:prstGeom prst="rect">
          <a:avLst/>
        </a:prstGeom>
        <a:solidFill>
          <a:schemeClr val="lt1">
            <a:alpha val="90000"/>
            <a:hueOff val="0"/>
            <a:satOff val="0"/>
            <a:lumOff val="0"/>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249936" rIns="53555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Tuned models using GridSearchCV</a:t>
          </a:r>
        </a:p>
      </dsp:txBody>
      <dsp:txXfrm>
        <a:off x="0" y="3898020"/>
        <a:ext cx="6900512" cy="510300"/>
      </dsp:txXfrm>
    </dsp:sp>
    <dsp:sp modelId="{E1395FA8-00DF-46CD-9277-712B22D07853}">
      <dsp:nvSpPr>
        <dsp:cNvPr id="0" name=""/>
        <dsp:cNvSpPr/>
      </dsp:nvSpPr>
      <dsp:spPr>
        <a:xfrm>
          <a:off x="345025" y="3720900"/>
          <a:ext cx="4830358" cy="35424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533400">
            <a:lnSpc>
              <a:spcPct val="90000"/>
            </a:lnSpc>
            <a:spcBef>
              <a:spcPct val="0"/>
            </a:spcBef>
            <a:spcAft>
              <a:spcPct val="35000"/>
            </a:spcAft>
            <a:buNone/>
          </a:pPr>
          <a:r>
            <a:rPr lang="en-US" sz="1200" kern="1200"/>
            <a:t>Perform predictive analysis using classification models</a:t>
          </a:r>
        </a:p>
      </dsp:txBody>
      <dsp:txXfrm>
        <a:off x="362318" y="3738193"/>
        <a:ext cx="4795772" cy="31965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7/29/2024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573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84988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45920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60327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418841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7/29/2024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851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827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36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469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346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2701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891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469438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coursera.org/professional-certificates/ibm-data-science?&amp;instructors" TargetMode="External"/><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hyperlink" Target="https://github.com/sahilsharmazone/IBM-DATA-SCIENCE-CAPSTONE.git" TargetMode="External"/><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jpg"/><Relationship Id="rId3" Type="http://schemas.openxmlformats.org/officeDocument/2006/relationships/image" Target="../media/image37.jp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hyperlink" Target="https://github.com/sahilsharmazone/IBM-DATA-SCIENCE-CAPSTONE.git" TargetMode="External"/><Relationship Id="rId2" Type="http://schemas.openxmlformats.org/officeDocument/2006/relationships/image" Target="../media/image36.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hilsharmazone/IBM-DATA-SCIENCE-CAPSTON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idx="1"/>
          </p:nvPr>
        </p:nvSpPr>
        <p:spPr>
          <a:xfrm>
            <a:off x="201757" y="9421"/>
            <a:ext cx="10868147" cy="2635211"/>
          </a:xfrm>
          <a:prstGeom prst="rect">
            <a:avLst/>
          </a:prstGeom>
        </p:spPr>
        <p:txBody>
          <a:bodyPr vert="horz" wrap="square" lIns="0" tIns="481523" rIns="0" bIns="0" rtlCol="0" anchor="t">
            <a:spAutoFit/>
          </a:bodyPr>
          <a:lstStyle/>
          <a:p>
            <a:pPr marL="0" marR="5080" indent="0">
              <a:lnSpc>
                <a:spcPts val="8200"/>
              </a:lnSpc>
              <a:spcBef>
                <a:spcPts val="1540"/>
              </a:spcBef>
              <a:buNone/>
            </a:pPr>
            <a:r>
              <a:rPr sz="8800" spc="-535" dirty="0">
                <a:solidFill>
                  <a:srgbClr val="000000"/>
                </a:solidFill>
                <a:latin typeface="Bahnschrift Light SemiCondensed"/>
              </a:rPr>
              <a:t>Data </a:t>
            </a:r>
            <a:r>
              <a:rPr sz="8800" spc="-630" dirty="0">
                <a:solidFill>
                  <a:srgbClr val="000000"/>
                </a:solidFill>
                <a:latin typeface="Bahnschrift Light SemiCondensed"/>
              </a:rPr>
              <a:t>Science</a:t>
            </a:r>
            <a:r>
              <a:rPr sz="8800" spc="-869" dirty="0">
                <a:solidFill>
                  <a:srgbClr val="000000"/>
                </a:solidFill>
                <a:latin typeface="Bahnschrift Light SemiCondensed"/>
              </a:rPr>
              <a:t> </a:t>
            </a:r>
            <a:r>
              <a:rPr sz="8800" spc="-565" dirty="0">
                <a:solidFill>
                  <a:srgbClr val="000000"/>
                </a:solidFill>
                <a:latin typeface="Bahnschrift Light SemiCondensed"/>
              </a:rPr>
              <a:t>Capstone  </a:t>
            </a:r>
            <a:r>
              <a:rPr lang="en-US" sz="8800" spc="-565" dirty="0">
                <a:solidFill>
                  <a:srgbClr val="000000"/>
                </a:solidFill>
                <a:latin typeface="Bahnschrift Light SemiCondensed"/>
              </a:rPr>
              <a:t>       </a:t>
            </a:r>
            <a:r>
              <a:rPr sz="8800" spc="-360" dirty="0">
                <a:solidFill>
                  <a:srgbClr val="000000"/>
                </a:solidFill>
                <a:latin typeface="Bahnschrift Light SemiCondensed"/>
              </a:rPr>
              <a:t>Project</a:t>
            </a:r>
            <a:endParaRPr lang="en-US" dirty="0"/>
          </a:p>
        </p:txBody>
      </p:sp>
      <p:sp>
        <p:nvSpPr>
          <p:cNvPr id="7" name="object 7"/>
          <p:cNvSpPr txBox="1"/>
          <p:nvPr/>
        </p:nvSpPr>
        <p:spPr>
          <a:xfrm>
            <a:off x="1196895" y="4289782"/>
            <a:ext cx="10864276" cy="1422825"/>
          </a:xfrm>
          <a:prstGeom prst="rect">
            <a:avLst/>
          </a:prstGeom>
        </p:spPr>
        <p:txBody>
          <a:bodyPr vert="horz" wrap="square" lIns="0" tIns="108585" rIns="0" bIns="0" rtlCol="0" anchor="t">
            <a:spAutoFit/>
          </a:bodyPr>
          <a:lstStyle/>
          <a:p>
            <a:pPr marL="12700">
              <a:spcBef>
                <a:spcPts val="855"/>
              </a:spcBef>
            </a:pPr>
            <a:r>
              <a:rPr lang="en-IN" sz="2400" spc="-175" dirty="0">
                <a:solidFill>
                  <a:srgbClr val="616E52"/>
                </a:solidFill>
                <a:latin typeface="Arial"/>
                <a:cs typeface="Arial"/>
              </a:rPr>
              <a:t>SAHIL SHARMA</a:t>
            </a:r>
          </a:p>
          <a:p>
            <a:pPr marL="12700">
              <a:spcBef>
                <a:spcPts val="755"/>
              </a:spcBef>
            </a:pPr>
            <a:r>
              <a:rPr lang="en-IN" sz="2400" spc="70">
                <a:solidFill>
                  <a:srgbClr val="616E52"/>
                </a:solidFill>
                <a:latin typeface="Arial"/>
                <a:cs typeface="Arial"/>
              </a:rPr>
              <a:t>GITHUB; </a:t>
            </a:r>
            <a:r>
              <a:rPr lang="en-IN" sz="2400" spc="70" dirty="0">
                <a:solidFill>
                  <a:srgbClr val="616E52"/>
                </a:solidFill>
                <a:ea typeface="+mn-lt"/>
                <a:cs typeface="+mn-lt"/>
                <a:hlinkClick r:id="rId2"/>
              </a:rPr>
              <a:t>https://github.com/sahilsharmazone/IBM-DATA-SCIENCE-CAPSTONE.git</a:t>
            </a:r>
          </a:p>
          <a:p>
            <a:pPr marL="12700">
              <a:lnSpc>
                <a:spcPct val="100000"/>
              </a:lnSpc>
              <a:spcBef>
                <a:spcPts val="755"/>
              </a:spcBef>
            </a:pPr>
            <a:r>
              <a:rPr lang="en-US" sz="2400" spc="130" dirty="0">
                <a:solidFill>
                  <a:srgbClr val="616E52"/>
                </a:solidFill>
                <a:latin typeface="Arial"/>
                <a:cs typeface="Arial"/>
                <a:hlinkClick r:id="rId2"/>
              </a:rPr>
              <a:t>29/07/2024</a:t>
            </a:r>
            <a:endParaRPr sz="2400" dirty="0">
              <a:latin typeface="Arial"/>
              <a:cs typeface="Arial"/>
            </a:endParaRPr>
          </a:p>
        </p:txBody>
      </p:sp>
      <p:sp>
        <p:nvSpPr>
          <p:cNvPr id="9" name="object 7">
            <a:extLst>
              <a:ext uri="{FF2B5EF4-FFF2-40B4-BE49-F238E27FC236}">
                <a16:creationId xmlns:a16="http://schemas.microsoft.com/office/drawing/2014/main" id="{37121520-E40D-B5DB-0A15-8098983A8244}"/>
              </a:ext>
            </a:extLst>
          </p:cNvPr>
          <p:cNvSpPr/>
          <p:nvPr/>
        </p:nvSpPr>
        <p:spPr>
          <a:xfrm>
            <a:off x="6636997" y="1522500"/>
            <a:ext cx="3808845" cy="2769070"/>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 </a:t>
            </a:r>
            <a:r>
              <a:rPr spc="-340" dirty="0"/>
              <a:t>Data</a:t>
            </a:r>
            <a:r>
              <a:rPr spc="-650" dirty="0"/>
              <a:t> </a:t>
            </a:r>
            <a:r>
              <a:rPr spc="-270" dirty="0"/>
              <a:t>Visualization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p:nvPr/>
        </p:nvSpPr>
        <p:spPr>
          <a:xfrm>
            <a:off x="1176019" y="1824608"/>
            <a:ext cx="9963150" cy="2992486"/>
          </a:xfrm>
          <a:prstGeom prst="rect">
            <a:avLst/>
          </a:prstGeom>
        </p:spPr>
        <p:txBody>
          <a:bodyPr vert="horz" wrap="square" lIns="0" tIns="42545" rIns="0" bIns="0" rtlCol="0" anchor="t">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a:p>
            <a:pPr marL="12700" marR="5080">
              <a:spcBef>
                <a:spcPts val="1105"/>
              </a:spcBef>
            </a:pPr>
            <a:r>
              <a:rPr sz="2000" u="heavy">
                <a:solidFill>
                  <a:srgbClr val="404040"/>
                </a:solidFill>
                <a:uFill>
                  <a:solidFill>
                    <a:srgbClr val="404040"/>
                  </a:solidFill>
                </a:uFill>
                <a:latin typeface="Carlito"/>
                <a:cs typeface="Carlito"/>
              </a:rPr>
              <a:t>GitHub </a:t>
            </a:r>
            <a:r>
              <a:rPr sz="2000" u="heavy" spc="-5" err="1">
                <a:solidFill>
                  <a:srgbClr val="404040"/>
                </a:solidFill>
                <a:uFill>
                  <a:solidFill>
                    <a:srgbClr val="404040"/>
                  </a:solidFill>
                </a:uFill>
                <a:latin typeface="Carlito"/>
                <a:cs typeface="Carlito"/>
              </a:rPr>
              <a:t>url</a:t>
            </a:r>
            <a:r>
              <a:rPr sz="2000" u="heavy" spc="-5">
                <a:solidFill>
                  <a:srgbClr val="404040"/>
                </a:solidFill>
                <a:uFill>
                  <a:solidFill>
                    <a:srgbClr val="404040"/>
                  </a:solidFill>
                </a:uFill>
                <a:latin typeface="Carlito"/>
                <a:cs typeface="Carlito"/>
              </a:rPr>
              <a:t>: </a:t>
            </a:r>
            <a:r>
              <a:rPr lang="en-US" sz="2000" spc="-5" dirty="0">
                <a:solidFill>
                  <a:srgbClr val="404040"/>
                </a:solidFill>
                <a:latin typeface="Carlito"/>
                <a:cs typeface="Carlito"/>
                <a:hlinkClick r:id="rId2"/>
              </a:rPr>
              <a:t>https://github.com/sahilsharmazone/IBM-DATA-SCIENCE-CAPSTONE.git</a:t>
            </a:r>
            <a:r>
              <a:rPr lang="en-US" sz="2000" spc="-5" dirty="0">
                <a:solidFill>
                  <a:srgbClr val="404040"/>
                </a:solidFill>
                <a:latin typeface="Carlito"/>
                <a:cs typeface="Carlito"/>
              </a:rPr>
              <a:t> </a:t>
            </a:r>
            <a:endParaRPr lang="en-IN" sz="2000" u="heavy" spc="-10" dirty="0">
              <a:solidFill>
                <a:srgbClr val="2996E1"/>
              </a:solidFill>
              <a:uFill>
                <a:solidFill>
                  <a:srgbClr val="404040"/>
                </a:solidFill>
              </a:uFill>
              <a:latin typeface="Carlito"/>
              <a:cs typeface="Carlito"/>
            </a:endParaRPr>
          </a:p>
        </p:txBody>
      </p:sp>
    </p:spTree>
    <p:extLst>
      <p:ext uri="{BB962C8B-B14F-4D97-AF65-F5344CB8AC3E}">
        <p14:creationId xmlns:p14="http://schemas.microsoft.com/office/powerpoint/2010/main" val="214028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77053"/>
            <a:ext cx="3245485" cy="689932"/>
          </a:xfrm>
          <a:prstGeom prst="rect">
            <a:avLst/>
          </a:prstGeom>
        </p:spPr>
        <p:txBody>
          <a:bodyPr vert="horz" wrap="square" lIns="0" tIns="12700" rIns="0" bIns="0" rtlCol="0">
            <a:spAutoFit/>
          </a:bodyPr>
          <a:lstStyle/>
          <a:p>
            <a:pPr marL="12700">
              <a:lnSpc>
                <a:spcPct val="100000"/>
              </a:lnSpc>
              <a:spcBef>
                <a:spcPts val="100"/>
              </a:spcBef>
            </a:pPr>
            <a:r>
              <a:rPr spc="-670" dirty="0"/>
              <a:t>EDA </a:t>
            </a:r>
            <a:r>
              <a:rPr lang="en-US" spc="-670" dirty="0"/>
              <a:t> </a:t>
            </a:r>
            <a:r>
              <a:rPr spc="-45" dirty="0"/>
              <a:t>with</a:t>
            </a:r>
            <a:r>
              <a:rPr spc="-280" dirty="0"/>
              <a:t> </a:t>
            </a:r>
            <a:r>
              <a:rPr lang="en-US" spc="-770" dirty="0"/>
              <a:t>SQ L</a:t>
            </a:r>
            <a:endParaRPr spc="-770"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622485"/>
            <a:ext cx="9687560" cy="2979021"/>
          </a:xfrm>
          <a:prstGeom prst="rect">
            <a:avLst/>
          </a:prstGeom>
        </p:spPr>
        <p:txBody>
          <a:bodyPr vert="horz" wrap="square" lIns="0" tIns="162560" rIns="0" bIns="0" rtlCol="0" anchor="t">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err="1">
                <a:solidFill>
                  <a:srgbClr val="404040"/>
                </a:solidFill>
                <a:uFill>
                  <a:solidFill>
                    <a:srgbClr val="404040"/>
                  </a:solidFill>
                </a:uFill>
                <a:latin typeface="Carlito"/>
                <a:cs typeface="Carlito"/>
              </a:rPr>
              <a:t>url</a:t>
            </a:r>
            <a:r>
              <a:rPr sz="2000" u="heavy" spc="-5" dirty="0">
                <a:solidFill>
                  <a:srgbClr val="404040"/>
                </a:solidFill>
                <a:uFill>
                  <a:solidFill>
                    <a:srgbClr val="404040"/>
                  </a:solidFill>
                </a:uFill>
                <a:latin typeface="Carlito"/>
                <a:cs typeface="Carlito"/>
              </a:rPr>
              <a:t>: </a:t>
            </a:r>
            <a:r>
              <a:rPr sz="2000" spc="-5" dirty="0">
                <a:solidFill>
                  <a:srgbClr val="404040"/>
                </a:solidFill>
                <a:latin typeface="Carlito"/>
                <a:cs typeface="Carlito"/>
              </a:rPr>
              <a:t> </a:t>
            </a:r>
            <a:r>
              <a:rPr lang="en-IN" sz="2000" spc="-5" dirty="0">
                <a:solidFill>
                  <a:srgbClr val="404040"/>
                </a:solidFill>
                <a:ea typeface="+mn-lt"/>
                <a:cs typeface="+mn-lt"/>
                <a:hlinkClick r:id="rId2"/>
              </a:rPr>
              <a:t>https://github.com/sahilsharmazone/IBM-DATA-SCIENCE-CAPSTONE.git</a:t>
            </a:r>
            <a:endParaRPr lang="en-IN" sz="2000" spc="-5">
              <a:solidFill>
                <a:srgbClr val="404040"/>
              </a:solidFill>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824608"/>
            <a:ext cx="9765665" cy="2239459"/>
          </a:xfrm>
          <a:prstGeom prst="rect">
            <a:avLst/>
          </a:prstGeom>
        </p:spPr>
        <p:txBody>
          <a:bodyPr vert="horz" wrap="square" lIns="0" tIns="42545" rIns="0" bIns="0" rtlCol="0" anchor="t">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2700">
              <a:lnSpc>
                <a:spcPct val="100000"/>
              </a:lnSpc>
              <a:spcBef>
                <a:spcPts val="107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err="1">
                <a:solidFill>
                  <a:srgbClr val="404040"/>
                </a:solidFill>
                <a:uFill>
                  <a:solidFill>
                    <a:srgbClr val="404040"/>
                  </a:solidFill>
                </a:uFill>
                <a:latin typeface="Carlito"/>
                <a:cs typeface="Carlito"/>
              </a:rPr>
              <a:t>url:</a:t>
            </a:r>
            <a:r>
              <a:rPr lang="en-US" sz="2000" spc="-5" dirty="0" err="1">
                <a:solidFill>
                  <a:srgbClr val="404040"/>
                </a:solidFill>
                <a:uFill>
                  <a:solidFill>
                    <a:srgbClr val="404040"/>
                  </a:solidFill>
                </a:uFill>
                <a:latin typeface="Calibri"/>
                <a:cs typeface="Calibri"/>
                <a:hlinkClick r:id="rId2"/>
              </a:rPr>
              <a:t>https</a:t>
            </a:r>
            <a:r>
              <a:rPr lang="en-US" sz="2000" spc="-5" dirty="0">
                <a:solidFill>
                  <a:srgbClr val="404040"/>
                </a:solidFill>
                <a:uFill>
                  <a:solidFill>
                    <a:srgbClr val="404040"/>
                  </a:solidFill>
                </a:uFill>
                <a:latin typeface="Calibri"/>
                <a:cs typeface="Calibri"/>
                <a:hlinkClick r:id="rId2"/>
              </a:rPr>
              <a:t>://github.com/</a:t>
            </a:r>
            <a:r>
              <a:rPr lang="en-US" sz="2000" spc="-5" dirty="0" err="1">
                <a:solidFill>
                  <a:srgbClr val="404040"/>
                </a:solidFill>
                <a:uFill>
                  <a:solidFill>
                    <a:srgbClr val="404040"/>
                  </a:solidFill>
                </a:uFill>
                <a:latin typeface="Calibri"/>
                <a:cs typeface="Calibri"/>
                <a:hlinkClick r:id="rId2"/>
              </a:rPr>
              <a:t>sahilsharmazone</a:t>
            </a:r>
            <a:r>
              <a:rPr lang="en-US" sz="2000" spc="-5" dirty="0">
                <a:solidFill>
                  <a:srgbClr val="404040"/>
                </a:solidFill>
                <a:uFill>
                  <a:solidFill>
                    <a:srgbClr val="404040"/>
                  </a:solidFill>
                </a:uFill>
                <a:latin typeface="Calibri"/>
                <a:cs typeface="Calibri"/>
                <a:hlinkClick r:id="rId2"/>
              </a:rPr>
              <a:t>/IBM-DATA-SCIENCE-</a:t>
            </a:r>
            <a:r>
              <a:rPr lang="en-US" sz="2000" spc="-5" dirty="0" err="1">
                <a:solidFill>
                  <a:srgbClr val="404040"/>
                </a:solidFill>
                <a:uFill>
                  <a:solidFill>
                    <a:srgbClr val="404040"/>
                  </a:solidFill>
                </a:uFill>
                <a:latin typeface="Calibri"/>
                <a:cs typeface="Calibri"/>
                <a:hlinkClick r:id="rId2"/>
              </a:rPr>
              <a:t>CAPSTONE.git</a:t>
            </a:r>
            <a:endParaRPr lang="en-US" sz="2000" spc="-5" err="1">
              <a:solidFill>
                <a:srgbClr val="404040"/>
              </a:solidFill>
              <a:uFill>
                <a:solidFill>
                  <a:srgbClr val="404040"/>
                </a:solidFill>
              </a:uFill>
              <a:latin typeface="Calibri"/>
              <a:cs typeface="Calibri"/>
            </a:endParaRPr>
          </a:p>
          <a:p>
            <a:pPr marL="12700" marR="7620">
              <a:lnSpc>
                <a:spcPct val="150100"/>
              </a:lnSpc>
              <a:spcBef>
                <a:spcPts val="300"/>
              </a:spcBef>
            </a:pPr>
            <a:endParaRPr lang="en-IN" sz="2000" u="heavy" spc="-10" dirty="0">
              <a:solidFill>
                <a:srgbClr val="2996E1"/>
              </a:solidFill>
              <a:uFill>
                <a:solidFill>
                  <a:srgbClr val="404040"/>
                </a:solidFill>
              </a:uFill>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609600" y="1676247"/>
            <a:ext cx="11430000" cy="3735382"/>
          </a:xfrm>
          <a:prstGeom prst="rect">
            <a:avLst/>
          </a:prstGeom>
        </p:spPr>
        <p:txBody>
          <a:bodyPr vert="horz" wrap="square" lIns="0" tIns="152400" rIns="0" bIns="0" rtlCol="0" anchor="t">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err="1">
                <a:solidFill>
                  <a:srgbClr val="404040"/>
                </a:solidFill>
                <a:uFill>
                  <a:solidFill>
                    <a:srgbClr val="404040"/>
                  </a:solidFill>
                </a:uFill>
                <a:latin typeface="Carlito"/>
                <a:cs typeface="Carlito"/>
              </a:rPr>
              <a:t>url:</a:t>
            </a:r>
            <a:r>
              <a:rPr lang="en-US" sz="2000" spc="-5" dirty="0" err="1">
                <a:solidFill>
                  <a:srgbClr val="404040"/>
                </a:solidFill>
                <a:uFill>
                  <a:solidFill>
                    <a:srgbClr val="404040"/>
                  </a:solidFill>
                </a:uFill>
                <a:latin typeface="Calibri"/>
                <a:cs typeface="Calibri"/>
                <a:hlinkClick r:id="rId2"/>
              </a:rPr>
              <a:t>https</a:t>
            </a:r>
            <a:r>
              <a:rPr lang="en-US" sz="2000" spc="-5" dirty="0">
                <a:solidFill>
                  <a:srgbClr val="404040"/>
                </a:solidFill>
                <a:uFill>
                  <a:solidFill>
                    <a:srgbClr val="404040"/>
                  </a:solidFill>
                </a:uFill>
                <a:latin typeface="Calibri"/>
                <a:cs typeface="Calibri"/>
                <a:hlinkClick r:id="rId2"/>
              </a:rPr>
              <a:t>://github.com/</a:t>
            </a:r>
            <a:r>
              <a:rPr lang="en-US" sz="2000" spc="-5" dirty="0" err="1">
                <a:solidFill>
                  <a:srgbClr val="404040"/>
                </a:solidFill>
                <a:uFill>
                  <a:solidFill>
                    <a:srgbClr val="404040"/>
                  </a:solidFill>
                </a:uFill>
                <a:latin typeface="Calibri"/>
                <a:cs typeface="Calibri"/>
                <a:hlinkClick r:id="rId2"/>
              </a:rPr>
              <a:t>sahilsharmazone</a:t>
            </a:r>
            <a:r>
              <a:rPr lang="en-US" sz="2000" spc="-5" dirty="0">
                <a:solidFill>
                  <a:srgbClr val="404040"/>
                </a:solidFill>
                <a:uFill>
                  <a:solidFill>
                    <a:srgbClr val="404040"/>
                  </a:solidFill>
                </a:uFill>
                <a:latin typeface="Calibri"/>
                <a:cs typeface="Calibri"/>
                <a:hlinkClick r:id="rId2"/>
              </a:rPr>
              <a:t>/IBM-DATA-SCIENCE-</a:t>
            </a:r>
            <a:r>
              <a:rPr lang="en-US" sz="2000" spc="-5" dirty="0" err="1">
                <a:solidFill>
                  <a:srgbClr val="404040"/>
                </a:solidFill>
                <a:uFill>
                  <a:solidFill>
                    <a:srgbClr val="404040"/>
                  </a:solidFill>
                </a:uFill>
                <a:latin typeface="Calibri"/>
                <a:cs typeface="Calibri"/>
                <a:hlinkClick r:id="rId2"/>
              </a:rPr>
              <a:t>CAPSTONE.git</a:t>
            </a:r>
            <a:endParaRPr lang="en-US" sz="2000" spc="-5" err="1">
              <a:solidFill>
                <a:srgbClr val="404040"/>
              </a:solidFill>
              <a:uFill>
                <a:solidFill>
                  <a:srgbClr val="404040"/>
                </a:solidFill>
              </a:uFill>
              <a:latin typeface="Calibri"/>
              <a:cs typeface="Calibri"/>
            </a:endParaRPr>
          </a:p>
          <a:p>
            <a:pPr marL="12700" marR="1557020">
              <a:lnSpc>
                <a:spcPct val="150000"/>
              </a:lnSpc>
              <a:spcBef>
                <a:spcPts val="95"/>
              </a:spcBef>
            </a:pPr>
            <a:endParaRPr lang="en-IN" sz="2000" u="heavy" spc="-10" dirty="0">
              <a:solidFill>
                <a:srgbClr val="2996E1"/>
              </a:solidFill>
              <a:uFill>
                <a:solidFill>
                  <a:srgbClr val="2996E1"/>
                </a:solidFill>
              </a:uFill>
              <a:latin typeface="Carlito"/>
              <a:cs typeface="Carlito"/>
            </a:endParaRPr>
          </a:p>
        </p:txBody>
      </p:sp>
    </p:spTree>
    <p:extLst>
      <p:ext uri="{BB962C8B-B14F-4D97-AF65-F5344CB8AC3E}">
        <p14:creationId xmlns:p14="http://schemas.microsoft.com/office/powerpoint/2010/main" val="412934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54" name="object 5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533401" y="2472309"/>
            <a:ext cx="3061208" cy="1565172"/>
          </a:xfrm>
          <a:prstGeom prst="rect">
            <a:avLst/>
          </a:prstGeom>
        </p:spPr>
        <p:txBody>
          <a:bodyPr vert="horz" wrap="square" lIns="0" tIns="13335" rIns="0" bIns="0" rtlCol="0" anchor="t">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err="1">
                <a:solidFill>
                  <a:srgbClr val="404040"/>
                </a:solidFill>
                <a:uFill>
                  <a:solidFill>
                    <a:srgbClr val="404040"/>
                  </a:solidFill>
                </a:uFill>
                <a:latin typeface="Carlito"/>
                <a:cs typeface="Carlito"/>
              </a:rPr>
              <a:t>url:</a:t>
            </a:r>
            <a:r>
              <a:rPr lang="en-IN" sz="2000" spc="-5" dirty="0" err="1">
                <a:solidFill>
                  <a:srgbClr val="404040"/>
                </a:solidFill>
                <a:uFill>
                  <a:solidFill>
                    <a:srgbClr val="404040"/>
                  </a:solidFill>
                </a:uFill>
                <a:latin typeface="Calibri"/>
                <a:cs typeface="Calibri"/>
                <a:hlinkClick r:id="rId2"/>
              </a:rPr>
              <a:t>https</a:t>
            </a:r>
            <a:r>
              <a:rPr lang="en-IN" sz="2000" spc="-5" dirty="0">
                <a:solidFill>
                  <a:srgbClr val="404040"/>
                </a:solidFill>
                <a:uFill>
                  <a:solidFill>
                    <a:srgbClr val="404040"/>
                  </a:solidFill>
                </a:uFill>
                <a:latin typeface="Calibri"/>
                <a:cs typeface="Calibri"/>
                <a:hlinkClick r:id="rId2"/>
              </a:rPr>
              <a:t>://github.com/</a:t>
            </a:r>
            <a:r>
              <a:rPr lang="en-IN" sz="2000" spc="-5" dirty="0" err="1">
                <a:solidFill>
                  <a:srgbClr val="404040"/>
                </a:solidFill>
                <a:uFill>
                  <a:solidFill>
                    <a:srgbClr val="404040"/>
                  </a:solidFill>
                </a:uFill>
                <a:latin typeface="Calibri"/>
                <a:cs typeface="Calibri"/>
                <a:hlinkClick r:id="rId2"/>
              </a:rPr>
              <a:t>sahilsharmazone</a:t>
            </a:r>
            <a:r>
              <a:rPr lang="en-IN" sz="2000" spc="-5" dirty="0">
                <a:solidFill>
                  <a:srgbClr val="404040"/>
                </a:solidFill>
                <a:uFill>
                  <a:solidFill>
                    <a:srgbClr val="404040"/>
                  </a:solidFill>
                </a:uFill>
                <a:latin typeface="Calibri"/>
                <a:cs typeface="Calibri"/>
                <a:hlinkClick r:id="rId2"/>
              </a:rPr>
              <a:t>/IBM-DATA-SCIENCE-</a:t>
            </a:r>
            <a:r>
              <a:rPr lang="en-IN" sz="2000" spc="-5" dirty="0" err="1">
                <a:solidFill>
                  <a:srgbClr val="404040"/>
                </a:solidFill>
                <a:uFill>
                  <a:solidFill>
                    <a:srgbClr val="404040"/>
                  </a:solidFill>
                </a:uFill>
                <a:latin typeface="Calibri"/>
                <a:cs typeface="Calibri"/>
                <a:hlinkClick r:id="rId2"/>
              </a:rPr>
              <a:t>CAPSTONE.git</a:t>
            </a:r>
            <a:endParaRPr lang="en-IN" sz="2000" spc="-5" err="1">
              <a:solidFill>
                <a:srgbClr val="404040"/>
              </a:solidFill>
              <a:uFill>
                <a:solidFill>
                  <a:srgbClr val="404040"/>
                </a:solidFill>
              </a:uFill>
              <a:latin typeface="Calibri"/>
              <a:cs typeface="Calibri"/>
            </a:endParaRPr>
          </a:p>
          <a:p>
            <a:pPr marL="12700">
              <a:lnSpc>
                <a:spcPct val="100000"/>
              </a:lnSpc>
              <a:spcBef>
                <a:spcPts val="105"/>
              </a:spcBef>
            </a:pPr>
            <a:endParaRPr lang="en-IN" sz="2000" dirty="0">
              <a:latin typeface="Carlito"/>
              <a:cs typeface="Carlito"/>
            </a:endParaRPr>
          </a:p>
        </p:txBody>
      </p:sp>
      <p:grpSp>
        <p:nvGrpSpPr>
          <p:cNvPr id="5" name="object 5"/>
          <p:cNvGrpSpPr/>
          <p:nvPr/>
        </p:nvGrpSpPr>
        <p:grpSpPr>
          <a:xfrm>
            <a:off x="3822191" y="1933955"/>
            <a:ext cx="1938655" cy="1728470"/>
            <a:chOff x="3822191" y="1933955"/>
            <a:chExt cx="1938655" cy="1728470"/>
          </a:xfrm>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solidFill>
              <a:srgbClr val="EDC1AA"/>
            </a:solid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6380988" y="2229611"/>
            <a:ext cx="1938655" cy="2316480"/>
            <a:chOff x="6380988" y="2229611"/>
            <a:chExt cx="1938655" cy="2316480"/>
          </a:xfrm>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solidFill>
              <a:srgbClr val="EDC1AA"/>
            </a:solid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solidFill>
              <a:srgbClr val="EDC1AA"/>
            </a:solid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solidFill>
              <a:srgbClr val="EDC1AA"/>
            </a:solid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Tree>
    <p:extLst>
      <p:ext uri="{BB962C8B-B14F-4D97-AF65-F5344CB8AC3E}">
        <p14:creationId xmlns:p14="http://schemas.microsoft.com/office/powerpoint/2010/main" val="308332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BB562C"/>
                </a:solidFill>
                <a:latin typeface="Carlito"/>
                <a:cs typeface="Carlito"/>
              </a:rPr>
              <a:t>This is </a:t>
            </a:r>
            <a:r>
              <a:rPr sz="1800" dirty="0">
                <a:solidFill>
                  <a:srgbClr val="BB562C"/>
                </a:solidFill>
                <a:latin typeface="Carlito"/>
                <a:cs typeface="Carlito"/>
              </a:rPr>
              <a:t>a </a:t>
            </a:r>
            <a:r>
              <a:rPr sz="1800" spc="-20" dirty="0">
                <a:solidFill>
                  <a:srgbClr val="BB562C"/>
                </a:solidFill>
                <a:latin typeface="Carlito"/>
                <a:cs typeface="Carlito"/>
              </a:rPr>
              <a:t>preview </a:t>
            </a:r>
            <a:r>
              <a:rPr sz="1800" spc="-5" dirty="0">
                <a:solidFill>
                  <a:srgbClr val="BB562C"/>
                </a:solidFill>
                <a:latin typeface="Carlito"/>
                <a:cs typeface="Carlito"/>
              </a:rPr>
              <a:t>of </a:t>
            </a:r>
            <a:r>
              <a:rPr sz="1800" dirty="0">
                <a:solidFill>
                  <a:srgbClr val="BB562C"/>
                </a:solidFill>
                <a:latin typeface="Carlito"/>
                <a:cs typeface="Carlito"/>
              </a:rPr>
              <a:t>the </a:t>
            </a:r>
            <a:r>
              <a:rPr sz="1800" spc="-15" dirty="0">
                <a:solidFill>
                  <a:srgbClr val="BB562C"/>
                </a:solidFill>
                <a:latin typeface="Carlito"/>
                <a:cs typeface="Carlito"/>
              </a:rPr>
              <a:t>Plotly dashboard. </a:t>
            </a:r>
            <a:r>
              <a:rPr sz="1800" spc="-5" dirty="0">
                <a:solidFill>
                  <a:srgbClr val="BB562C"/>
                </a:solidFill>
                <a:latin typeface="Carlito"/>
                <a:cs typeface="Carlito"/>
              </a:rPr>
              <a:t>The </a:t>
            </a:r>
            <a:r>
              <a:rPr sz="1800" spc="-20" dirty="0">
                <a:solidFill>
                  <a:srgbClr val="BB562C"/>
                </a:solidFill>
                <a:latin typeface="Carlito"/>
                <a:cs typeface="Carlito"/>
              </a:rPr>
              <a:t>following </a:t>
            </a:r>
            <a:r>
              <a:rPr sz="1800" spc="-5" dirty="0">
                <a:solidFill>
                  <a:srgbClr val="BB562C"/>
                </a:solidFill>
                <a:latin typeface="Carlito"/>
                <a:cs typeface="Carlito"/>
              </a:rPr>
              <a:t>sides will show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a:t>
            </a:r>
            <a:r>
              <a:rPr sz="1800" spc="-20" dirty="0">
                <a:solidFill>
                  <a:srgbClr val="BB562C"/>
                </a:solidFill>
                <a:latin typeface="Carlito"/>
                <a:cs typeface="Carlito"/>
              </a:rPr>
              <a:t>EDA </a:t>
            </a:r>
            <a:r>
              <a:rPr sz="1800" spc="-5" dirty="0">
                <a:solidFill>
                  <a:srgbClr val="BB562C"/>
                </a:solidFill>
                <a:latin typeface="Carlito"/>
                <a:cs typeface="Carlito"/>
              </a:rPr>
              <a:t>with  </a:t>
            </a:r>
            <a:r>
              <a:rPr sz="1800" spc="-20" dirty="0">
                <a:solidFill>
                  <a:srgbClr val="BB562C"/>
                </a:solidFill>
                <a:latin typeface="Carlito"/>
                <a:cs typeface="Carlito"/>
              </a:rPr>
              <a:t>visualization, EDA </a:t>
            </a:r>
            <a:r>
              <a:rPr sz="1800" spc="-5" dirty="0">
                <a:solidFill>
                  <a:srgbClr val="BB562C"/>
                </a:solidFill>
                <a:latin typeface="Carlito"/>
                <a:cs typeface="Carlito"/>
              </a:rPr>
              <a:t>with </a:t>
            </a:r>
            <a:r>
              <a:rPr sz="1800" dirty="0">
                <a:solidFill>
                  <a:srgbClr val="BB562C"/>
                </a:solidFill>
                <a:latin typeface="Carlito"/>
                <a:cs typeface="Carlito"/>
              </a:rPr>
              <a:t>SQL, </a:t>
            </a:r>
            <a:r>
              <a:rPr sz="1800" spc="-25" dirty="0">
                <a:solidFill>
                  <a:srgbClr val="BB562C"/>
                </a:solidFill>
                <a:latin typeface="Carlito"/>
                <a:cs typeface="Carlito"/>
              </a:rPr>
              <a:t>Interactive </a:t>
            </a:r>
            <a:r>
              <a:rPr sz="1800" dirty="0">
                <a:solidFill>
                  <a:srgbClr val="BB562C"/>
                </a:solidFill>
                <a:latin typeface="Carlito"/>
                <a:cs typeface="Carlito"/>
              </a:rPr>
              <a:t>Map </a:t>
            </a:r>
            <a:r>
              <a:rPr sz="1800" spc="-5" dirty="0">
                <a:solidFill>
                  <a:srgbClr val="BB562C"/>
                </a:solidFill>
                <a:latin typeface="Carlito"/>
                <a:cs typeface="Carlito"/>
              </a:rPr>
              <a:t>with </a:t>
            </a:r>
            <a:r>
              <a:rPr sz="1800" spc="-20" dirty="0">
                <a:solidFill>
                  <a:srgbClr val="BB562C"/>
                </a:solidFill>
                <a:latin typeface="Carlito"/>
                <a:cs typeface="Carlito"/>
              </a:rPr>
              <a:t>Folium, </a:t>
            </a:r>
            <a:r>
              <a:rPr sz="1800" dirty="0">
                <a:solidFill>
                  <a:srgbClr val="BB562C"/>
                </a:solidFill>
                <a:latin typeface="Carlito"/>
                <a:cs typeface="Carlito"/>
              </a:rPr>
              <a:t>and </a:t>
            </a:r>
            <a:r>
              <a:rPr sz="1800" spc="-10" dirty="0">
                <a:solidFill>
                  <a:srgbClr val="BB562C"/>
                </a:solidFill>
                <a:latin typeface="Carlito"/>
                <a:cs typeface="Carlito"/>
              </a:rPr>
              <a:t>finally </a:t>
            </a:r>
            <a:r>
              <a:rPr sz="1800" dirty="0">
                <a:solidFill>
                  <a:srgbClr val="BB562C"/>
                </a:solidFill>
                <a:latin typeface="Carlito"/>
                <a:cs typeface="Carlito"/>
              </a:rPr>
              <a:t>the </a:t>
            </a:r>
            <a:r>
              <a:rPr sz="1800" spc="-15" dirty="0">
                <a:solidFill>
                  <a:srgbClr val="BB562C"/>
                </a:solidFill>
                <a:latin typeface="Carlito"/>
                <a:cs typeface="Carlito"/>
              </a:rPr>
              <a:t>results </a:t>
            </a:r>
            <a:r>
              <a:rPr sz="1800" spc="-5" dirty="0">
                <a:solidFill>
                  <a:srgbClr val="BB562C"/>
                </a:solidFill>
                <a:latin typeface="Carlito"/>
                <a:cs typeface="Carlito"/>
              </a:rPr>
              <a:t>of our </a:t>
            </a:r>
            <a:r>
              <a:rPr sz="1800" dirty="0">
                <a:solidFill>
                  <a:srgbClr val="BB562C"/>
                </a:solidFill>
                <a:latin typeface="Carlito"/>
                <a:cs typeface="Carlito"/>
              </a:rPr>
              <a:t>model </a:t>
            </a:r>
            <a:r>
              <a:rPr sz="1800" spc="-5" dirty="0">
                <a:solidFill>
                  <a:srgbClr val="BB562C"/>
                </a:solidFill>
                <a:latin typeface="Carlito"/>
                <a:cs typeface="Carlito"/>
              </a:rPr>
              <a:t>with  </a:t>
            </a:r>
            <a:r>
              <a:rPr sz="1800" dirty="0">
                <a:solidFill>
                  <a:srgbClr val="BB562C"/>
                </a:solidFill>
                <a:latin typeface="Carlito"/>
                <a:cs typeface="Carlito"/>
              </a:rPr>
              <a:t>about 83%</a:t>
            </a:r>
            <a:r>
              <a:rPr sz="1800" spc="-5" dirty="0">
                <a:solidFill>
                  <a:srgbClr val="BB562C"/>
                </a:solidFill>
                <a:latin typeface="Carlito"/>
                <a:cs typeface="Carlito"/>
              </a:rPr>
              <a:t> </a:t>
            </a:r>
            <a:r>
              <a:rPr sz="1800" spc="-45" dirty="0">
                <a:solidFill>
                  <a:srgbClr val="BB562C"/>
                </a:solidFill>
                <a:latin typeface="Carlito"/>
                <a:cs typeface="Carlito"/>
              </a:rPr>
              <a:t>accuracy.</a:t>
            </a:r>
            <a:endParaRPr sz="1800">
              <a:latin typeface="Carlito"/>
              <a:cs typeface="Carlito"/>
            </a:endParaRPr>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310" dirty="0">
                <a:solidFill>
                  <a:srgbClr val="BB562C"/>
                </a:solidFill>
              </a:rPr>
              <a:t>Launch</a:t>
            </a:r>
            <a:r>
              <a:rPr sz="3600" spc="-765" dirty="0">
                <a:solidFill>
                  <a:srgbClr val="BB562C"/>
                </a:solidFill>
              </a:rPr>
              <a:t> </a:t>
            </a:r>
            <a:r>
              <a:rPr sz="3600" spc="-265" dirty="0">
                <a:solidFill>
                  <a:srgbClr val="BB562C"/>
                </a:solidFill>
              </a:rPr>
              <a:t>Site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310" dirty="0">
                <a:solidFill>
                  <a:srgbClr val="BB562C"/>
                </a:solidFill>
              </a:rPr>
              <a:t>Launch</a:t>
            </a:r>
            <a:r>
              <a:rPr sz="3600" spc="-495" dirty="0">
                <a:solidFill>
                  <a:srgbClr val="BB562C"/>
                </a:solidFill>
              </a:rPr>
              <a:t> </a:t>
            </a:r>
            <a:r>
              <a:rPr sz="3600" spc="-260" dirty="0">
                <a:solidFill>
                  <a:srgbClr val="BB562C"/>
                </a:solidFill>
              </a:rPr>
              <a:t>Site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extLst>
      <p:ext uri="{BB962C8B-B14F-4D97-AF65-F5344CB8AC3E}">
        <p14:creationId xmlns:p14="http://schemas.microsoft.com/office/powerpoint/2010/main" val="317405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solidFill>
                  <a:srgbClr val="BB562C"/>
                </a:solidFill>
              </a:rPr>
              <a:t>Success </a:t>
            </a:r>
            <a:r>
              <a:rPr sz="3600" spc="-165" dirty="0">
                <a:solidFill>
                  <a:srgbClr val="BB562C"/>
                </a:solidFill>
              </a:rPr>
              <a:t>rate </a:t>
            </a:r>
            <a:r>
              <a:rPr sz="3600" spc="-300" dirty="0">
                <a:solidFill>
                  <a:srgbClr val="BB562C"/>
                </a:solidFill>
              </a:rPr>
              <a:t>vs. </a:t>
            </a:r>
            <a:r>
              <a:rPr sz="3600" spc="-135" dirty="0">
                <a:solidFill>
                  <a:srgbClr val="BB562C"/>
                </a:solidFill>
              </a:rPr>
              <a:t>Orbit</a:t>
            </a:r>
            <a:r>
              <a:rPr sz="3600" spc="-670"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Tree>
    <p:extLst>
      <p:ext uri="{BB962C8B-B14F-4D97-AF65-F5344CB8AC3E}">
        <p14:creationId xmlns:p14="http://schemas.microsoft.com/office/powerpoint/2010/main" val="288626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841248" y="334644"/>
            <a:ext cx="10509504" cy="107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kern="1200">
                <a:solidFill>
                  <a:schemeClr val="tx1"/>
                </a:solidFill>
                <a:latin typeface="+mj-lt"/>
                <a:ea typeface="+mj-ea"/>
                <a:cs typeface="+mj-cs"/>
              </a:rPr>
              <a:t>Outline</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7280" y="6356350"/>
            <a:ext cx="2633472"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2</a:t>
            </a:fld>
            <a:endParaRPr lang="en-US" sz="1200">
              <a:solidFill>
                <a:schemeClr val="tx1">
                  <a:lumMod val="50000"/>
                  <a:lumOff val="50000"/>
                </a:schemeClr>
              </a:solidFill>
              <a:latin typeface="+mn-lt"/>
            </a:endParaRPr>
          </a:p>
        </p:txBody>
      </p:sp>
      <p:graphicFrame>
        <p:nvGraphicFramePr>
          <p:cNvPr id="21" name="Content Placeholder 2">
            <a:extLst>
              <a:ext uri="{FF2B5EF4-FFF2-40B4-BE49-F238E27FC236}">
                <a16:creationId xmlns:a16="http://schemas.microsoft.com/office/drawing/2014/main" id="{0C9F8D4B-AE2C-159D-025C-B32806A5EF4E}"/>
              </a:ext>
            </a:extLst>
          </p:cNvPr>
          <p:cNvGraphicFramePr/>
          <p:nvPr>
            <p:extLst>
              <p:ext uri="{D42A27DB-BD31-4B8C-83A1-F6EECF244321}">
                <p14:modId xmlns:p14="http://schemas.microsoft.com/office/powerpoint/2010/main" val="59589113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solidFill>
                  <a:srgbClr val="BB562C"/>
                </a:solidFill>
              </a:rPr>
              <a:t>Flight </a:t>
            </a:r>
            <a:r>
              <a:rPr sz="3600" spc="-229" dirty="0">
                <a:solidFill>
                  <a:srgbClr val="BB562C"/>
                </a:solidFill>
              </a:rPr>
              <a:t>Number </a:t>
            </a:r>
            <a:r>
              <a:rPr sz="3600" spc="-300" dirty="0">
                <a:solidFill>
                  <a:srgbClr val="BB562C"/>
                </a:solidFill>
              </a:rPr>
              <a:t>vs. </a:t>
            </a:r>
            <a:r>
              <a:rPr sz="3600" spc="-135" dirty="0">
                <a:solidFill>
                  <a:srgbClr val="BB562C"/>
                </a:solidFill>
              </a:rPr>
              <a:t>Orbit</a:t>
            </a:r>
            <a:r>
              <a:rPr sz="3600" spc="-760"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extLst>
      <p:ext uri="{BB962C8B-B14F-4D97-AF65-F5344CB8AC3E}">
        <p14:creationId xmlns:p14="http://schemas.microsoft.com/office/powerpoint/2010/main" val="1721728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solidFill>
                  <a:srgbClr val="BB562C"/>
                </a:solidFill>
              </a:rPr>
              <a:t>Payload </a:t>
            </a:r>
            <a:r>
              <a:rPr sz="3600" spc="-300" dirty="0">
                <a:solidFill>
                  <a:srgbClr val="BB562C"/>
                </a:solidFill>
              </a:rPr>
              <a:t>vs. </a:t>
            </a:r>
            <a:r>
              <a:rPr sz="3600" spc="-135" dirty="0">
                <a:solidFill>
                  <a:srgbClr val="BB562C"/>
                </a:solidFill>
              </a:rPr>
              <a:t>Orbit</a:t>
            </a:r>
            <a:r>
              <a:rPr sz="3600" spc="-465" dirty="0">
                <a:solidFill>
                  <a:srgbClr val="BB562C"/>
                </a:solidFill>
              </a:rPr>
              <a:t> </a:t>
            </a:r>
            <a:r>
              <a:rPr sz="3600" spc="-145" dirty="0">
                <a:solidFill>
                  <a:srgbClr val="BB562C"/>
                </a:solidFill>
              </a:rPr>
              <a:t>type</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Tree>
    <p:extLst>
      <p:ext uri="{BB962C8B-B14F-4D97-AF65-F5344CB8AC3E}">
        <p14:creationId xmlns:p14="http://schemas.microsoft.com/office/powerpoint/2010/main" val="361879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solidFill>
                  <a:srgbClr val="BB562C"/>
                </a:solidFill>
              </a:rPr>
              <a:t>Launch </a:t>
            </a:r>
            <a:r>
              <a:rPr sz="3600" spc="-425" dirty="0">
                <a:solidFill>
                  <a:srgbClr val="BB562C"/>
                </a:solidFill>
              </a:rPr>
              <a:t>Success </a:t>
            </a:r>
            <a:r>
              <a:rPr sz="3600" spc="-335" dirty="0">
                <a:solidFill>
                  <a:srgbClr val="BB562C"/>
                </a:solidFill>
              </a:rPr>
              <a:t>Yearly</a:t>
            </a:r>
            <a:r>
              <a:rPr sz="3600" spc="-470" dirty="0">
                <a:solidFill>
                  <a:srgbClr val="BB562C"/>
                </a:solidFill>
              </a:rPr>
              <a:t> </a:t>
            </a:r>
            <a:r>
              <a:rPr sz="3600" spc="-305" dirty="0">
                <a:solidFill>
                  <a:srgbClr val="BB562C"/>
                </a:solidFill>
              </a:rPr>
              <a:t>Trend</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26075" cy="1245235"/>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a:latin typeface="Arial"/>
              <a:cs typeface="Arial"/>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3513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6513788" y="365125"/>
            <a:ext cx="4840010" cy="1807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4400">
                <a:solidFill>
                  <a:schemeClr val="tx1"/>
                </a:solidFill>
                <a:latin typeface="+mj-lt"/>
                <a:ea typeface="+mj-ea"/>
                <a:cs typeface="+mj-cs"/>
              </a:rPr>
              <a:t>Executive Summary</a:t>
            </a:r>
          </a:p>
        </p:txBody>
      </p:sp>
      <p:pic>
        <p:nvPicPr>
          <p:cNvPr id="21" name="Picture 20">
            <a:extLst>
              <a:ext uri="{FF2B5EF4-FFF2-40B4-BE49-F238E27FC236}">
                <a16:creationId xmlns:a16="http://schemas.microsoft.com/office/drawing/2014/main" id="{085BD5AC-CB2F-F2D3-285B-01A00E220E87}"/>
              </a:ext>
            </a:extLst>
          </p:cNvPr>
          <p:cNvPicPr>
            <a:picLocks noChangeAspect="1"/>
          </p:cNvPicPr>
          <p:nvPr/>
        </p:nvPicPr>
        <p:blipFill>
          <a:blip r:embed="rId2"/>
          <a:srcRect l="3023" r="7798" b="1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44087E36-8D2B-5833-0017-BB796055E829}"/>
              </a:ext>
            </a:extLst>
          </p:cNvPr>
          <p:cNvSpPr txBox="1"/>
          <p:nvPr/>
        </p:nvSpPr>
        <p:spPr>
          <a:xfrm>
            <a:off x="6513788" y="2333297"/>
            <a:ext cx="4840010" cy="38436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41300" indent="-228600">
              <a:lnSpc>
                <a:spcPct val="90000"/>
              </a:lnSpc>
              <a:spcAft>
                <a:spcPts val="600"/>
              </a:spcAft>
              <a:buFont typeface="Arial" panose="020B0604020202020204" pitchFamily="34" charset="0"/>
              <a:buChar char="•"/>
            </a:pPr>
            <a:r>
              <a:rPr lang="en-US" sz="1400"/>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p>
          <a:p>
            <a:pPr marL="228600" indent="-228600">
              <a:lnSpc>
                <a:spcPct val="90000"/>
              </a:lnSpc>
              <a:spcAft>
                <a:spcPts val="600"/>
              </a:spcAft>
              <a:buFont typeface="Arial" panose="020B0604020202020204" pitchFamily="34" charset="0"/>
              <a:buChar char="•"/>
            </a:pPr>
            <a:r>
              <a:rPr lang="en-US" sz="1400"/>
              <a:t>​</a:t>
            </a:r>
          </a:p>
          <a:p>
            <a:pPr marL="241300" indent="-228600">
              <a:lnSpc>
                <a:spcPct val="90000"/>
              </a:lnSpc>
              <a:spcAft>
                <a:spcPts val="600"/>
              </a:spcAft>
              <a:buFont typeface="Arial" panose="020B0604020202020204" pitchFamily="34" charset="0"/>
              <a:buChar char="•"/>
            </a:pPr>
            <a:r>
              <a:rPr lang="en-US" sz="1400"/>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p:txBody>
      </p:sp>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3</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83522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94155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65673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spTree>
    <p:extLst>
      <p:ext uri="{BB962C8B-B14F-4D97-AF65-F5344CB8AC3E}">
        <p14:creationId xmlns:p14="http://schemas.microsoft.com/office/powerpoint/2010/main" val="2594893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6CA66F18-AF00-434A-AB3C-61097BEAE5FA}"/>
              </a:ext>
            </a:extLst>
          </p:cNvPr>
          <p:cNvSpPr txBox="1">
            <a:spLocks/>
          </p:cNvSpPr>
          <p:nvPr/>
        </p:nvSpPr>
        <p:spPr>
          <a:xfrm>
            <a:off x="2055408" y="512258"/>
            <a:ext cx="2789924" cy="8996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r" defTabSz="905256">
              <a:spcAft>
                <a:spcPts val="594"/>
              </a:spcAft>
            </a:pPr>
            <a:r>
              <a:rPr lang="en-US" sz="3960" kern="1200">
                <a:solidFill>
                  <a:srgbClr val="555555"/>
                </a:solidFill>
                <a:latin typeface="+mj-lt"/>
                <a:ea typeface="+mj-ea"/>
                <a:cs typeface="+mj-cs"/>
              </a:rPr>
              <a:t>Introduction</a:t>
            </a:r>
            <a:endParaRPr lang="en-US" kern="1200">
              <a:solidFill>
                <a:srgbClr val="FFFFFF"/>
              </a:solidFill>
              <a:latin typeface="+mj-lt"/>
              <a:ea typeface="+mj-ea"/>
              <a:cs typeface="+mj-cs"/>
            </a:endParaRPr>
          </a:p>
        </p:txBody>
      </p:sp>
      <p:sp>
        <p:nvSpPr>
          <p:cNvPr id="4" name="Slide Number Placeholder 3">
            <a:extLst>
              <a:ext uri="{FF2B5EF4-FFF2-40B4-BE49-F238E27FC236}">
                <a16:creationId xmlns:a16="http://schemas.microsoft.com/office/drawing/2014/main" id="{E2403FD9-22AB-4833-9FE0-E1E67C96862D}"/>
              </a:ext>
            </a:extLst>
          </p:cNvPr>
          <p:cNvSpPr>
            <a:spLocks/>
          </p:cNvSpPr>
          <p:nvPr/>
        </p:nvSpPr>
        <p:spPr>
          <a:xfrm>
            <a:off x="9894906" y="4938403"/>
            <a:ext cx="1653627" cy="242111"/>
          </a:xfrm>
          <a:prstGeom prst="rect">
            <a:avLst/>
          </a:prstGeom>
        </p:spPr>
        <p:txBody>
          <a:bodyPr anchor="ctr">
            <a:normAutofit/>
          </a:bodyPr>
          <a:lstStyle/>
          <a:p>
            <a:pPr defTabSz="543154">
              <a:lnSpc>
                <a:spcPct val="90000"/>
              </a:lnSpc>
              <a:spcAft>
                <a:spcPts val="356"/>
              </a:spcAft>
            </a:pPr>
            <a:fld id="{5075537C-CA84-1446-933C-8E9D027F9201}" type="slidenum">
              <a:rPr lang="en-US" sz="1069" kern="1200">
                <a:solidFill>
                  <a:schemeClr val="tx1"/>
                </a:solidFill>
                <a:latin typeface="+mn-lt"/>
                <a:ea typeface="+mn-ea"/>
                <a:cs typeface="+mn-cs"/>
              </a:rPr>
              <a:pPr defTabSz="543154">
                <a:lnSpc>
                  <a:spcPct val="90000"/>
                </a:lnSpc>
                <a:spcAft>
                  <a:spcPts val="356"/>
                </a:spcAft>
              </a:pPr>
              <a:t>4</a:t>
            </a:fld>
            <a:endParaRPr lang="en-US"/>
          </a:p>
        </p:txBody>
      </p:sp>
      <p:sp>
        <p:nvSpPr>
          <p:cNvPr id="2" name="object 7">
            <a:extLst>
              <a:ext uri="{FF2B5EF4-FFF2-40B4-BE49-F238E27FC236}">
                <a16:creationId xmlns:a16="http://schemas.microsoft.com/office/drawing/2014/main" id="{508B8E61-DFA6-8D5D-4BDD-1D091600A020}"/>
              </a:ext>
            </a:extLst>
          </p:cNvPr>
          <p:cNvSpPr/>
          <p:nvPr/>
        </p:nvSpPr>
        <p:spPr>
          <a:xfrm>
            <a:off x="1673850" y="1712511"/>
            <a:ext cx="4706543" cy="357282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TextBox 11">
            <a:extLst>
              <a:ext uri="{FF2B5EF4-FFF2-40B4-BE49-F238E27FC236}">
                <a16:creationId xmlns:a16="http://schemas.microsoft.com/office/drawing/2014/main" id="{03A33EA8-D045-4D7C-8450-CA54CA4D9957}"/>
              </a:ext>
            </a:extLst>
          </p:cNvPr>
          <p:cNvSpPr txBox="1"/>
          <p:nvPr/>
        </p:nvSpPr>
        <p:spPr>
          <a:xfrm>
            <a:off x="7841746" y="2572695"/>
            <a:ext cx="3563268" cy="3402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43154">
              <a:spcAft>
                <a:spcPts val="594"/>
              </a:spcAft>
            </a:pPr>
            <a:r>
              <a:rPr lang="en-US" sz="1782" u="sng" kern="1200">
                <a:solidFill>
                  <a:srgbClr val="9A3200"/>
                </a:solidFill>
                <a:latin typeface="Carlito"/>
                <a:ea typeface="+mn-ea"/>
                <a:cs typeface="Arial"/>
              </a:rPr>
              <a:t>Background:</a:t>
            </a:r>
            <a:r>
              <a:rPr lang="en-US" sz="1782" kern="1200">
                <a:solidFill>
                  <a:schemeClr val="tx1"/>
                </a:solidFill>
                <a:latin typeface="Carlito"/>
                <a:ea typeface="+mn-ea"/>
                <a:cs typeface="Arial"/>
              </a:rPr>
              <a:t>​</a:t>
            </a:r>
          </a:p>
          <a:p>
            <a:pPr marL="150499" indent="-136166" defTabSz="543154">
              <a:spcAft>
                <a:spcPts val="594"/>
              </a:spcAft>
              <a:buFont typeface="Arial,Sans-Serif"/>
              <a:buChar char="•"/>
            </a:pPr>
            <a:r>
              <a:rPr lang="en-US" sz="1307" kern="1200">
                <a:solidFill>
                  <a:srgbClr val="9A3200"/>
                </a:solidFill>
                <a:latin typeface="Carlito"/>
                <a:ea typeface="+mn-ea"/>
                <a:cs typeface="Arial"/>
              </a:rPr>
              <a:t>Commercial Space Age is Here</a:t>
            </a:r>
            <a:r>
              <a:rPr lang="en-US" sz="1307" kern="1200">
                <a:solidFill>
                  <a:schemeClr val="tx1"/>
                </a:solidFill>
                <a:latin typeface="Carlito"/>
                <a:ea typeface="+mn-ea"/>
                <a:cs typeface="Arial"/>
              </a:rPr>
              <a:t>​</a:t>
            </a:r>
          </a:p>
          <a:p>
            <a:pPr marL="150499" indent="-136166" defTabSz="543154">
              <a:spcAft>
                <a:spcPts val="594"/>
              </a:spcAft>
              <a:buFont typeface="Arial,Sans-Serif"/>
              <a:buChar char="•"/>
            </a:pPr>
            <a:r>
              <a:rPr lang="en-US" sz="1307" kern="1200">
                <a:solidFill>
                  <a:srgbClr val="9A3200"/>
                </a:solidFill>
                <a:latin typeface="Carlito"/>
                <a:ea typeface="+mn-ea"/>
                <a:cs typeface="Arial"/>
              </a:rPr>
              <a:t>Space X has best pricing ($62 million vs. $165 million USD)</a:t>
            </a:r>
            <a:r>
              <a:rPr lang="en-US" sz="1307" kern="1200">
                <a:solidFill>
                  <a:schemeClr val="tx1"/>
                </a:solidFill>
                <a:latin typeface="Carlito"/>
                <a:ea typeface="+mn-ea"/>
                <a:cs typeface="Arial"/>
              </a:rPr>
              <a:t>​</a:t>
            </a:r>
          </a:p>
          <a:p>
            <a:pPr marL="150499" indent="-136166" defTabSz="543154">
              <a:spcAft>
                <a:spcPts val="594"/>
              </a:spcAft>
              <a:buFont typeface="Arial,Sans-Serif"/>
              <a:buChar char="•"/>
            </a:pPr>
            <a:r>
              <a:rPr lang="en-US" sz="1307" kern="1200">
                <a:solidFill>
                  <a:srgbClr val="9A3200"/>
                </a:solidFill>
                <a:latin typeface="Carlito"/>
                <a:ea typeface="+mn-ea"/>
                <a:cs typeface="Arial"/>
              </a:rPr>
              <a:t>Largely due to ability to recover part of rocket (Stage 1)</a:t>
            </a:r>
            <a:r>
              <a:rPr lang="en-US" sz="1307" kern="1200">
                <a:solidFill>
                  <a:schemeClr val="tx1"/>
                </a:solidFill>
                <a:latin typeface="Carlito"/>
                <a:ea typeface="+mn-ea"/>
                <a:cs typeface="Arial"/>
              </a:rPr>
              <a:t>​</a:t>
            </a:r>
          </a:p>
          <a:p>
            <a:pPr marL="150499" indent="-136166" defTabSz="543154">
              <a:spcAft>
                <a:spcPts val="594"/>
              </a:spcAft>
              <a:buFont typeface="Arial,Sans-Serif"/>
              <a:buChar char="•"/>
            </a:pPr>
            <a:r>
              <a:rPr lang="en-US" sz="1307" kern="1200">
                <a:solidFill>
                  <a:srgbClr val="9A3200"/>
                </a:solidFill>
                <a:latin typeface="Carlito"/>
                <a:ea typeface="+mn-ea"/>
                <a:cs typeface="Arial"/>
              </a:rPr>
              <a:t>Space Y wants to compete with Space X</a:t>
            </a:r>
            <a:r>
              <a:rPr lang="en-US" sz="1307" kern="1200">
                <a:solidFill>
                  <a:schemeClr val="tx1"/>
                </a:solidFill>
                <a:latin typeface="Carlito"/>
                <a:ea typeface="+mn-ea"/>
                <a:cs typeface="Arial"/>
              </a:rPr>
              <a:t>​</a:t>
            </a:r>
          </a:p>
          <a:p>
            <a:pPr marL="135788" indent="-135788" defTabSz="543154">
              <a:spcAft>
                <a:spcPts val="594"/>
              </a:spcAft>
              <a:buFont typeface="Arial,Sans-Serif"/>
              <a:buChar char="•"/>
            </a:pPr>
            <a:r>
              <a:rPr lang="en-US" sz="1485" kern="1200">
                <a:solidFill>
                  <a:schemeClr val="tx1"/>
                </a:solidFill>
                <a:latin typeface="Carlito"/>
                <a:ea typeface="+mn-ea"/>
                <a:cs typeface="Arial"/>
              </a:rPr>
              <a:t>​</a:t>
            </a:r>
          </a:p>
          <a:p>
            <a:pPr marL="135788" indent="-135788" defTabSz="543154">
              <a:spcAft>
                <a:spcPts val="594"/>
              </a:spcAft>
              <a:buFont typeface="Arial,Sans-Serif"/>
              <a:buChar char="•"/>
            </a:pPr>
            <a:r>
              <a:rPr lang="en-US" sz="1990" kern="1200">
                <a:solidFill>
                  <a:schemeClr val="tx1"/>
                </a:solidFill>
                <a:latin typeface="Carlito"/>
                <a:ea typeface="+mn-ea"/>
                <a:cs typeface="Arial"/>
              </a:rPr>
              <a:t>​</a:t>
            </a:r>
          </a:p>
          <a:p>
            <a:pPr algn="ctr" defTabSz="543154">
              <a:spcAft>
                <a:spcPts val="594"/>
              </a:spcAft>
            </a:pPr>
            <a:r>
              <a:rPr lang="en-US" sz="1782" u="sng" kern="1200">
                <a:solidFill>
                  <a:srgbClr val="9A3200"/>
                </a:solidFill>
                <a:latin typeface="Carlito"/>
                <a:ea typeface="+mn-ea"/>
                <a:cs typeface="Arial"/>
              </a:rPr>
              <a:t>Problem:</a:t>
            </a:r>
            <a:r>
              <a:rPr lang="en-US" sz="1782" kern="1200">
                <a:solidFill>
                  <a:schemeClr val="tx1"/>
                </a:solidFill>
                <a:latin typeface="Carlito"/>
                <a:ea typeface="+mn-ea"/>
                <a:cs typeface="Arial"/>
              </a:rPr>
              <a:t>​</a:t>
            </a:r>
          </a:p>
          <a:p>
            <a:pPr marL="142955" indent="-142955" defTabSz="543154">
              <a:spcAft>
                <a:spcPts val="594"/>
              </a:spcAft>
              <a:buFont typeface="Arial,Sans-Serif"/>
              <a:buChar char="•"/>
            </a:pPr>
            <a:r>
              <a:rPr lang="en-US" sz="1307" kern="1200">
                <a:solidFill>
                  <a:srgbClr val="9A3200"/>
                </a:solidFill>
                <a:latin typeface="Carlito"/>
                <a:ea typeface="+mn-ea"/>
                <a:cs typeface="Arial"/>
              </a:rPr>
              <a:t>Space Y tasks us to train a machine learning model to predict successful Stage 1 recovery</a:t>
            </a:r>
            <a:r>
              <a:rPr lang="en-US" sz="1307" kern="1200">
                <a:solidFill>
                  <a:schemeClr val="tx1"/>
                </a:solidFill>
                <a:latin typeface="Carlito"/>
                <a:ea typeface="+mn-ea"/>
                <a:cs typeface="Arial"/>
              </a:rPr>
              <a:t>​</a:t>
            </a:r>
            <a:endParaRPr lang="en-US"/>
          </a:p>
        </p:txBody>
      </p:sp>
      <p:sp>
        <p:nvSpPr>
          <p:cNvPr id="13" name="TextBox 12">
            <a:extLst>
              <a:ext uri="{FF2B5EF4-FFF2-40B4-BE49-F238E27FC236}">
                <a16:creationId xmlns:a16="http://schemas.microsoft.com/office/drawing/2014/main" id="{29160019-7629-910F-944C-2A3E9C9FCD14}"/>
              </a:ext>
            </a:extLst>
          </p:cNvPr>
          <p:cNvSpPr txBox="1"/>
          <p:nvPr/>
        </p:nvSpPr>
        <p:spPr>
          <a:xfrm>
            <a:off x="1744743" y="5637494"/>
            <a:ext cx="2725362" cy="65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905256">
              <a:spcAft>
                <a:spcPts val="600"/>
              </a:spcAft>
            </a:pPr>
            <a:r>
              <a:rPr lang="en-US" sz="1386" kern="1200">
                <a:solidFill>
                  <a:schemeClr val="tx1"/>
                </a:solidFill>
                <a:latin typeface="+mn-lt"/>
                <a:ea typeface="+mn-lt"/>
                <a:cs typeface="+mn-lt"/>
              </a:rPr>
              <a:t>SpaceX Falcon 9 Rocket – The Verge</a:t>
            </a:r>
          </a:p>
          <a:p>
            <a:pPr algn="l">
              <a:spcAft>
                <a:spcPts val="600"/>
              </a:spcAft>
            </a:pPr>
            <a:endParaRPr lang="en-US">
              <a:cs typeface="Calibri"/>
            </a:endParaRP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944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16" name="Title 15">
            <a:extLst>
              <a:ext uri="{FF2B5EF4-FFF2-40B4-BE49-F238E27FC236}">
                <a16:creationId xmlns:a16="http://schemas.microsoft.com/office/drawing/2014/main" id="{72B96669-89EC-8C7C-B9D8-A2E3E935A796}"/>
              </a:ext>
            </a:extLst>
          </p:cNvPr>
          <p:cNvSpPr>
            <a:spLocks noGrp="1"/>
          </p:cNvSpPr>
          <p:nvPr>
            <p:ph type="ctrTitle"/>
          </p:nvPr>
        </p:nvSpPr>
        <p:spPr/>
        <p:txBody>
          <a:bodyPr>
            <a:normAutofit/>
          </a:bodyPr>
          <a:lstStyle/>
          <a:p>
            <a:r>
              <a:rPr lang="en-US" sz="2800">
                <a:latin typeface="Bahnschrift Condensed"/>
                <a:cs typeface="Calibri Light"/>
              </a:rPr>
              <a:t>PREDICTIVE ANALYSIS(CLASSIFICATION)</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Tree>
    <p:extLst>
      <p:ext uri="{BB962C8B-B14F-4D97-AF65-F5344CB8AC3E}">
        <p14:creationId xmlns:p14="http://schemas.microsoft.com/office/powerpoint/2010/main" val="3231829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BB562C"/>
                </a:solidFill>
              </a:rPr>
              <a:t>Classification</a:t>
            </a:r>
            <a:r>
              <a:rPr sz="3600" spc="-340" dirty="0">
                <a:solidFill>
                  <a:srgbClr val="BB562C"/>
                </a:solidFill>
              </a:rPr>
              <a:t> </a:t>
            </a:r>
            <a:r>
              <a:rPr sz="3600" spc="-280" dirty="0">
                <a:solidFill>
                  <a:srgbClr val="BB562C"/>
                </a:solidFill>
              </a:rPr>
              <a:t>Accuracy</a:t>
            </a:r>
            <a:endParaRPr sz="360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71209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BB562C"/>
                </a:solidFill>
              </a:rPr>
              <a:t>Confusion</a:t>
            </a:r>
            <a:r>
              <a:rPr sz="3600" spc="-330" dirty="0">
                <a:solidFill>
                  <a:srgbClr val="BB562C"/>
                </a:solidFill>
              </a:rPr>
              <a:t> </a:t>
            </a:r>
            <a:r>
              <a:rPr sz="3600" spc="-114" dirty="0">
                <a:solidFill>
                  <a:srgbClr val="BB562C"/>
                </a:solidFill>
              </a:rPr>
              <a:t>Matrix</a:t>
            </a:r>
            <a:endParaRPr sz="360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429768" y="411480"/>
            <a:ext cx="11201400" cy="1106424"/>
          </a:xfrm>
          <a:prstGeom prst="rect">
            <a:avLst/>
          </a:prstGeom>
        </p:spPr>
        <p:txBody>
          <a:bodyPr vert="horz" lIns="0" tIns="12700" rIns="0" bIns="0" rtlCol="0">
            <a:normAutofit/>
          </a:bodyPr>
          <a:lstStyle/>
          <a:p>
            <a:pPr marL="12700">
              <a:spcBef>
                <a:spcPts val="100"/>
              </a:spcBef>
            </a:pPr>
            <a:r>
              <a:rPr lang="en-US" sz="3600" spc="-670" dirty="0"/>
              <a:t>C   O  N C   L  U  S  I    ON</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p:nvPr/>
        </p:nvSpPr>
        <p:spPr>
          <a:xfrm>
            <a:off x="435727" y="2335173"/>
            <a:ext cx="6569028"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a:spLocks/>
          </p:cNvSpPr>
          <p:nvPr/>
        </p:nvSpPr>
        <p:spPr>
          <a:xfrm>
            <a:off x="5324331" y="5379459"/>
            <a:ext cx="1807989" cy="240647"/>
          </a:xfrm>
          <a:prstGeom prst="rect">
            <a:avLst/>
          </a:prstGeom>
        </p:spPr>
        <p:txBody>
          <a:bodyPr vert="horz" wrap="square" lIns="0" tIns="0" rIns="0" bIns="0" rtlCol="0">
            <a:spAutoFit/>
          </a:bodyPr>
          <a:lstStyle/>
          <a:p>
            <a:pPr marL="24765" defTabSz="594360">
              <a:lnSpc>
                <a:spcPts val="715"/>
              </a:lnSpc>
              <a:spcAft>
                <a:spcPts val="600"/>
              </a:spcAft>
            </a:pPr>
            <a:fld id="{81D60167-4931-47E6-BA6A-407CBD079E47}" type="slidenum">
              <a:rPr sz="1170" kern="1200" dirty="0">
                <a:solidFill>
                  <a:schemeClr val="tx1"/>
                </a:solidFill>
                <a:latin typeface="+mn-lt"/>
                <a:ea typeface="+mn-ea"/>
                <a:cs typeface="+mn-cs"/>
              </a:rPr>
              <a:pPr marL="24765" defTabSz="594360">
                <a:lnSpc>
                  <a:spcPts val="715"/>
                </a:lnSpc>
                <a:spcAft>
                  <a:spcPts val="600"/>
                </a:spcAft>
              </a:pPr>
              <a:t>45</a:t>
            </a:fld>
            <a:endParaRPr/>
          </a:p>
        </p:txBody>
      </p:sp>
      <p:sp>
        <p:nvSpPr>
          <p:cNvPr id="4" name="object 4"/>
          <p:cNvSpPr txBox="1"/>
          <p:nvPr/>
        </p:nvSpPr>
        <p:spPr>
          <a:xfrm>
            <a:off x="429768" y="2341339"/>
            <a:ext cx="6562332" cy="2433671"/>
          </a:xfrm>
          <a:prstGeom prst="rect">
            <a:avLst/>
          </a:prstGeom>
        </p:spPr>
        <p:txBody>
          <a:bodyPr vert="horz" wrap="square" lIns="0" tIns="62230" rIns="0" bIns="0" rtlCol="0">
            <a:spAutoFit/>
          </a:bodyPr>
          <a:lstStyle/>
          <a:p>
            <a:pPr marL="127127" indent="-119285" defTabSz="594360">
              <a:spcBef>
                <a:spcPts val="319"/>
              </a:spcBef>
              <a:buClr>
                <a:srgbClr val="E28312"/>
              </a:buClr>
              <a:buChar char="◦"/>
              <a:tabLst>
                <a:tab pos="127540" algn="l"/>
              </a:tabLst>
            </a:pPr>
            <a:r>
              <a:rPr lang="en-US" sz="1300" kern="1200">
                <a:solidFill>
                  <a:srgbClr val="404040"/>
                </a:solidFill>
                <a:latin typeface="Carlito"/>
                <a:ea typeface="+mn-ea"/>
                <a:cs typeface="+mn-cs"/>
              </a:rPr>
              <a:t>Our </a:t>
            </a:r>
            <a:r>
              <a:rPr lang="en-US" sz="1300" kern="1200" spc="-3">
                <a:solidFill>
                  <a:srgbClr val="404040"/>
                </a:solidFill>
                <a:latin typeface="Carlito"/>
                <a:ea typeface="+mn-ea"/>
                <a:cs typeface="+mn-cs"/>
              </a:rPr>
              <a:t>task: </a:t>
            </a:r>
            <a:r>
              <a:rPr lang="en-US" sz="1300" kern="1200" spc="-13">
                <a:solidFill>
                  <a:srgbClr val="404040"/>
                </a:solidFill>
                <a:latin typeface="Carlito"/>
                <a:ea typeface="+mn-ea"/>
                <a:cs typeface="+mn-cs"/>
              </a:rPr>
              <a:t>to develop </a:t>
            </a:r>
            <a:r>
              <a:rPr lang="en-US" sz="1300" kern="1200">
                <a:solidFill>
                  <a:srgbClr val="404040"/>
                </a:solidFill>
                <a:latin typeface="Carlito"/>
                <a:ea typeface="+mn-ea"/>
                <a:cs typeface="+mn-cs"/>
              </a:rPr>
              <a:t>a machine learning model </a:t>
            </a:r>
            <a:r>
              <a:rPr lang="en-US" sz="1300" kern="1200" spc="-16">
                <a:solidFill>
                  <a:srgbClr val="404040"/>
                </a:solidFill>
                <a:latin typeface="Carlito"/>
                <a:ea typeface="+mn-ea"/>
                <a:cs typeface="+mn-cs"/>
              </a:rPr>
              <a:t>for </a:t>
            </a:r>
            <a:r>
              <a:rPr lang="en-US" sz="1300" kern="1200">
                <a:solidFill>
                  <a:srgbClr val="404040"/>
                </a:solidFill>
                <a:latin typeface="Carlito"/>
                <a:ea typeface="+mn-ea"/>
                <a:cs typeface="+mn-cs"/>
              </a:rPr>
              <a:t>Space Y who </a:t>
            </a:r>
            <a:r>
              <a:rPr lang="en-US" sz="1300" kern="1200" spc="-13">
                <a:solidFill>
                  <a:srgbClr val="404040"/>
                </a:solidFill>
                <a:latin typeface="Carlito"/>
                <a:ea typeface="+mn-ea"/>
                <a:cs typeface="+mn-cs"/>
              </a:rPr>
              <a:t>wants to </a:t>
            </a:r>
            <a:r>
              <a:rPr lang="en-US" sz="1300" kern="1200" spc="-3">
                <a:solidFill>
                  <a:srgbClr val="404040"/>
                </a:solidFill>
                <a:latin typeface="Carlito"/>
                <a:ea typeface="+mn-ea"/>
                <a:cs typeface="+mn-cs"/>
              </a:rPr>
              <a:t>bid </a:t>
            </a:r>
            <a:r>
              <a:rPr lang="en-US" sz="1300" kern="1200" spc="-13">
                <a:solidFill>
                  <a:srgbClr val="404040"/>
                </a:solidFill>
                <a:latin typeface="Carlito"/>
                <a:ea typeface="+mn-ea"/>
                <a:cs typeface="+mn-cs"/>
              </a:rPr>
              <a:t>against</a:t>
            </a:r>
            <a:r>
              <a:rPr lang="en-US" sz="1300" kern="1200" spc="-46">
                <a:solidFill>
                  <a:srgbClr val="404040"/>
                </a:solidFill>
                <a:latin typeface="Carlito"/>
                <a:ea typeface="+mn-ea"/>
                <a:cs typeface="+mn-cs"/>
              </a:rPr>
              <a:t> </a:t>
            </a:r>
            <a:r>
              <a:rPr lang="en-US" sz="1300" kern="1200">
                <a:solidFill>
                  <a:srgbClr val="404040"/>
                </a:solidFill>
                <a:latin typeface="Carlito"/>
                <a:ea typeface="+mn-ea"/>
                <a:cs typeface="+mn-cs"/>
              </a:rPr>
              <a:t>SpaceX</a:t>
            </a:r>
            <a:endParaRPr lang="en-US" sz="1300" kern="1200">
              <a:solidFill>
                <a:schemeClr val="tx1"/>
              </a:solidFill>
              <a:latin typeface="Carlito"/>
              <a:ea typeface="+mn-ea"/>
              <a:cs typeface="+mn-cs"/>
            </a:endParaRPr>
          </a:p>
          <a:p>
            <a:pPr marL="127127" indent="-119285" defTabSz="594360">
              <a:spcBef>
                <a:spcPts val="257"/>
              </a:spcBef>
              <a:buClr>
                <a:srgbClr val="E28312"/>
              </a:buClr>
              <a:buChar char="◦"/>
              <a:tabLst>
                <a:tab pos="127540" algn="l"/>
              </a:tabLst>
            </a:pPr>
            <a:r>
              <a:rPr lang="en-US" sz="1300" kern="1200" spc="-3">
                <a:solidFill>
                  <a:srgbClr val="404040"/>
                </a:solidFill>
                <a:latin typeface="Carlito"/>
                <a:ea typeface="+mn-ea"/>
                <a:cs typeface="+mn-cs"/>
              </a:rPr>
              <a:t>The goal </a:t>
            </a:r>
            <a:r>
              <a:rPr lang="en-US" sz="1300" kern="1200">
                <a:solidFill>
                  <a:srgbClr val="404040"/>
                </a:solidFill>
                <a:latin typeface="Carlito"/>
                <a:ea typeface="+mn-ea"/>
                <a:cs typeface="+mn-cs"/>
              </a:rPr>
              <a:t>of </a:t>
            </a:r>
            <a:r>
              <a:rPr lang="en-US" sz="1300" kern="1200" spc="-3">
                <a:solidFill>
                  <a:srgbClr val="404040"/>
                </a:solidFill>
                <a:latin typeface="Carlito"/>
                <a:ea typeface="+mn-ea"/>
                <a:cs typeface="+mn-cs"/>
              </a:rPr>
              <a:t>model is </a:t>
            </a:r>
            <a:r>
              <a:rPr lang="en-US" sz="1300" kern="1200" spc="-13">
                <a:solidFill>
                  <a:srgbClr val="404040"/>
                </a:solidFill>
                <a:latin typeface="Carlito"/>
                <a:ea typeface="+mn-ea"/>
                <a:cs typeface="+mn-cs"/>
              </a:rPr>
              <a:t>to </a:t>
            </a:r>
            <a:r>
              <a:rPr lang="en-US" sz="1300" kern="1200" spc="-3">
                <a:solidFill>
                  <a:srgbClr val="404040"/>
                </a:solidFill>
                <a:latin typeface="Carlito"/>
                <a:ea typeface="+mn-ea"/>
                <a:cs typeface="+mn-cs"/>
              </a:rPr>
              <a:t>predict when </a:t>
            </a:r>
            <a:r>
              <a:rPr lang="en-US" sz="1300" kern="1200" spc="-10">
                <a:solidFill>
                  <a:srgbClr val="404040"/>
                </a:solidFill>
                <a:latin typeface="Carlito"/>
                <a:ea typeface="+mn-ea"/>
                <a:cs typeface="+mn-cs"/>
              </a:rPr>
              <a:t>Stage </a:t>
            </a:r>
            <a:r>
              <a:rPr lang="en-US" sz="1300" kern="1200">
                <a:solidFill>
                  <a:srgbClr val="404040"/>
                </a:solidFill>
                <a:latin typeface="Carlito"/>
                <a:ea typeface="+mn-ea"/>
                <a:cs typeface="+mn-cs"/>
              </a:rPr>
              <a:t>1 </a:t>
            </a:r>
            <a:r>
              <a:rPr lang="en-US" sz="1300" kern="1200" spc="-3">
                <a:solidFill>
                  <a:srgbClr val="404040"/>
                </a:solidFill>
                <a:latin typeface="Carlito"/>
                <a:ea typeface="+mn-ea"/>
                <a:cs typeface="+mn-cs"/>
              </a:rPr>
              <a:t>will successfully </a:t>
            </a:r>
            <a:r>
              <a:rPr lang="en-US" sz="1300" kern="1200">
                <a:solidFill>
                  <a:srgbClr val="404040"/>
                </a:solidFill>
                <a:latin typeface="Carlito"/>
                <a:ea typeface="+mn-ea"/>
                <a:cs typeface="+mn-cs"/>
              </a:rPr>
              <a:t>land </a:t>
            </a:r>
            <a:r>
              <a:rPr lang="en-US" sz="1300" kern="1200" spc="-13">
                <a:solidFill>
                  <a:srgbClr val="404040"/>
                </a:solidFill>
                <a:latin typeface="Carlito"/>
                <a:ea typeface="+mn-ea"/>
                <a:cs typeface="+mn-cs"/>
              </a:rPr>
              <a:t>to </a:t>
            </a:r>
            <a:r>
              <a:rPr lang="en-US" sz="1300" kern="1200" spc="-23">
                <a:solidFill>
                  <a:srgbClr val="404040"/>
                </a:solidFill>
                <a:latin typeface="Carlito"/>
                <a:ea typeface="+mn-ea"/>
                <a:cs typeface="+mn-cs"/>
              </a:rPr>
              <a:t>save </a:t>
            </a:r>
            <a:r>
              <a:rPr lang="en-US" sz="1300" kern="1200" spc="-3">
                <a:solidFill>
                  <a:srgbClr val="404040"/>
                </a:solidFill>
                <a:latin typeface="Carlito"/>
                <a:ea typeface="+mn-ea"/>
                <a:cs typeface="+mn-cs"/>
              </a:rPr>
              <a:t>~$100 million</a:t>
            </a:r>
            <a:r>
              <a:rPr lang="en-US" sz="1300" kern="1200" spc="-72">
                <a:solidFill>
                  <a:srgbClr val="404040"/>
                </a:solidFill>
                <a:latin typeface="Carlito"/>
                <a:ea typeface="+mn-ea"/>
                <a:cs typeface="+mn-cs"/>
              </a:rPr>
              <a:t> </a:t>
            </a:r>
            <a:r>
              <a:rPr lang="en-US" sz="1300" kern="1200">
                <a:solidFill>
                  <a:srgbClr val="404040"/>
                </a:solidFill>
                <a:latin typeface="Carlito"/>
                <a:ea typeface="+mn-ea"/>
                <a:cs typeface="+mn-cs"/>
              </a:rPr>
              <a:t>USD</a:t>
            </a:r>
            <a:endParaRPr lang="en-US" sz="1300" kern="1200">
              <a:solidFill>
                <a:schemeClr val="tx1"/>
              </a:solidFill>
              <a:latin typeface="Carlito"/>
              <a:ea typeface="+mn-ea"/>
              <a:cs typeface="+mn-cs"/>
            </a:endParaRPr>
          </a:p>
          <a:p>
            <a:pPr marL="127127" indent="-119285" defTabSz="594360">
              <a:spcBef>
                <a:spcPts val="266"/>
              </a:spcBef>
              <a:buClr>
                <a:srgbClr val="E28312"/>
              </a:buClr>
              <a:buChar char="◦"/>
              <a:tabLst>
                <a:tab pos="127540" algn="l"/>
              </a:tabLst>
            </a:pPr>
            <a:r>
              <a:rPr lang="en-US" sz="1300" kern="1200" spc="-3">
                <a:solidFill>
                  <a:srgbClr val="404040"/>
                </a:solidFill>
                <a:latin typeface="Carlito"/>
                <a:ea typeface="+mn-ea"/>
                <a:cs typeface="+mn-cs"/>
              </a:rPr>
              <a:t>Used </a:t>
            </a:r>
            <a:r>
              <a:rPr lang="en-US" sz="1300" kern="1200" spc="-16">
                <a:solidFill>
                  <a:srgbClr val="404040"/>
                </a:solidFill>
                <a:latin typeface="Carlito"/>
                <a:ea typeface="+mn-ea"/>
                <a:cs typeface="+mn-cs"/>
              </a:rPr>
              <a:t>data </a:t>
            </a:r>
            <a:r>
              <a:rPr lang="en-US" sz="1300" kern="1200" spc="-13">
                <a:solidFill>
                  <a:srgbClr val="404040"/>
                </a:solidFill>
                <a:latin typeface="Carlito"/>
                <a:ea typeface="+mn-ea"/>
                <a:cs typeface="+mn-cs"/>
              </a:rPr>
              <a:t>from </a:t>
            </a:r>
            <a:r>
              <a:rPr lang="en-US" sz="1300" kern="1200">
                <a:solidFill>
                  <a:srgbClr val="404040"/>
                </a:solidFill>
                <a:latin typeface="Carlito"/>
                <a:ea typeface="+mn-ea"/>
                <a:cs typeface="+mn-cs"/>
              </a:rPr>
              <a:t>a </a:t>
            </a:r>
            <a:r>
              <a:rPr lang="en-US" sz="1300" kern="1200" spc="-3">
                <a:solidFill>
                  <a:srgbClr val="404040"/>
                </a:solidFill>
                <a:latin typeface="Carlito"/>
                <a:ea typeface="+mn-ea"/>
                <a:cs typeface="+mn-cs"/>
              </a:rPr>
              <a:t>public </a:t>
            </a:r>
            <a:r>
              <a:rPr lang="en-US" sz="1300" kern="1200">
                <a:solidFill>
                  <a:srgbClr val="404040"/>
                </a:solidFill>
                <a:latin typeface="Carlito"/>
                <a:ea typeface="+mn-ea"/>
                <a:cs typeface="+mn-cs"/>
              </a:rPr>
              <a:t>SpaceX API and </a:t>
            </a:r>
            <a:r>
              <a:rPr lang="en-US" sz="1300" kern="1200" spc="-3">
                <a:solidFill>
                  <a:srgbClr val="404040"/>
                </a:solidFill>
                <a:latin typeface="Carlito"/>
                <a:ea typeface="+mn-ea"/>
                <a:cs typeface="+mn-cs"/>
              </a:rPr>
              <a:t>web scraping </a:t>
            </a:r>
            <a:r>
              <a:rPr lang="en-US" sz="1300" kern="1200">
                <a:solidFill>
                  <a:srgbClr val="404040"/>
                </a:solidFill>
                <a:latin typeface="Carlito"/>
                <a:ea typeface="+mn-ea"/>
                <a:cs typeface="+mn-cs"/>
              </a:rPr>
              <a:t>SpaceX Wikipedia</a:t>
            </a:r>
            <a:r>
              <a:rPr lang="en-US" sz="1300" kern="1200" spc="-127">
                <a:solidFill>
                  <a:srgbClr val="404040"/>
                </a:solidFill>
                <a:latin typeface="Carlito"/>
                <a:ea typeface="+mn-ea"/>
                <a:cs typeface="+mn-cs"/>
              </a:rPr>
              <a:t> </a:t>
            </a:r>
            <a:r>
              <a:rPr lang="en-US" sz="1300" kern="1200" spc="-3">
                <a:solidFill>
                  <a:srgbClr val="404040"/>
                </a:solidFill>
                <a:latin typeface="Carlito"/>
                <a:ea typeface="+mn-ea"/>
                <a:cs typeface="+mn-cs"/>
              </a:rPr>
              <a:t>page</a:t>
            </a:r>
            <a:endParaRPr lang="en-US" sz="1300" kern="1200">
              <a:solidFill>
                <a:schemeClr val="tx1"/>
              </a:solidFill>
              <a:latin typeface="Carlito"/>
              <a:ea typeface="+mn-ea"/>
              <a:cs typeface="+mn-cs"/>
            </a:endParaRPr>
          </a:p>
          <a:p>
            <a:pPr marL="127127" indent="-119285" defTabSz="594360">
              <a:spcBef>
                <a:spcPts val="260"/>
              </a:spcBef>
              <a:buClr>
                <a:srgbClr val="E28312"/>
              </a:buClr>
              <a:buChar char="◦"/>
              <a:tabLst>
                <a:tab pos="127540" algn="l"/>
              </a:tabLst>
            </a:pPr>
            <a:r>
              <a:rPr lang="en-US" sz="1300" kern="1200" spc="-16">
                <a:solidFill>
                  <a:srgbClr val="404040"/>
                </a:solidFill>
                <a:latin typeface="Carlito"/>
                <a:ea typeface="+mn-ea"/>
                <a:cs typeface="+mn-cs"/>
              </a:rPr>
              <a:t>Created data </a:t>
            </a:r>
            <a:r>
              <a:rPr lang="en-US" sz="1300" kern="1200" spc="-3">
                <a:solidFill>
                  <a:srgbClr val="404040"/>
                </a:solidFill>
                <a:latin typeface="Carlito"/>
                <a:ea typeface="+mn-ea"/>
                <a:cs typeface="+mn-cs"/>
              </a:rPr>
              <a:t>labels </a:t>
            </a:r>
            <a:r>
              <a:rPr lang="en-US" sz="1300" kern="1200">
                <a:solidFill>
                  <a:srgbClr val="404040"/>
                </a:solidFill>
                <a:latin typeface="Carlito"/>
                <a:ea typeface="+mn-ea"/>
                <a:cs typeface="+mn-cs"/>
              </a:rPr>
              <a:t>and </a:t>
            </a:r>
            <a:r>
              <a:rPr lang="en-US" sz="1300" kern="1200" spc="-16">
                <a:solidFill>
                  <a:srgbClr val="404040"/>
                </a:solidFill>
                <a:latin typeface="Carlito"/>
                <a:ea typeface="+mn-ea"/>
                <a:cs typeface="+mn-cs"/>
              </a:rPr>
              <a:t>stored data into </a:t>
            </a:r>
            <a:r>
              <a:rPr lang="en-US" sz="1300" kern="1200">
                <a:solidFill>
                  <a:srgbClr val="404040"/>
                </a:solidFill>
                <a:latin typeface="Carlito"/>
                <a:ea typeface="+mn-ea"/>
                <a:cs typeface="+mn-cs"/>
              </a:rPr>
              <a:t>a </a:t>
            </a:r>
            <a:r>
              <a:rPr lang="en-US" sz="1300" kern="1200" spc="-3">
                <a:solidFill>
                  <a:srgbClr val="404040"/>
                </a:solidFill>
                <a:latin typeface="Carlito"/>
                <a:ea typeface="+mn-ea"/>
                <a:cs typeface="+mn-cs"/>
              </a:rPr>
              <a:t>DB2 SQL</a:t>
            </a:r>
            <a:r>
              <a:rPr lang="en-US" sz="1300" kern="1200" spc="-10">
                <a:solidFill>
                  <a:srgbClr val="404040"/>
                </a:solidFill>
                <a:latin typeface="Carlito"/>
                <a:ea typeface="+mn-ea"/>
                <a:cs typeface="+mn-cs"/>
              </a:rPr>
              <a:t> </a:t>
            </a:r>
            <a:r>
              <a:rPr lang="en-US" sz="1300" kern="1200" spc="-3">
                <a:solidFill>
                  <a:srgbClr val="404040"/>
                </a:solidFill>
                <a:latin typeface="Carlito"/>
                <a:ea typeface="+mn-ea"/>
                <a:cs typeface="+mn-cs"/>
              </a:rPr>
              <a:t>database</a:t>
            </a:r>
            <a:endParaRPr lang="en-US" sz="1300" kern="1200">
              <a:solidFill>
                <a:schemeClr val="tx1"/>
              </a:solidFill>
              <a:latin typeface="Carlito"/>
              <a:ea typeface="+mn-ea"/>
              <a:cs typeface="+mn-cs"/>
            </a:endParaRPr>
          </a:p>
          <a:p>
            <a:pPr marL="127127" indent="-119285" defTabSz="594360">
              <a:spcBef>
                <a:spcPts val="257"/>
              </a:spcBef>
              <a:buClr>
                <a:srgbClr val="E28312"/>
              </a:buClr>
              <a:buChar char="◦"/>
              <a:tabLst>
                <a:tab pos="127540" algn="l"/>
              </a:tabLst>
            </a:pPr>
            <a:r>
              <a:rPr lang="en-US" sz="1300" kern="1200" spc="-16">
                <a:solidFill>
                  <a:srgbClr val="404040"/>
                </a:solidFill>
                <a:latin typeface="Carlito"/>
                <a:ea typeface="+mn-ea"/>
                <a:cs typeface="+mn-cs"/>
              </a:rPr>
              <a:t>Created </a:t>
            </a:r>
            <a:r>
              <a:rPr lang="en-US" sz="1300" kern="1200">
                <a:solidFill>
                  <a:srgbClr val="404040"/>
                </a:solidFill>
                <a:latin typeface="Carlito"/>
                <a:ea typeface="+mn-ea"/>
                <a:cs typeface="+mn-cs"/>
              </a:rPr>
              <a:t>a </a:t>
            </a:r>
            <a:r>
              <a:rPr lang="en-US" sz="1300" kern="1200" spc="-3">
                <a:solidFill>
                  <a:srgbClr val="404040"/>
                </a:solidFill>
                <a:latin typeface="Carlito"/>
                <a:ea typeface="+mn-ea"/>
                <a:cs typeface="+mn-cs"/>
              </a:rPr>
              <a:t>dashboard </a:t>
            </a:r>
            <a:r>
              <a:rPr lang="en-US" sz="1300" kern="1200" spc="-16">
                <a:solidFill>
                  <a:srgbClr val="404040"/>
                </a:solidFill>
                <a:latin typeface="Carlito"/>
                <a:ea typeface="+mn-ea"/>
                <a:cs typeface="+mn-cs"/>
              </a:rPr>
              <a:t>for</a:t>
            </a:r>
            <a:r>
              <a:rPr lang="en-US" sz="1300" kern="1200" spc="-81">
                <a:solidFill>
                  <a:srgbClr val="404040"/>
                </a:solidFill>
                <a:latin typeface="Carlito"/>
                <a:ea typeface="+mn-ea"/>
                <a:cs typeface="+mn-cs"/>
              </a:rPr>
              <a:t> </a:t>
            </a:r>
            <a:r>
              <a:rPr lang="en-US" sz="1300" kern="1200" spc="-13">
                <a:solidFill>
                  <a:srgbClr val="404040"/>
                </a:solidFill>
                <a:latin typeface="Carlito"/>
                <a:ea typeface="+mn-ea"/>
                <a:cs typeface="+mn-cs"/>
              </a:rPr>
              <a:t>visualization</a:t>
            </a:r>
            <a:endParaRPr lang="en-US" sz="1300" kern="1200">
              <a:solidFill>
                <a:schemeClr val="tx1"/>
              </a:solidFill>
              <a:latin typeface="Carlito"/>
              <a:ea typeface="+mn-ea"/>
              <a:cs typeface="+mn-cs"/>
            </a:endParaRPr>
          </a:p>
          <a:p>
            <a:pPr marL="127127" indent="-119285" defTabSz="594360">
              <a:spcBef>
                <a:spcPts val="263"/>
              </a:spcBef>
              <a:buClr>
                <a:srgbClr val="E28312"/>
              </a:buClr>
              <a:buChar char="◦"/>
              <a:tabLst>
                <a:tab pos="127540" algn="l"/>
              </a:tabLst>
            </a:pPr>
            <a:r>
              <a:rPr lang="en-US" sz="1300" kern="1200" spc="-33">
                <a:solidFill>
                  <a:srgbClr val="404040"/>
                </a:solidFill>
                <a:latin typeface="Carlito"/>
                <a:ea typeface="+mn-ea"/>
                <a:cs typeface="+mn-cs"/>
              </a:rPr>
              <a:t>We </a:t>
            </a:r>
            <a:r>
              <a:rPr lang="en-US" sz="1300" kern="1200" spc="-16">
                <a:solidFill>
                  <a:srgbClr val="404040"/>
                </a:solidFill>
                <a:latin typeface="Carlito"/>
                <a:ea typeface="+mn-ea"/>
                <a:cs typeface="+mn-cs"/>
              </a:rPr>
              <a:t>created </a:t>
            </a:r>
            <a:r>
              <a:rPr lang="en-US" sz="1300" kern="1200">
                <a:solidFill>
                  <a:srgbClr val="404040"/>
                </a:solidFill>
                <a:latin typeface="Carlito"/>
                <a:ea typeface="+mn-ea"/>
                <a:cs typeface="+mn-cs"/>
              </a:rPr>
              <a:t>a machine learning model </a:t>
            </a:r>
            <a:r>
              <a:rPr lang="en-US" sz="1300" kern="1200" spc="-3">
                <a:solidFill>
                  <a:srgbClr val="404040"/>
                </a:solidFill>
                <a:latin typeface="Carlito"/>
                <a:ea typeface="+mn-ea"/>
                <a:cs typeface="+mn-cs"/>
              </a:rPr>
              <a:t>with </a:t>
            </a:r>
            <a:r>
              <a:rPr lang="en-US" sz="1300" kern="1200">
                <a:solidFill>
                  <a:srgbClr val="404040"/>
                </a:solidFill>
                <a:latin typeface="Carlito"/>
                <a:ea typeface="+mn-ea"/>
                <a:cs typeface="+mn-cs"/>
              </a:rPr>
              <a:t>an </a:t>
            </a:r>
            <a:r>
              <a:rPr lang="en-US" sz="1300" kern="1200" spc="-3">
                <a:solidFill>
                  <a:srgbClr val="404040"/>
                </a:solidFill>
                <a:latin typeface="Carlito"/>
                <a:ea typeface="+mn-ea"/>
                <a:cs typeface="+mn-cs"/>
              </a:rPr>
              <a:t>accuracy of</a:t>
            </a:r>
            <a:r>
              <a:rPr lang="en-US" sz="1300" kern="1200" spc="-68">
                <a:solidFill>
                  <a:srgbClr val="404040"/>
                </a:solidFill>
                <a:latin typeface="Carlito"/>
                <a:ea typeface="+mn-ea"/>
                <a:cs typeface="+mn-cs"/>
              </a:rPr>
              <a:t> </a:t>
            </a:r>
            <a:r>
              <a:rPr lang="en-US" sz="1300" kern="1200">
                <a:solidFill>
                  <a:srgbClr val="404040"/>
                </a:solidFill>
                <a:latin typeface="Carlito"/>
                <a:ea typeface="+mn-ea"/>
                <a:cs typeface="+mn-cs"/>
              </a:rPr>
              <a:t>83%</a:t>
            </a:r>
            <a:endParaRPr lang="en-US" sz="1300" kern="1200">
              <a:solidFill>
                <a:schemeClr val="tx1"/>
              </a:solidFill>
              <a:latin typeface="Carlito"/>
              <a:ea typeface="+mn-ea"/>
              <a:cs typeface="+mn-cs"/>
            </a:endParaRPr>
          </a:p>
          <a:p>
            <a:pPr marL="127127" marR="179959" indent="-119285" defTabSz="594360">
              <a:lnSpc>
                <a:spcPts val="1404"/>
              </a:lnSpc>
              <a:spcBef>
                <a:spcPts val="413"/>
              </a:spcBef>
              <a:buClr>
                <a:srgbClr val="E28312"/>
              </a:buClr>
              <a:buChar char="◦"/>
              <a:tabLst>
                <a:tab pos="127540" algn="l"/>
              </a:tabLst>
            </a:pPr>
            <a:r>
              <a:rPr lang="en-US" sz="1300" kern="1200" spc="-3">
                <a:solidFill>
                  <a:srgbClr val="404040"/>
                </a:solidFill>
                <a:latin typeface="Carlito"/>
                <a:ea typeface="+mn-ea"/>
                <a:cs typeface="+mn-cs"/>
              </a:rPr>
              <a:t>Allon </a:t>
            </a:r>
            <a:r>
              <a:rPr lang="en-US" sz="1300" kern="1200">
                <a:solidFill>
                  <a:srgbClr val="404040"/>
                </a:solidFill>
                <a:latin typeface="Carlito"/>
                <a:ea typeface="+mn-ea"/>
                <a:cs typeface="+mn-cs"/>
              </a:rPr>
              <a:t>Mask </a:t>
            </a:r>
            <a:r>
              <a:rPr lang="en-US" sz="1300" kern="1200" spc="-3">
                <a:solidFill>
                  <a:srgbClr val="404040"/>
                </a:solidFill>
                <a:latin typeface="Carlito"/>
                <a:ea typeface="+mn-ea"/>
                <a:cs typeface="+mn-cs"/>
              </a:rPr>
              <a:t>of </a:t>
            </a:r>
            <a:r>
              <a:rPr lang="en-US" sz="1300" kern="1200">
                <a:solidFill>
                  <a:srgbClr val="404040"/>
                </a:solidFill>
                <a:latin typeface="Carlito"/>
                <a:ea typeface="+mn-ea"/>
                <a:cs typeface="+mn-cs"/>
              </a:rPr>
              <a:t>SpaceY </a:t>
            </a:r>
            <a:r>
              <a:rPr lang="en-US" sz="1300" kern="1200" spc="-3">
                <a:solidFill>
                  <a:srgbClr val="404040"/>
                </a:solidFill>
                <a:latin typeface="Carlito"/>
                <a:ea typeface="+mn-ea"/>
                <a:cs typeface="+mn-cs"/>
              </a:rPr>
              <a:t>can use </a:t>
            </a:r>
            <a:r>
              <a:rPr lang="en-US" sz="1300" kern="1200">
                <a:solidFill>
                  <a:srgbClr val="404040"/>
                </a:solidFill>
                <a:latin typeface="Carlito"/>
                <a:ea typeface="+mn-ea"/>
                <a:cs typeface="+mn-cs"/>
              </a:rPr>
              <a:t>this model </a:t>
            </a:r>
            <a:r>
              <a:rPr lang="en-US" sz="1300" kern="1200" spc="-13">
                <a:solidFill>
                  <a:srgbClr val="404040"/>
                </a:solidFill>
                <a:latin typeface="Carlito"/>
                <a:ea typeface="+mn-ea"/>
                <a:cs typeface="+mn-cs"/>
              </a:rPr>
              <a:t>to </a:t>
            </a:r>
            <a:r>
              <a:rPr lang="en-US" sz="1300" kern="1200" spc="-3">
                <a:solidFill>
                  <a:srgbClr val="404040"/>
                </a:solidFill>
                <a:latin typeface="Carlito"/>
                <a:ea typeface="+mn-ea"/>
                <a:cs typeface="+mn-cs"/>
              </a:rPr>
              <a:t>predict with </a:t>
            </a:r>
            <a:r>
              <a:rPr lang="en-US" sz="1300" kern="1200" spc="-13">
                <a:solidFill>
                  <a:srgbClr val="404040"/>
                </a:solidFill>
                <a:latin typeface="Carlito"/>
                <a:ea typeface="+mn-ea"/>
                <a:cs typeface="+mn-cs"/>
              </a:rPr>
              <a:t>relatively </a:t>
            </a:r>
            <a:r>
              <a:rPr lang="en-US" sz="1300" kern="1200" spc="-3">
                <a:solidFill>
                  <a:srgbClr val="404040"/>
                </a:solidFill>
                <a:latin typeface="Carlito"/>
                <a:ea typeface="+mn-ea"/>
                <a:cs typeface="+mn-cs"/>
              </a:rPr>
              <a:t>high accuracy whether </a:t>
            </a:r>
            <a:r>
              <a:rPr lang="en-US" sz="1300" kern="1200">
                <a:solidFill>
                  <a:srgbClr val="404040"/>
                </a:solidFill>
                <a:latin typeface="Carlito"/>
                <a:ea typeface="+mn-ea"/>
                <a:cs typeface="+mn-cs"/>
              </a:rPr>
              <a:t>a  launch </a:t>
            </a:r>
            <a:r>
              <a:rPr lang="en-US" sz="1300" kern="1200" spc="-3">
                <a:solidFill>
                  <a:srgbClr val="404040"/>
                </a:solidFill>
                <a:latin typeface="Carlito"/>
                <a:ea typeface="+mn-ea"/>
                <a:cs typeface="+mn-cs"/>
              </a:rPr>
              <a:t>will </a:t>
            </a:r>
            <a:r>
              <a:rPr lang="en-US" sz="1300" kern="1200" spc="-23">
                <a:solidFill>
                  <a:srgbClr val="404040"/>
                </a:solidFill>
                <a:latin typeface="Carlito"/>
                <a:ea typeface="+mn-ea"/>
                <a:cs typeface="+mn-cs"/>
              </a:rPr>
              <a:t>have </a:t>
            </a:r>
            <a:r>
              <a:rPr lang="en-US" sz="1300" kern="1200">
                <a:solidFill>
                  <a:srgbClr val="404040"/>
                </a:solidFill>
                <a:latin typeface="Carlito"/>
                <a:ea typeface="+mn-ea"/>
                <a:cs typeface="+mn-cs"/>
              </a:rPr>
              <a:t>a </a:t>
            </a:r>
            <a:r>
              <a:rPr lang="en-US" sz="1300" kern="1200" spc="-3">
                <a:solidFill>
                  <a:srgbClr val="404040"/>
                </a:solidFill>
                <a:latin typeface="Carlito"/>
                <a:ea typeface="+mn-ea"/>
                <a:cs typeface="+mn-cs"/>
              </a:rPr>
              <a:t>successful </a:t>
            </a:r>
            <a:r>
              <a:rPr lang="en-US" sz="1300" kern="1200" spc="-13">
                <a:solidFill>
                  <a:srgbClr val="404040"/>
                </a:solidFill>
                <a:latin typeface="Carlito"/>
                <a:ea typeface="+mn-ea"/>
                <a:cs typeface="+mn-cs"/>
              </a:rPr>
              <a:t>Stage </a:t>
            </a:r>
            <a:r>
              <a:rPr lang="en-US" sz="1300" kern="1200">
                <a:solidFill>
                  <a:srgbClr val="404040"/>
                </a:solidFill>
                <a:latin typeface="Carlito"/>
                <a:ea typeface="+mn-ea"/>
                <a:cs typeface="+mn-cs"/>
              </a:rPr>
              <a:t>1 landing </a:t>
            </a:r>
            <a:r>
              <a:rPr lang="en-US" sz="1300" kern="1200" spc="-16">
                <a:solidFill>
                  <a:srgbClr val="404040"/>
                </a:solidFill>
                <a:latin typeface="Carlito"/>
                <a:ea typeface="+mn-ea"/>
                <a:cs typeface="+mn-cs"/>
              </a:rPr>
              <a:t>before </a:t>
            </a:r>
            <a:r>
              <a:rPr lang="en-US" sz="1300" kern="1200">
                <a:solidFill>
                  <a:srgbClr val="404040"/>
                </a:solidFill>
                <a:latin typeface="Carlito"/>
                <a:ea typeface="+mn-ea"/>
                <a:cs typeface="+mn-cs"/>
              </a:rPr>
              <a:t>launch </a:t>
            </a:r>
            <a:r>
              <a:rPr lang="en-US" sz="1300" kern="1200" spc="-13">
                <a:solidFill>
                  <a:srgbClr val="404040"/>
                </a:solidFill>
                <a:latin typeface="Carlito"/>
                <a:ea typeface="+mn-ea"/>
                <a:cs typeface="+mn-cs"/>
              </a:rPr>
              <a:t>to </a:t>
            </a:r>
            <a:r>
              <a:rPr lang="en-US" sz="1300" kern="1200" spc="-3">
                <a:solidFill>
                  <a:srgbClr val="404040"/>
                </a:solidFill>
                <a:latin typeface="Carlito"/>
                <a:ea typeface="+mn-ea"/>
                <a:cs typeface="+mn-cs"/>
              </a:rPr>
              <a:t>determine whether </a:t>
            </a:r>
            <a:r>
              <a:rPr lang="en-US" sz="1300" kern="1200">
                <a:solidFill>
                  <a:srgbClr val="404040"/>
                </a:solidFill>
                <a:latin typeface="Carlito"/>
                <a:ea typeface="+mn-ea"/>
                <a:cs typeface="+mn-cs"/>
              </a:rPr>
              <a:t>the launch  </a:t>
            </a:r>
            <a:r>
              <a:rPr lang="en-US" sz="1300" kern="1200" spc="-3">
                <a:solidFill>
                  <a:srgbClr val="404040"/>
                </a:solidFill>
                <a:latin typeface="Carlito"/>
                <a:ea typeface="+mn-ea"/>
                <a:cs typeface="+mn-cs"/>
              </a:rPr>
              <a:t>should be </a:t>
            </a:r>
            <a:r>
              <a:rPr lang="en-US" sz="1300" kern="1200">
                <a:solidFill>
                  <a:srgbClr val="404040"/>
                </a:solidFill>
                <a:latin typeface="Carlito"/>
                <a:ea typeface="+mn-ea"/>
                <a:cs typeface="+mn-cs"/>
              </a:rPr>
              <a:t>made </a:t>
            </a:r>
            <a:r>
              <a:rPr lang="en-US" sz="1300" kern="1200" spc="-3">
                <a:solidFill>
                  <a:srgbClr val="404040"/>
                </a:solidFill>
                <a:latin typeface="Carlito"/>
                <a:ea typeface="+mn-ea"/>
                <a:cs typeface="+mn-cs"/>
              </a:rPr>
              <a:t>or</a:t>
            </a:r>
            <a:r>
              <a:rPr lang="en-US" sz="1300" kern="1200" spc="-68">
                <a:solidFill>
                  <a:srgbClr val="404040"/>
                </a:solidFill>
                <a:latin typeface="Carlito"/>
                <a:ea typeface="+mn-ea"/>
                <a:cs typeface="+mn-cs"/>
              </a:rPr>
              <a:t> </a:t>
            </a:r>
            <a:r>
              <a:rPr lang="en-US" sz="1300" kern="1200" spc="-3">
                <a:solidFill>
                  <a:srgbClr val="404040"/>
                </a:solidFill>
                <a:latin typeface="Carlito"/>
                <a:ea typeface="+mn-ea"/>
                <a:cs typeface="+mn-cs"/>
              </a:rPr>
              <a:t>not</a:t>
            </a:r>
            <a:endParaRPr lang="en-US" sz="1300" kern="1200">
              <a:solidFill>
                <a:schemeClr val="tx1"/>
              </a:solidFill>
              <a:latin typeface="Carlito"/>
              <a:ea typeface="+mn-ea"/>
              <a:cs typeface="+mn-cs"/>
            </a:endParaRPr>
          </a:p>
          <a:p>
            <a:pPr marL="127127" marR="3302" indent="-119285" defTabSz="594360">
              <a:lnSpc>
                <a:spcPts val="1430"/>
              </a:lnSpc>
              <a:spcBef>
                <a:spcPts val="393"/>
              </a:spcBef>
              <a:buClr>
                <a:srgbClr val="E28312"/>
              </a:buClr>
              <a:buChar char="◦"/>
              <a:tabLst>
                <a:tab pos="127540" algn="l"/>
              </a:tabLst>
            </a:pPr>
            <a:r>
              <a:rPr lang="en-US" sz="1300" kern="1200" spc="-3">
                <a:solidFill>
                  <a:srgbClr val="404040"/>
                </a:solidFill>
                <a:latin typeface="Carlito"/>
                <a:ea typeface="+mn-ea"/>
                <a:cs typeface="+mn-cs"/>
              </a:rPr>
              <a:t>If possible </a:t>
            </a:r>
            <a:r>
              <a:rPr lang="en-US" sz="1300" kern="1200" spc="-13">
                <a:solidFill>
                  <a:srgbClr val="404040"/>
                </a:solidFill>
                <a:latin typeface="Carlito"/>
                <a:ea typeface="+mn-ea"/>
                <a:cs typeface="+mn-cs"/>
              </a:rPr>
              <a:t>more </a:t>
            </a:r>
            <a:r>
              <a:rPr lang="en-US" sz="1300" kern="1200" spc="-16">
                <a:solidFill>
                  <a:srgbClr val="404040"/>
                </a:solidFill>
                <a:latin typeface="Carlito"/>
                <a:ea typeface="+mn-ea"/>
                <a:cs typeface="+mn-cs"/>
              </a:rPr>
              <a:t>data </a:t>
            </a:r>
            <a:r>
              <a:rPr lang="en-US" sz="1300" kern="1200" spc="-3">
                <a:solidFill>
                  <a:srgbClr val="404040"/>
                </a:solidFill>
                <a:latin typeface="Carlito"/>
                <a:ea typeface="+mn-ea"/>
                <a:cs typeface="+mn-cs"/>
              </a:rPr>
              <a:t>should </a:t>
            </a:r>
            <a:r>
              <a:rPr lang="en-US" sz="1300" kern="1200">
                <a:solidFill>
                  <a:srgbClr val="404040"/>
                </a:solidFill>
                <a:latin typeface="Carlito"/>
                <a:ea typeface="+mn-ea"/>
                <a:cs typeface="+mn-cs"/>
              </a:rPr>
              <a:t>be </a:t>
            </a:r>
            <a:r>
              <a:rPr lang="en-US" sz="1300" kern="1200" spc="-3">
                <a:solidFill>
                  <a:srgbClr val="404040"/>
                </a:solidFill>
                <a:latin typeface="Carlito"/>
                <a:ea typeface="+mn-ea"/>
                <a:cs typeface="+mn-cs"/>
              </a:rPr>
              <a:t>collected </a:t>
            </a:r>
            <a:r>
              <a:rPr lang="en-US" sz="1300" kern="1200" spc="-13">
                <a:solidFill>
                  <a:srgbClr val="404040"/>
                </a:solidFill>
                <a:latin typeface="Carlito"/>
                <a:ea typeface="+mn-ea"/>
                <a:cs typeface="+mn-cs"/>
              </a:rPr>
              <a:t>to </a:t>
            </a:r>
            <a:r>
              <a:rPr lang="en-US" sz="1300" kern="1200" spc="-16">
                <a:solidFill>
                  <a:srgbClr val="404040"/>
                </a:solidFill>
                <a:latin typeface="Carlito"/>
                <a:ea typeface="+mn-ea"/>
                <a:cs typeface="+mn-cs"/>
              </a:rPr>
              <a:t>better </a:t>
            </a:r>
            <a:r>
              <a:rPr lang="en-US" sz="1300" kern="1200" spc="-3">
                <a:solidFill>
                  <a:srgbClr val="404040"/>
                </a:solidFill>
                <a:latin typeface="Carlito"/>
                <a:ea typeface="+mn-ea"/>
                <a:cs typeface="+mn-cs"/>
              </a:rPr>
              <a:t>determine </a:t>
            </a:r>
            <a:r>
              <a:rPr lang="en-US" sz="1300" kern="1200">
                <a:solidFill>
                  <a:srgbClr val="404040"/>
                </a:solidFill>
                <a:latin typeface="Carlito"/>
                <a:ea typeface="+mn-ea"/>
                <a:cs typeface="+mn-cs"/>
              </a:rPr>
              <a:t>the </a:t>
            </a:r>
            <a:r>
              <a:rPr lang="en-US" sz="1300" kern="1200" spc="-7">
                <a:solidFill>
                  <a:srgbClr val="404040"/>
                </a:solidFill>
                <a:latin typeface="Carlito"/>
                <a:ea typeface="+mn-ea"/>
                <a:cs typeface="+mn-cs"/>
              </a:rPr>
              <a:t>best </a:t>
            </a:r>
            <a:r>
              <a:rPr lang="en-US" sz="1300" kern="1200">
                <a:solidFill>
                  <a:srgbClr val="404040"/>
                </a:solidFill>
                <a:latin typeface="Carlito"/>
                <a:ea typeface="+mn-ea"/>
                <a:cs typeface="+mn-cs"/>
              </a:rPr>
              <a:t>machine learning model  and </a:t>
            </a:r>
            <a:r>
              <a:rPr lang="en-US" sz="1300" kern="1200" spc="-16">
                <a:solidFill>
                  <a:srgbClr val="404040"/>
                </a:solidFill>
                <a:latin typeface="Carlito"/>
                <a:ea typeface="+mn-ea"/>
                <a:cs typeface="+mn-cs"/>
              </a:rPr>
              <a:t>improve</a:t>
            </a:r>
            <a:r>
              <a:rPr lang="en-US" sz="1300" kern="1200" spc="-20">
                <a:solidFill>
                  <a:srgbClr val="404040"/>
                </a:solidFill>
                <a:latin typeface="Carlito"/>
                <a:ea typeface="+mn-ea"/>
                <a:cs typeface="+mn-cs"/>
              </a:rPr>
              <a:t> </a:t>
            </a:r>
            <a:r>
              <a:rPr lang="en-US" sz="1300" kern="1200" spc="-3">
                <a:solidFill>
                  <a:srgbClr val="404040"/>
                </a:solidFill>
                <a:latin typeface="Carlito"/>
                <a:ea typeface="+mn-ea"/>
                <a:cs typeface="+mn-cs"/>
              </a:rPr>
              <a:t>accuracy</a:t>
            </a:r>
            <a:endParaRPr lang="en-US" sz="2000">
              <a:latin typeface="Carlito"/>
              <a:cs typeface="Carlito"/>
            </a:endParaRPr>
          </a:p>
        </p:txBody>
      </p:sp>
      <p:pic>
        <p:nvPicPr>
          <p:cNvPr id="6" name="Picture 5" descr="excellent thesis conclusion ...">
            <a:extLst>
              <a:ext uri="{FF2B5EF4-FFF2-40B4-BE49-F238E27FC236}">
                <a16:creationId xmlns:a16="http://schemas.microsoft.com/office/drawing/2014/main" id="{58B25317-B893-1E82-D62F-591AD9A33B5B}"/>
              </a:ext>
            </a:extLst>
          </p:cNvPr>
          <p:cNvPicPr>
            <a:picLocks noChangeAspect="1"/>
          </p:cNvPicPr>
          <p:nvPr/>
        </p:nvPicPr>
        <p:blipFill>
          <a:blip r:embed="rId2"/>
          <a:stretch>
            <a:fillRect/>
          </a:stretch>
        </p:blipFill>
        <p:spPr>
          <a:xfrm>
            <a:off x="7547944" y="1724088"/>
            <a:ext cx="4518189" cy="515153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76019" y="1496901"/>
            <a:ext cx="8401050" cy="4090222"/>
          </a:xfrm>
          <a:prstGeom prst="rect">
            <a:avLst/>
          </a:prstGeom>
        </p:spPr>
        <p:txBody>
          <a:bodyPr vert="horz" wrap="square" lIns="0" tIns="164465" rIns="0" bIns="0" rtlCol="0" anchor="t">
            <a:spAutoFit/>
          </a:bodyPr>
          <a:lstStyle/>
          <a:p>
            <a:pPr marL="12700">
              <a:spcBef>
                <a:spcPts val="1295"/>
              </a:spcBef>
            </a:pPr>
            <a:r>
              <a:rPr sz="2000" u="heavy">
                <a:solidFill>
                  <a:srgbClr val="404040"/>
                </a:solidFill>
                <a:uFill>
                  <a:solidFill>
                    <a:srgbClr val="404040"/>
                  </a:solidFill>
                </a:uFill>
                <a:latin typeface="Carlito"/>
                <a:cs typeface="Carlito"/>
              </a:rPr>
              <a:t>GitHub </a:t>
            </a:r>
            <a:r>
              <a:rPr sz="2000" u="heavy" spc="-10">
                <a:solidFill>
                  <a:srgbClr val="404040"/>
                </a:solidFill>
                <a:uFill>
                  <a:solidFill>
                    <a:srgbClr val="404040"/>
                  </a:solidFill>
                </a:uFill>
                <a:latin typeface="Carlito"/>
                <a:cs typeface="Carlito"/>
              </a:rPr>
              <a:t>repository</a:t>
            </a:r>
            <a:r>
              <a:rPr sz="2000" u="heavy" spc="-40" dirty="0">
                <a:solidFill>
                  <a:srgbClr val="404040"/>
                </a:solidFill>
                <a:uFill>
                  <a:solidFill>
                    <a:srgbClr val="404040"/>
                  </a:solidFill>
                </a:uFill>
                <a:latin typeface="Carlito"/>
                <a:cs typeface="Carlito"/>
              </a:rPr>
              <a:t> </a:t>
            </a:r>
            <a:r>
              <a:rPr sz="2000" u="heavy" spc="-5" err="1">
                <a:solidFill>
                  <a:srgbClr val="404040"/>
                </a:solidFill>
                <a:uFill>
                  <a:solidFill>
                    <a:srgbClr val="404040"/>
                  </a:solidFill>
                </a:uFill>
                <a:latin typeface="Carlito"/>
                <a:cs typeface="Carlito"/>
              </a:rPr>
              <a:t>url</a:t>
            </a:r>
            <a:r>
              <a:rPr lang="en-US" sz="2000" u="heavy" spc="-5">
                <a:solidFill>
                  <a:srgbClr val="404040"/>
                </a:solidFill>
                <a:uFill>
                  <a:solidFill>
                    <a:srgbClr val="404040"/>
                  </a:solidFill>
                </a:uFill>
                <a:latin typeface="Carlito"/>
                <a:cs typeface="Carlito"/>
              </a:rPr>
              <a:t>: </a:t>
            </a:r>
            <a:r>
              <a:rPr lang="en-US" sz="2000" spc="-5" dirty="0">
                <a:solidFill>
                  <a:srgbClr val="404040"/>
                </a:solidFill>
                <a:uFill>
                  <a:solidFill>
                    <a:srgbClr val="404040"/>
                  </a:solidFill>
                </a:uFill>
                <a:latin typeface="Calibri"/>
                <a:cs typeface="Calibri"/>
                <a:hlinkClick r:id="rId2"/>
              </a:rPr>
              <a:t>https://github.com/sahilsharmazone/IBM-DATA-SCIENCE-CAPSTONE.git</a:t>
            </a:r>
            <a:endParaRPr lang="en-US" sz="2000" spc="-5">
              <a:solidFill>
                <a:srgbClr val="404040"/>
              </a:solidFill>
              <a:uFill>
                <a:solidFill>
                  <a:srgbClr val="404040"/>
                </a:solidFill>
              </a:uFill>
              <a:latin typeface="Calibri"/>
              <a:cs typeface="Calibri"/>
            </a:endParaRPr>
          </a:p>
          <a:p>
            <a:pPr marL="12700">
              <a:lnSpc>
                <a:spcPct val="100000"/>
              </a:lnSpc>
              <a:spcBef>
                <a:spcPts val="1200"/>
              </a:spcBef>
            </a:pPr>
            <a:endParaRPr lang="en-IN" sz="2000" u="heavy" spc="-10" dirty="0">
              <a:solidFill>
                <a:srgbClr val="800080"/>
              </a:solidFill>
              <a:uFill>
                <a:solidFill>
                  <a:srgbClr val="800080"/>
                </a:solidFill>
              </a:uFill>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spc="-5" dirty="0">
                <a:solidFill>
                  <a:srgbClr val="404040"/>
                </a:solidFill>
                <a:uFill>
                  <a:solidFill>
                    <a:srgbClr val="404040"/>
                  </a:solidFill>
                </a:uFill>
                <a:latin typeface="Carlito"/>
                <a:cs typeface="Carlito"/>
              </a:rPr>
              <a:t>Instructor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Rav Ahuja, Alex </a:t>
            </a:r>
            <a:r>
              <a:rPr lang="en-IN" sz="2000" b="1" i="0" dirty="0" err="1">
                <a:solidFill>
                  <a:srgbClr val="24292F"/>
                </a:solidFill>
                <a:effectLst/>
                <a:latin typeface="-apple-system"/>
              </a:rPr>
              <a:t>Aklson</a:t>
            </a:r>
            <a:r>
              <a:rPr lang="en-IN" sz="2000" b="1" i="0" dirty="0">
                <a:solidFill>
                  <a:srgbClr val="24292F"/>
                </a:solidFill>
                <a:effectLst/>
                <a:latin typeface="-apple-system"/>
              </a:rPr>
              <a:t>, </a:t>
            </a:r>
            <a:r>
              <a:rPr lang="en-IN" sz="2000" b="1" i="0" dirty="0" err="1">
                <a:solidFill>
                  <a:srgbClr val="24292F"/>
                </a:solidFill>
                <a:effectLst/>
                <a:latin typeface="-apple-system"/>
              </a:rPr>
              <a:t>Aije</a:t>
            </a:r>
            <a:r>
              <a:rPr lang="en-IN" sz="2000" b="1" i="0" dirty="0">
                <a:solidFill>
                  <a:srgbClr val="24292F"/>
                </a:solidFill>
                <a:effectLst/>
                <a:latin typeface="-apple-system"/>
              </a:rPr>
              <a:t> </a:t>
            </a:r>
            <a:r>
              <a:rPr lang="en-IN" sz="2000" b="1" i="0" dirty="0" err="1">
                <a:solidFill>
                  <a:srgbClr val="24292F"/>
                </a:solidFill>
                <a:effectLst/>
                <a:latin typeface="-apple-system"/>
              </a:rPr>
              <a:t>Egwaikhide</a:t>
            </a:r>
            <a:r>
              <a:rPr lang="en-IN" sz="2000" b="1" i="0" dirty="0">
                <a:solidFill>
                  <a:srgbClr val="24292F"/>
                </a:solidFill>
                <a:effectLst/>
                <a:latin typeface="-apple-system"/>
              </a:rPr>
              <a:t>, Svetlana Levitan, Romeo Kienzler, </a:t>
            </a:r>
            <a:r>
              <a:rPr lang="en-IN" sz="2000" b="1" i="0" dirty="0" err="1">
                <a:solidFill>
                  <a:srgbClr val="24292F"/>
                </a:solidFill>
                <a:effectLst/>
                <a:latin typeface="-apple-system"/>
              </a:rPr>
              <a:t>Polong</a:t>
            </a:r>
            <a:r>
              <a:rPr lang="en-IN" sz="2000" b="1" i="0" dirty="0">
                <a:solidFill>
                  <a:srgbClr val="24292F"/>
                </a:solidFill>
                <a:effectLst/>
                <a:latin typeface="-apple-system"/>
              </a:rPr>
              <a:t> Lin, Joseph Santarcangelo, Azim </a:t>
            </a:r>
            <a:r>
              <a:rPr lang="en-IN" sz="2000" b="1" i="0" dirty="0" err="1">
                <a:solidFill>
                  <a:srgbClr val="24292F"/>
                </a:solidFill>
                <a:effectLst/>
                <a:latin typeface="-apple-system"/>
              </a:rPr>
              <a:t>Hirjani</a:t>
            </a:r>
            <a:r>
              <a:rPr lang="en-IN" sz="2000" b="1" i="0" dirty="0">
                <a:solidFill>
                  <a:srgbClr val="24292F"/>
                </a:solidFill>
                <a:effectLst/>
                <a:latin typeface="-apple-system"/>
              </a:rPr>
              <a:t>, Hima Vasudevan, Saishruthi Swaminathan, Saeed </a:t>
            </a:r>
            <a:r>
              <a:rPr lang="en-IN" sz="2000" b="1" i="0" dirty="0" err="1">
                <a:solidFill>
                  <a:srgbClr val="24292F"/>
                </a:solidFill>
                <a:effectLst/>
                <a:latin typeface="-apple-system"/>
              </a:rPr>
              <a:t>Aghabozorgi</a:t>
            </a:r>
            <a:r>
              <a:rPr lang="en-IN" sz="2000" b="1" i="0" dirty="0">
                <a:solidFill>
                  <a:srgbClr val="24292F"/>
                </a:solidFill>
                <a:effectLst/>
                <a:latin typeface="-apple-system"/>
              </a:rPr>
              <a:t>,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3"/>
              </a:rPr>
              <a:t>https://www.coursera.org/professional-certificates/ibm-data-science?#instructors</a:t>
            </a:r>
            <a:endParaRPr sz="2000" dirty="0">
              <a:latin typeface="Carlito"/>
              <a:cs typeface="Carlito"/>
            </a:endParaRPr>
          </a:p>
        </p:txBody>
      </p:sp>
    </p:spTree>
    <p:extLst>
      <p:ext uri="{BB962C8B-B14F-4D97-AF65-F5344CB8AC3E}">
        <p14:creationId xmlns:p14="http://schemas.microsoft.com/office/powerpoint/2010/main" val="288305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mtClean="0"/>
              <a:pPr>
                <a:spcAft>
                  <a:spcPts val="600"/>
                </a:spcAft>
              </a:pPr>
              <a:t>5</a:t>
            </a:fld>
            <a:endParaRPr lang="en-US"/>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186765" y="640823"/>
            <a:ext cx="4068599" cy="55383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5400" kern="1200">
                <a:solidFill>
                  <a:schemeClr val="tx1"/>
                </a:solidFill>
                <a:latin typeface="+mj-lt"/>
                <a:ea typeface="+mj-ea"/>
                <a:cs typeface="+mj-cs"/>
              </a:rPr>
              <a:t>Methodology</a:t>
            </a:r>
          </a:p>
        </p:txBody>
      </p:sp>
      <p:graphicFrame>
        <p:nvGraphicFramePr>
          <p:cNvPr id="15" name="Content Placeholder 2">
            <a:extLst>
              <a:ext uri="{FF2B5EF4-FFF2-40B4-BE49-F238E27FC236}">
                <a16:creationId xmlns:a16="http://schemas.microsoft.com/office/drawing/2014/main" id="{30748702-AA62-D94E-DF6C-0BB5D0156387}"/>
              </a:ext>
            </a:extLst>
          </p:cNvPr>
          <p:cNvGraphicFramePr/>
          <p:nvPr>
            <p:extLst>
              <p:ext uri="{D42A27DB-BD31-4B8C-83A1-F6EECF244321}">
                <p14:modId xmlns:p14="http://schemas.microsoft.com/office/powerpoint/2010/main" val="5286191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1179576" y="1261423"/>
            <a:ext cx="9829800" cy="1325880"/>
          </a:xfrm>
          <a:prstGeom prst="rect">
            <a:avLst/>
          </a:prstGeom>
        </p:spPr>
        <p:txBody>
          <a:bodyPr vert="horz" lIns="0" tIns="12700" rIns="0" bIns="0" rtlCol="0" anchor="b">
            <a:normAutofit/>
          </a:bodyPr>
          <a:lstStyle/>
          <a:p>
            <a:pPr marL="12700" algn="ctr">
              <a:spcBef>
                <a:spcPts val="100"/>
              </a:spcBef>
            </a:pPr>
            <a:r>
              <a:rPr lang="en-US" sz="3600" spc="-340">
                <a:solidFill>
                  <a:schemeClr val="tx2"/>
                </a:solidFill>
              </a:rPr>
              <a:t>Data </a:t>
            </a:r>
            <a:r>
              <a:rPr lang="en-US" sz="3600" spc="-235">
                <a:solidFill>
                  <a:schemeClr val="tx2"/>
                </a:solidFill>
              </a:rPr>
              <a:t>Collection</a:t>
            </a:r>
            <a:r>
              <a:rPr lang="en-US" sz="3600" spc="-505">
                <a:solidFill>
                  <a:schemeClr val="tx2"/>
                </a:solidFill>
              </a:rPr>
              <a:t> </a:t>
            </a:r>
            <a:r>
              <a:rPr lang="en-US" sz="3600" spc="-275">
                <a:solidFill>
                  <a:schemeClr val="tx2"/>
                </a:solidFill>
              </a:rPr>
              <a:t>Overview</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object 2"/>
          <p:cNvSpPr/>
          <p:nvPr/>
        </p:nvSpPr>
        <p:spPr>
          <a:xfrm>
            <a:off x="6437949" y="3211507"/>
            <a:ext cx="4946122"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5"/>
          <p:cNvSpPr txBox="1"/>
          <p:nvPr/>
        </p:nvSpPr>
        <p:spPr>
          <a:xfrm>
            <a:off x="11278948" y="5608989"/>
            <a:ext cx="71847" cy="65467"/>
          </a:xfrm>
          <a:prstGeom prst="rect">
            <a:avLst/>
          </a:prstGeom>
        </p:spPr>
        <p:txBody>
          <a:bodyPr vert="horz" wrap="square" lIns="0" tIns="0" rIns="0" bIns="0" rtlCol="0">
            <a:spAutoFit/>
          </a:bodyPr>
          <a:lstStyle/>
          <a:p>
            <a:pPr marL="18593" defTabSz="446227">
              <a:lnSpc>
                <a:spcPts val="537"/>
              </a:lnSpc>
              <a:spcAft>
                <a:spcPts val="480"/>
              </a:spcAft>
            </a:pPr>
            <a:fld id="{81D60167-4931-47E6-BA6A-407CBD079E47}" type="slidenum">
              <a:rPr lang="en-US" sz="513" kern="1200" dirty="0">
                <a:solidFill>
                  <a:srgbClr val="555555"/>
                </a:solidFill>
                <a:latin typeface="Carlito"/>
                <a:ea typeface="+mn-ea"/>
                <a:cs typeface="+mn-cs"/>
              </a:rPr>
              <a:pPr marL="18593" defTabSz="446227">
                <a:lnSpc>
                  <a:spcPts val="537"/>
                </a:lnSpc>
                <a:spcAft>
                  <a:spcPts val="480"/>
                </a:spcAft>
              </a:pPr>
              <a:t>6</a:t>
            </a:fld>
            <a:endParaRPr lang="en-US" sz="1050">
              <a:latin typeface="Carlito"/>
              <a:cs typeface="Carlito"/>
            </a:endParaRPr>
          </a:p>
        </p:txBody>
      </p:sp>
      <p:sp>
        <p:nvSpPr>
          <p:cNvPr id="4" name="object 4"/>
          <p:cNvSpPr txBox="1"/>
          <p:nvPr/>
        </p:nvSpPr>
        <p:spPr>
          <a:xfrm>
            <a:off x="6429378" y="3254804"/>
            <a:ext cx="4912719" cy="1841245"/>
          </a:xfrm>
          <a:prstGeom prst="rect">
            <a:avLst/>
          </a:prstGeom>
        </p:spPr>
        <p:txBody>
          <a:bodyPr vert="horz" wrap="square" lIns="0" tIns="42545" rIns="0" bIns="0" rtlCol="0">
            <a:spAutoFit/>
          </a:bodyPr>
          <a:lstStyle/>
          <a:p>
            <a:pPr marL="6198" marR="20762" defTabSz="446227">
              <a:lnSpc>
                <a:spcPts val="1078"/>
              </a:lnSpc>
              <a:spcBef>
                <a:spcPts val="163"/>
              </a:spcBef>
            </a:pPr>
            <a:r>
              <a:rPr lang="en-US" sz="976" kern="1200" spc="-12">
                <a:solidFill>
                  <a:srgbClr val="404040"/>
                </a:solidFill>
                <a:latin typeface="Carlito"/>
                <a:ea typeface="+mn-ea"/>
                <a:cs typeface="+mn-cs"/>
              </a:rPr>
              <a:t>Data </a:t>
            </a:r>
            <a:r>
              <a:rPr lang="en-US" sz="976" kern="1200" spc="-2">
                <a:solidFill>
                  <a:srgbClr val="404040"/>
                </a:solidFill>
                <a:latin typeface="Carlito"/>
                <a:ea typeface="+mn-ea"/>
                <a:cs typeface="+mn-cs"/>
              </a:rPr>
              <a:t>collection </a:t>
            </a:r>
            <a:r>
              <a:rPr lang="en-US" sz="976" kern="1200" spc="-10">
                <a:solidFill>
                  <a:srgbClr val="404040"/>
                </a:solidFill>
                <a:latin typeface="Carlito"/>
                <a:ea typeface="+mn-ea"/>
                <a:cs typeface="+mn-cs"/>
              </a:rPr>
              <a:t>process </a:t>
            </a:r>
            <a:r>
              <a:rPr lang="en-US" sz="976" kern="1200" spc="-12">
                <a:solidFill>
                  <a:srgbClr val="404040"/>
                </a:solidFill>
                <a:latin typeface="Carlito"/>
                <a:ea typeface="+mn-ea"/>
                <a:cs typeface="+mn-cs"/>
              </a:rPr>
              <a:t>involved </a:t>
            </a:r>
            <a:r>
              <a:rPr lang="en-US" sz="976" kern="1200">
                <a:solidFill>
                  <a:srgbClr val="404040"/>
                </a:solidFill>
                <a:latin typeface="Carlito"/>
                <a:ea typeface="+mn-ea"/>
                <a:cs typeface="+mn-cs"/>
              </a:rPr>
              <a:t>a </a:t>
            </a:r>
            <a:r>
              <a:rPr lang="en-US" sz="976" kern="1200" spc="-5">
                <a:solidFill>
                  <a:srgbClr val="404040"/>
                </a:solidFill>
                <a:latin typeface="Carlito"/>
                <a:ea typeface="+mn-ea"/>
                <a:cs typeface="+mn-cs"/>
              </a:rPr>
              <a:t>combination </a:t>
            </a:r>
            <a:r>
              <a:rPr lang="en-US" sz="976" kern="1200" spc="-2">
                <a:solidFill>
                  <a:srgbClr val="404040"/>
                </a:solidFill>
                <a:latin typeface="Carlito"/>
                <a:ea typeface="+mn-ea"/>
                <a:cs typeface="+mn-cs"/>
              </a:rPr>
              <a:t>of </a:t>
            </a:r>
            <a:r>
              <a:rPr lang="en-US" sz="976" kern="1200">
                <a:solidFill>
                  <a:srgbClr val="404040"/>
                </a:solidFill>
                <a:latin typeface="Carlito"/>
                <a:ea typeface="+mn-ea"/>
                <a:cs typeface="+mn-cs"/>
              </a:rPr>
              <a:t>API </a:t>
            </a:r>
            <a:r>
              <a:rPr lang="en-US" sz="976" kern="1200" spc="-10">
                <a:solidFill>
                  <a:srgbClr val="404040"/>
                </a:solidFill>
                <a:latin typeface="Carlito"/>
                <a:ea typeface="+mn-ea"/>
                <a:cs typeface="+mn-cs"/>
              </a:rPr>
              <a:t>requests from </a:t>
            </a:r>
            <a:r>
              <a:rPr lang="en-US" sz="976" kern="1200">
                <a:solidFill>
                  <a:srgbClr val="404040"/>
                </a:solidFill>
                <a:latin typeface="Carlito"/>
                <a:ea typeface="+mn-ea"/>
                <a:cs typeface="+mn-cs"/>
              </a:rPr>
              <a:t>Space X </a:t>
            </a:r>
            <a:r>
              <a:rPr lang="en-US" sz="976" kern="1200" spc="-2">
                <a:solidFill>
                  <a:srgbClr val="404040"/>
                </a:solidFill>
                <a:latin typeface="Carlito"/>
                <a:ea typeface="+mn-ea"/>
                <a:cs typeface="+mn-cs"/>
              </a:rPr>
              <a:t>public </a:t>
            </a:r>
            <a:r>
              <a:rPr lang="en-US" sz="976" kern="1200">
                <a:solidFill>
                  <a:srgbClr val="404040"/>
                </a:solidFill>
                <a:latin typeface="Carlito"/>
                <a:ea typeface="+mn-ea"/>
                <a:cs typeface="+mn-cs"/>
              </a:rPr>
              <a:t>API and </a:t>
            </a:r>
            <a:r>
              <a:rPr lang="en-US" sz="976" kern="1200" spc="-2">
                <a:solidFill>
                  <a:srgbClr val="404040"/>
                </a:solidFill>
                <a:latin typeface="Carlito"/>
                <a:ea typeface="+mn-ea"/>
                <a:cs typeface="+mn-cs"/>
              </a:rPr>
              <a:t>web  scraping </a:t>
            </a:r>
            <a:r>
              <a:rPr lang="en-US" sz="976" kern="1200" spc="-12">
                <a:solidFill>
                  <a:srgbClr val="404040"/>
                </a:solidFill>
                <a:latin typeface="Carlito"/>
                <a:ea typeface="+mn-ea"/>
                <a:cs typeface="+mn-cs"/>
              </a:rPr>
              <a:t>data </a:t>
            </a:r>
            <a:r>
              <a:rPr lang="en-US" sz="976" kern="1200" spc="-10">
                <a:solidFill>
                  <a:srgbClr val="404040"/>
                </a:solidFill>
                <a:latin typeface="Carlito"/>
                <a:ea typeface="+mn-ea"/>
                <a:cs typeface="+mn-cs"/>
              </a:rPr>
              <a:t>from </a:t>
            </a:r>
            <a:r>
              <a:rPr lang="en-US" sz="976" kern="1200">
                <a:solidFill>
                  <a:srgbClr val="404040"/>
                </a:solidFill>
                <a:latin typeface="Carlito"/>
                <a:ea typeface="+mn-ea"/>
                <a:cs typeface="+mn-cs"/>
              </a:rPr>
              <a:t>a </a:t>
            </a:r>
            <a:r>
              <a:rPr lang="en-US" sz="976" kern="1200" spc="-2">
                <a:solidFill>
                  <a:srgbClr val="404040"/>
                </a:solidFill>
                <a:latin typeface="Carlito"/>
                <a:ea typeface="+mn-ea"/>
                <a:cs typeface="+mn-cs"/>
              </a:rPr>
              <a:t>table in </a:t>
            </a:r>
            <a:r>
              <a:rPr lang="en-US" sz="976" kern="1200">
                <a:solidFill>
                  <a:srgbClr val="404040"/>
                </a:solidFill>
                <a:latin typeface="Carlito"/>
                <a:ea typeface="+mn-ea"/>
                <a:cs typeface="+mn-cs"/>
              </a:rPr>
              <a:t>Space </a:t>
            </a:r>
            <a:r>
              <a:rPr lang="en-US" sz="976" kern="1200" spc="-37">
                <a:solidFill>
                  <a:srgbClr val="404040"/>
                </a:solidFill>
                <a:latin typeface="Carlito"/>
                <a:ea typeface="+mn-ea"/>
                <a:cs typeface="+mn-cs"/>
              </a:rPr>
              <a:t>X’s </a:t>
            </a:r>
            <a:r>
              <a:rPr lang="en-US" sz="976" kern="1200">
                <a:solidFill>
                  <a:srgbClr val="404040"/>
                </a:solidFill>
                <a:latin typeface="Carlito"/>
                <a:ea typeface="+mn-ea"/>
                <a:cs typeface="+mn-cs"/>
              </a:rPr>
              <a:t>Wikipedia</a:t>
            </a:r>
            <a:r>
              <a:rPr lang="en-US" sz="976" kern="1200" spc="-49">
                <a:solidFill>
                  <a:srgbClr val="404040"/>
                </a:solidFill>
                <a:latin typeface="Carlito"/>
                <a:ea typeface="+mn-ea"/>
                <a:cs typeface="+mn-cs"/>
              </a:rPr>
              <a:t> </a:t>
            </a:r>
            <a:r>
              <a:rPr lang="en-US" sz="976" kern="1200" spc="-22">
                <a:solidFill>
                  <a:srgbClr val="404040"/>
                </a:solidFill>
                <a:latin typeface="Carlito"/>
                <a:ea typeface="+mn-ea"/>
                <a:cs typeface="+mn-cs"/>
              </a:rPr>
              <a:t>entry.</a:t>
            </a:r>
            <a:endParaRPr lang="en-US" sz="976" kern="1200">
              <a:solidFill>
                <a:schemeClr val="tx1"/>
              </a:solidFill>
              <a:latin typeface="Carlito"/>
              <a:ea typeface="+mn-ea"/>
              <a:cs typeface="+mn-cs"/>
            </a:endParaRPr>
          </a:p>
          <a:p>
            <a:pPr marL="6198" marR="173842" defTabSz="446227">
              <a:lnSpc>
                <a:spcPts val="1122"/>
              </a:lnSpc>
              <a:spcBef>
                <a:spcPts val="544"/>
              </a:spcBef>
            </a:pPr>
            <a:r>
              <a:rPr lang="en-US" sz="976" kern="1200" spc="-2">
                <a:solidFill>
                  <a:srgbClr val="404040"/>
                </a:solidFill>
                <a:latin typeface="Carlito"/>
                <a:ea typeface="+mn-ea"/>
                <a:cs typeface="+mn-cs"/>
              </a:rPr>
              <a:t>The </a:t>
            </a:r>
            <a:r>
              <a:rPr lang="en-US" sz="976" kern="1200" spc="-10">
                <a:solidFill>
                  <a:srgbClr val="404040"/>
                </a:solidFill>
                <a:latin typeface="Carlito"/>
                <a:ea typeface="+mn-ea"/>
                <a:cs typeface="+mn-cs"/>
              </a:rPr>
              <a:t>next </a:t>
            </a:r>
            <a:r>
              <a:rPr lang="en-US" sz="976" kern="1200" spc="-2">
                <a:solidFill>
                  <a:srgbClr val="404040"/>
                </a:solidFill>
                <a:latin typeface="Carlito"/>
                <a:ea typeface="+mn-ea"/>
                <a:cs typeface="+mn-cs"/>
              </a:rPr>
              <a:t>slide will show </a:t>
            </a:r>
            <a:r>
              <a:rPr lang="en-US" sz="976" kern="1200">
                <a:solidFill>
                  <a:srgbClr val="404040"/>
                </a:solidFill>
                <a:latin typeface="Carlito"/>
                <a:ea typeface="+mn-ea"/>
                <a:cs typeface="+mn-cs"/>
              </a:rPr>
              <a:t>the </a:t>
            </a:r>
            <a:r>
              <a:rPr lang="en-US" sz="976" kern="1200" spc="-2">
                <a:solidFill>
                  <a:srgbClr val="404040"/>
                </a:solidFill>
                <a:latin typeface="Carlito"/>
                <a:ea typeface="+mn-ea"/>
                <a:cs typeface="+mn-cs"/>
              </a:rPr>
              <a:t>flowchart of </a:t>
            </a:r>
            <a:r>
              <a:rPr lang="en-US" sz="976" kern="1200" spc="-12">
                <a:solidFill>
                  <a:srgbClr val="404040"/>
                </a:solidFill>
                <a:latin typeface="Carlito"/>
                <a:ea typeface="+mn-ea"/>
                <a:cs typeface="+mn-cs"/>
              </a:rPr>
              <a:t>data </a:t>
            </a:r>
            <a:r>
              <a:rPr lang="en-US" sz="976" kern="1200" spc="-2">
                <a:solidFill>
                  <a:srgbClr val="404040"/>
                </a:solidFill>
                <a:latin typeface="Carlito"/>
                <a:ea typeface="+mn-ea"/>
                <a:cs typeface="+mn-cs"/>
              </a:rPr>
              <a:t>collection </a:t>
            </a:r>
            <a:r>
              <a:rPr lang="en-US" sz="976" kern="1200" spc="-10">
                <a:solidFill>
                  <a:srgbClr val="404040"/>
                </a:solidFill>
                <a:latin typeface="Carlito"/>
                <a:ea typeface="+mn-ea"/>
                <a:cs typeface="+mn-cs"/>
              </a:rPr>
              <a:t>from </a:t>
            </a:r>
            <a:r>
              <a:rPr lang="en-US" sz="976" kern="1200">
                <a:solidFill>
                  <a:srgbClr val="404040"/>
                </a:solidFill>
                <a:latin typeface="Carlito"/>
                <a:ea typeface="+mn-ea"/>
                <a:cs typeface="+mn-cs"/>
              </a:rPr>
              <a:t>API and the </a:t>
            </a:r>
            <a:r>
              <a:rPr lang="en-US" sz="976" kern="1200" spc="-2">
                <a:solidFill>
                  <a:srgbClr val="404040"/>
                </a:solidFill>
                <a:latin typeface="Carlito"/>
                <a:ea typeface="+mn-ea"/>
                <a:cs typeface="+mn-cs"/>
              </a:rPr>
              <a:t>one </a:t>
            </a:r>
            <a:r>
              <a:rPr lang="en-US" sz="976" kern="1200" spc="-10">
                <a:solidFill>
                  <a:srgbClr val="404040"/>
                </a:solidFill>
                <a:latin typeface="Carlito"/>
                <a:ea typeface="+mn-ea"/>
                <a:cs typeface="+mn-cs"/>
              </a:rPr>
              <a:t>after </a:t>
            </a:r>
            <a:r>
              <a:rPr lang="en-US" sz="976" kern="1200" spc="-2">
                <a:solidFill>
                  <a:srgbClr val="404040"/>
                </a:solidFill>
                <a:latin typeface="Carlito"/>
                <a:ea typeface="+mn-ea"/>
                <a:cs typeface="+mn-cs"/>
              </a:rPr>
              <a:t>will show  </a:t>
            </a:r>
            <a:r>
              <a:rPr lang="en-US" sz="976" kern="1200">
                <a:solidFill>
                  <a:srgbClr val="404040"/>
                </a:solidFill>
                <a:latin typeface="Carlito"/>
                <a:ea typeface="+mn-ea"/>
                <a:cs typeface="+mn-cs"/>
              </a:rPr>
              <a:t>the </a:t>
            </a:r>
            <a:r>
              <a:rPr lang="en-US" sz="976" kern="1200" spc="-2">
                <a:solidFill>
                  <a:srgbClr val="404040"/>
                </a:solidFill>
                <a:latin typeface="Carlito"/>
                <a:ea typeface="+mn-ea"/>
                <a:cs typeface="+mn-cs"/>
              </a:rPr>
              <a:t>flowchart of </a:t>
            </a:r>
            <a:r>
              <a:rPr lang="en-US" sz="976" kern="1200" spc="-12">
                <a:solidFill>
                  <a:srgbClr val="404040"/>
                </a:solidFill>
                <a:latin typeface="Carlito"/>
                <a:ea typeface="+mn-ea"/>
                <a:cs typeface="+mn-cs"/>
              </a:rPr>
              <a:t>data </a:t>
            </a:r>
            <a:r>
              <a:rPr lang="en-US" sz="976" kern="1200" spc="-2">
                <a:solidFill>
                  <a:srgbClr val="404040"/>
                </a:solidFill>
                <a:latin typeface="Carlito"/>
                <a:ea typeface="+mn-ea"/>
                <a:cs typeface="+mn-cs"/>
              </a:rPr>
              <a:t>collection </a:t>
            </a:r>
            <a:r>
              <a:rPr lang="en-US" sz="976" kern="1200" spc="-10">
                <a:solidFill>
                  <a:srgbClr val="404040"/>
                </a:solidFill>
                <a:latin typeface="Carlito"/>
                <a:ea typeface="+mn-ea"/>
                <a:cs typeface="+mn-cs"/>
              </a:rPr>
              <a:t>from</a:t>
            </a:r>
            <a:r>
              <a:rPr lang="en-US" sz="976" kern="1200" spc="-54">
                <a:solidFill>
                  <a:srgbClr val="404040"/>
                </a:solidFill>
                <a:latin typeface="Carlito"/>
                <a:ea typeface="+mn-ea"/>
                <a:cs typeface="+mn-cs"/>
              </a:rPr>
              <a:t> </a:t>
            </a:r>
            <a:r>
              <a:rPr lang="en-US" sz="976" kern="1200" spc="-5">
                <a:solidFill>
                  <a:srgbClr val="404040"/>
                </a:solidFill>
                <a:latin typeface="Carlito"/>
                <a:ea typeface="+mn-ea"/>
                <a:cs typeface="+mn-cs"/>
              </a:rPr>
              <a:t>webscraping.</a:t>
            </a:r>
            <a:endParaRPr lang="en-US" sz="976" kern="1200">
              <a:solidFill>
                <a:schemeClr val="tx1"/>
              </a:solidFill>
              <a:latin typeface="Carlito"/>
              <a:ea typeface="+mn-ea"/>
              <a:cs typeface="+mn-cs"/>
            </a:endParaRPr>
          </a:p>
          <a:p>
            <a:pPr marL="6198" defTabSz="446227">
              <a:spcBef>
                <a:spcPts val="558"/>
              </a:spcBef>
            </a:pPr>
            <a:r>
              <a:rPr lang="en-US" sz="976" u="heavy" kern="1200">
                <a:solidFill>
                  <a:srgbClr val="404040"/>
                </a:solidFill>
                <a:uFill>
                  <a:solidFill>
                    <a:srgbClr val="404040"/>
                  </a:solidFill>
                </a:uFill>
                <a:latin typeface="Carlito"/>
                <a:ea typeface="+mn-ea"/>
                <a:cs typeface="+mn-cs"/>
              </a:rPr>
              <a:t>Space X API </a:t>
            </a:r>
            <a:r>
              <a:rPr lang="en-US" sz="976" u="heavy" kern="1200" spc="-12">
                <a:solidFill>
                  <a:srgbClr val="404040"/>
                </a:solidFill>
                <a:uFill>
                  <a:solidFill>
                    <a:srgbClr val="404040"/>
                  </a:solidFill>
                </a:uFill>
                <a:latin typeface="Carlito"/>
                <a:ea typeface="+mn-ea"/>
                <a:cs typeface="+mn-cs"/>
              </a:rPr>
              <a:t>Data</a:t>
            </a:r>
            <a:r>
              <a:rPr lang="en-US" sz="976" u="heavy" kern="1200" spc="-46">
                <a:solidFill>
                  <a:srgbClr val="404040"/>
                </a:solidFill>
                <a:uFill>
                  <a:solidFill>
                    <a:srgbClr val="404040"/>
                  </a:solidFill>
                </a:uFill>
                <a:latin typeface="Carlito"/>
                <a:ea typeface="+mn-ea"/>
                <a:cs typeface="+mn-cs"/>
              </a:rPr>
              <a:t> </a:t>
            </a:r>
            <a:r>
              <a:rPr lang="en-US" sz="976" u="heavy" kern="1200" spc="-2">
                <a:solidFill>
                  <a:srgbClr val="404040"/>
                </a:solidFill>
                <a:uFill>
                  <a:solidFill>
                    <a:srgbClr val="404040"/>
                  </a:solidFill>
                </a:uFill>
                <a:latin typeface="Carlito"/>
                <a:ea typeface="+mn-ea"/>
                <a:cs typeface="+mn-cs"/>
              </a:rPr>
              <a:t>Columns:</a:t>
            </a:r>
            <a:endParaRPr lang="en-US" sz="976" kern="1200">
              <a:solidFill>
                <a:schemeClr val="tx1"/>
              </a:solidFill>
              <a:latin typeface="Carlito"/>
              <a:ea typeface="+mn-ea"/>
              <a:cs typeface="+mn-cs"/>
            </a:endParaRPr>
          </a:p>
          <a:p>
            <a:pPr marL="6198" defTabSz="446227">
              <a:lnSpc>
                <a:spcPts val="1122"/>
              </a:lnSpc>
              <a:spcBef>
                <a:spcPts val="586"/>
              </a:spcBef>
            </a:pPr>
            <a:r>
              <a:rPr lang="en-US" sz="976" kern="1200" spc="-14">
                <a:solidFill>
                  <a:srgbClr val="404040"/>
                </a:solidFill>
                <a:latin typeface="Carlito"/>
                <a:ea typeface="+mn-ea"/>
                <a:cs typeface="+mn-cs"/>
              </a:rPr>
              <a:t>FlightNumber, </a:t>
            </a:r>
            <a:r>
              <a:rPr lang="en-US" sz="976" kern="1200" spc="-10">
                <a:solidFill>
                  <a:srgbClr val="404040"/>
                </a:solidFill>
                <a:latin typeface="Carlito"/>
                <a:ea typeface="+mn-ea"/>
                <a:cs typeface="+mn-cs"/>
              </a:rPr>
              <a:t>Date, </a:t>
            </a:r>
            <a:r>
              <a:rPr lang="en-US" sz="976" kern="1200" spc="-12">
                <a:solidFill>
                  <a:srgbClr val="404040"/>
                </a:solidFill>
                <a:latin typeface="Carlito"/>
                <a:ea typeface="+mn-ea"/>
                <a:cs typeface="+mn-cs"/>
              </a:rPr>
              <a:t>BoosterVersion, </a:t>
            </a:r>
            <a:r>
              <a:rPr lang="en-US" sz="976" kern="1200" spc="-10">
                <a:solidFill>
                  <a:srgbClr val="404040"/>
                </a:solidFill>
                <a:latin typeface="Carlito"/>
                <a:ea typeface="+mn-ea"/>
                <a:cs typeface="+mn-cs"/>
              </a:rPr>
              <a:t>PayloadMass, </a:t>
            </a:r>
            <a:r>
              <a:rPr lang="en-US" sz="976" kern="1200" spc="-2">
                <a:solidFill>
                  <a:srgbClr val="404040"/>
                </a:solidFill>
                <a:latin typeface="Carlito"/>
                <a:ea typeface="+mn-ea"/>
                <a:cs typeface="+mn-cs"/>
              </a:rPr>
              <a:t>Orbit, LaunchSite, </a:t>
            </a:r>
            <a:r>
              <a:rPr lang="en-US" sz="976" kern="1200" spc="-7">
                <a:solidFill>
                  <a:srgbClr val="404040"/>
                </a:solidFill>
                <a:latin typeface="Carlito"/>
                <a:ea typeface="+mn-ea"/>
                <a:cs typeface="+mn-cs"/>
              </a:rPr>
              <a:t>Outcome, </a:t>
            </a:r>
            <a:r>
              <a:rPr lang="en-US" sz="976" kern="1200" spc="-2">
                <a:solidFill>
                  <a:srgbClr val="404040"/>
                </a:solidFill>
                <a:latin typeface="Carlito"/>
                <a:ea typeface="+mn-ea"/>
                <a:cs typeface="+mn-cs"/>
              </a:rPr>
              <a:t>Flights,</a:t>
            </a:r>
            <a:r>
              <a:rPr lang="en-US" sz="976" kern="1200" spc="27">
                <a:solidFill>
                  <a:srgbClr val="404040"/>
                </a:solidFill>
                <a:latin typeface="Carlito"/>
                <a:ea typeface="+mn-ea"/>
                <a:cs typeface="+mn-cs"/>
              </a:rPr>
              <a:t> </a:t>
            </a:r>
            <a:r>
              <a:rPr lang="en-US" sz="976" kern="1200">
                <a:solidFill>
                  <a:srgbClr val="404040"/>
                </a:solidFill>
                <a:latin typeface="Carlito"/>
                <a:ea typeface="+mn-ea"/>
                <a:cs typeface="+mn-cs"/>
              </a:rPr>
              <a:t>GridFins,</a:t>
            </a:r>
            <a:endParaRPr lang="en-US" sz="976" kern="1200">
              <a:solidFill>
                <a:schemeClr val="tx1"/>
              </a:solidFill>
              <a:latin typeface="Carlito"/>
              <a:ea typeface="+mn-ea"/>
              <a:cs typeface="+mn-cs"/>
            </a:endParaRPr>
          </a:p>
          <a:p>
            <a:pPr marL="6198" defTabSz="446227">
              <a:lnSpc>
                <a:spcPts val="1122"/>
              </a:lnSpc>
            </a:pPr>
            <a:r>
              <a:rPr lang="en-US" sz="976" kern="1200" spc="-2">
                <a:solidFill>
                  <a:srgbClr val="404040"/>
                </a:solidFill>
                <a:latin typeface="Carlito"/>
                <a:ea typeface="+mn-ea"/>
                <a:cs typeface="+mn-cs"/>
              </a:rPr>
              <a:t>Reused, Legs, </a:t>
            </a:r>
            <a:r>
              <a:rPr lang="en-US" sz="976" kern="1200" spc="-5">
                <a:solidFill>
                  <a:srgbClr val="404040"/>
                </a:solidFill>
                <a:latin typeface="Carlito"/>
                <a:ea typeface="+mn-ea"/>
                <a:cs typeface="+mn-cs"/>
              </a:rPr>
              <a:t>LandingPad, </a:t>
            </a:r>
            <a:r>
              <a:rPr lang="en-US" sz="976" kern="1200">
                <a:solidFill>
                  <a:srgbClr val="404040"/>
                </a:solidFill>
                <a:latin typeface="Carlito"/>
                <a:ea typeface="+mn-ea"/>
                <a:cs typeface="+mn-cs"/>
              </a:rPr>
              <a:t>Block, </a:t>
            </a:r>
            <a:r>
              <a:rPr lang="en-US" sz="976" kern="1200" spc="-5">
                <a:solidFill>
                  <a:srgbClr val="404040"/>
                </a:solidFill>
                <a:latin typeface="Carlito"/>
                <a:ea typeface="+mn-ea"/>
                <a:cs typeface="+mn-cs"/>
              </a:rPr>
              <a:t>ReusedCount, </a:t>
            </a:r>
            <a:r>
              <a:rPr lang="en-US" sz="976" kern="1200" spc="-2">
                <a:solidFill>
                  <a:srgbClr val="404040"/>
                </a:solidFill>
                <a:latin typeface="Carlito"/>
                <a:ea typeface="+mn-ea"/>
                <a:cs typeface="+mn-cs"/>
              </a:rPr>
              <a:t>Serial, Longitude,</a:t>
            </a:r>
            <a:r>
              <a:rPr lang="en-US" sz="976" kern="1200" spc="-112">
                <a:solidFill>
                  <a:srgbClr val="404040"/>
                </a:solidFill>
                <a:latin typeface="Carlito"/>
                <a:ea typeface="+mn-ea"/>
                <a:cs typeface="+mn-cs"/>
              </a:rPr>
              <a:t> </a:t>
            </a:r>
            <a:r>
              <a:rPr lang="en-US" sz="976" kern="1200" spc="-2">
                <a:solidFill>
                  <a:srgbClr val="404040"/>
                </a:solidFill>
                <a:latin typeface="Carlito"/>
                <a:ea typeface="+mn-ea"/>
                <a:cs typeface="+mn-cs"/>
              </a:rPr>
              <a:t>Latitude</a:t>
            </a:r>
            <a:endParaRPr lang="en-US" sz="976" kern="1200">
              <a:solidFill>
                <a:schemeClr val="tx1"/>
              </a:solidFill>
              <a:latin typeface="Carlito"/>
              <a:ea typeface="+mn-ea"/>
              <a:cs typeface="+mn-cs"/>
            </a:endParaRPr>
          </a:p>
          <a:p>
            <a:pPr marL="6198" defTabSz="446227">
              <a:spcBef>
                <a:spcPts val="539"/>
              </a:spcBef>
            </a:pPr>
            <a:r>
              <a:rPr lang="en-US" sz="976" u="heavy" kern="1200">
                <a:solidFill>
                  <a:srgbClr val="404040"/>
                </a:solidFill>
                <a:uFill>
                  <a:solidFill>
                    <a:srgbClr val="404040"/>
                  </a:solidFill>
                </a:uFill>
                <a:latin typeface="Carlito"/>
                <a:ea typeface="+mn-ea"/>
                <a:cs typeface="+mn-cs"/>
              </a:rPr>
              <a:t>Wikipedia </a:t>
            </a:r>
            <a:r>
              <a:rPr lang="en-US" sz="976" u="heavy" kern="1200" spc="-12">
                <a:solidFill>
                  <a:srgbClr val="404040"/>
                </a:solidFill>
                <a:uFill>
                  <a:solidFill>
                    <a:srgbClr val="404040"/>
                  </a:solidFill>
                </a:uFill>
                <a:latin typeface="Carlito"/>
                <a:ea typeface="+mn-ea"/>
                <a:cs typeface="+mn-cs"/>
              </a:rPr>
              <a:t>Webscrape Data</a:t>
            </a:r>
            <a:r>
              <a:rPr lang="en-US" sz="976" u="heavy" kern="1200" spc="-61">
                <a:solidFill>
                  <a:srgbClr val="404040"/>
                </a:solidFill>
                <a:uFill>
                  <a:solidFill>
                    <a:srgbClr val="404040"/>
                  </a:solidFill>
                </a:uFill>
                <a:latin typeface="Carlito"/>
                <a:ea typeface="+mn-ea"/>
                <a:cs typeface="+mn-cs"/>
              </a:rPr>
              <a:t> </a:t>
            </a:r>
            <a:r>
              <a:rPr lang="en-US" sz="976" u="heavy" kern="1200" spc="-2">
                <a:solidFill>
                  <a:srgbClr val="404040"/>
                </a:solidFill>
                <a:uFill>
                  <a:solidFill>
                    <a:srgbClr val="404040"/>
                  </a:solidFill>
                </a:uFill>
                <a:latin typeface="Carlito"/>
                <a:ea typeface="+mn-ea"/>
                <a:cs typeface="+mn-cs"/>
              </a:rPr>
              <a:t>Columns:</a:t>
            </a:r>
            <a:endParaRPr lang="en-US" sz="976" kern="1200">
              <a:solidFill>
                <a:schemeClr val="tx1"/>
              </a:solidFill>
              <a:latin typeface="Carlito"/>
              <a:ea typeface="+mn-ea"/>
              <a:cs typeface="+mn-cs"/>
            </a:endParaRPr>
          </a:p>
          <a:p>
            <a:pPr marL="6198" marR="408732" defTabSz="446227">
              <a:lnSpc>
                <a:spcPts val="1074"/>
              </a:lnSpc>
              <a:spcBef>
                <a:spcPts val="702"/>
              </a:spcBef>
            </a:pPr>
            <a:r>
              <a:rPr lang="en-US" sz="976" kern="1200" spc="-7">
                <a:solidFill>
                  <a:srgbClr val="404040"/>
                </a:solidFill>
                <a:latin typeface="Carlito"/>
                <a:ea typeface="+mn-ea"/>
                <a:cs typeface="+mn-cs"/>
              </a:rPr>
              <a:t>Flight </a:t>
            </a:r>
            <a:r>
              <a:rPr lang="en-US" sz="976" kern="1200">
                <a:solidFill>
                  <a:srgbClr val="404040"/>
                </a:solidFill>
                <a:latin typeface="Carlito"/>
                <a:ea typeface="+mn-ea"/>
                <a:cs typeface="+mn-cs"/>
              </a:rPr>
              <a:t>No., </a:t>
            </a:r>
            <a:r>
              <a:rPr lang="en-US" sz="976" kern="1200" spc="-2">
                <a:solidFill>
                  <a:srgbClr val="404040"/>
                </a:solidFill>
                <a:latin typeface="Carlito"/>
                <a:ea typeface="+mn-ea"/>
                <a:cs typeface="+mn-cs"/>
              </a:rPr>
              <a:t>Launch </a:t>
            </a:r>
            <a:r>
              <a:rPr lang="en-US" sz="976" kern="1200" spc="-10">
                <a:solidFill>
                  <a:srgbClr val="404040"/>
                </a:solidFill>
                <a:latin typeface="Carlito"/>
                <a:ea typeface="+mn-ea"/>
                <a:cs typeface="+mn-cs"/>
              </a:rPr>
              <a:t>site, </a:t>
            </a:r>
            <a:r>
              <a:rPr lang="en-US" sz="976" kern="1200" spc="-12">
                <a:solidFill>
                  <a:srgbClr val="404040"/>
                </a:solidFill>
                <a:latin typeface="Carlito"/>
                <a:ea typeface="+mn-ea"/>
                <a:cs typeface="+mn-cs"/>
              </a:rPr>
              <a:t>Payload, </a:t>
            </a:r>
            <a:r>
              <a:rPr lang="en-US" sz="976" kern="1200" spc="-10">
                <a:solidFill>
                  <a:srgbClr val="404040"/>
                </a:solidFill>
                <a:latin typeface="Carlito"/>
                <a:ea typeface="+mn-ea"/>
                <a:cs typeface="+mn-cs"/>
              </a:rPr>
              <a:t>PayloadMass, </a:t>
            </a:r>
            <a:r>
              <a:rPr lang="en-US" sz="976" kern="1200" spc="-2">
                <a:solidFill>
                  <a:srgbClr val="404040"/>
                </a:solidFill>
                <a:latin typeface="Carlito"/>
                <a:ea typeface="+mn-ea"/>
                <a:cs typeface="+mn-cs"/>
              </a:rPr>
              <a:t>Orbit, </a:t>
            </a:r>
            <a:r>
              <a:rPr lang="en-US" sz="976" kern="1200" spc="-30">
                <a:solidFill>
                  <a:srgbClr val="404040"/>
                </a:solidFill>
                <a:latin typeface="Carlito"/>
                <a:ea typeface="+mn-ea"/>
                <a:cs typeface="+mn-cs"/>
              </a:rPr>
              <a:t>Customer, </a:t>
            </a:r>
            <a:r>
              <a:rPr lang="en-US" sz="976" kern="1200" spc="-2">
                <a:solidFill>
                  <a:srgbClr val="404040"/>
                </a:solidFill>
                <a:latin typeface="Carlito"/>
                <a:ea typeface="+mn-ea"/>
                <a:cs typeface="+mn-cs"/>
              </a:rPr>
              <a:t>Launch </a:t>
            </a:r>
            <a:r>
              <a:rPr lang="en-US" sz="976" kern="1200" spc="-7">
                <a:solidFill>
                  <a:srgbClr val="404040"/>
                </a:solidFill>
                <a:latin typeface="Carlito"/>
                <a:ea typeface="+mn-ea"/>
                <a:cs typeface="+mn-cs"/>
              </a:rPr>
              <a:t>outcome, </a:t>
            </a:r>
            <a:r>
              <a:rPr lang="en-US" sz="976" kern="1200" spc="-22">
                <a:solidFill>
                  <a:srgbClr val="404040"/>
                </a:solidFill>
                <a:latin typeface="Carlito"/>
                <a:ea typeface="+mn-ea"/>
                <a:cs typeface="+mn-cs"/>
              </a:rPr>
              <a:t>Version  </a:t>
            </a:r>
            <a:r>
              <a:rPr lang="en-US" sz="976" kern="1200" spc="-30">
                <a:solidFill>
                  <a:srgbClr val="404040"/>
                </a:solidFill>
                <a:latin typeface="Carlito"/>
                <a:ea typeface="+mn-ea"/>
                <a:cs typeface="+mn-cs"/>
              </a:rPr>
              <a:t>Booster, </a:t>
            </a:r>
            <a:r>
              <a:rPr lang="en-US" sz="976" kern="1200" spc="-10">
                <a:solidFill>
                  <a:srgbClr val="404040"/>
                </a:solidFill>
                <a:latin typeface="Carlito"/>
                <a:ea typeface="+mn-ea"/>
                <a:cs typeface="+mn-cs"/>
              </a:rPr>
              <a:t>Booster </a:t>
            </a:r>
            <a:r>
              <a:rPr lang="en-US" sz="976" kern="1200">
                <a:solidFill>
                  <a:srgbClr val="404040"/>
                </a:solidFill>
                <a:latin typeface="Carlito"/>
                <a:ea typeface="+mn-ea"/>
                <a:cs typeface="+mn-cs"/>
              </a:rPr>
              <a:t>landing, </a:t>
            </a:r>
            <a:r>
              <a:rPr lang="en-US" sz="976" kern="1200" spc="-10">
                <a:solidFill>
                  <a:srgbClr val="404040"/>
                </a:solidFill>
                <a:latin typeface="Carlito"/>
                <a:ea typeface="+mn-ea"/>
                <a:cs typeface="+mn-cs"/>
              </a:rPr>
              <a:t>Date,</a:t>
            </a:r>
            <a:r>
              <a:rPr lang="en-US" sz="976" kern="1200" spc="19">
                <a:solidFill>
                  <a:srgbClr val="404040"/>
                </a:solidFill>
                <a:latin typeface="Carlito"/>
                <a:ea typeface="+mn-ea"/>
                <a:cs typeface="+mn-cs"/>
              </a:rPr>
              <a:t> </a:t>
            </a:r>
            <a:r>
              <a:rPr lang="en-US" sz="976" kern="1200" spc="-2">
                <a:solidFill>
                  <a:srgbClr val="404040"/>
                </a:solidFill>
                <a:latin typeface="Carlito"/>
                <a:ea typeface="+mn-ea"/>
                <a:cs typeface="+mn-cs"/>
              </a:rPr>
              <a:t>Time</a:t>
            </a:r>
            <a:endParaRPr lang="en-US" sz="2000">
              <a:latin typeface="Carlito"/>
              <a:cs typeface="Carlito"/>
            </a:endParaRPr>
          </a:p>
        </p:txBody>
      </p:sp>
    </p:spTree>
    <p:extLst>
      <p:ext uri="{BB962C8B-B14F-4D97-AF65-F5344CB8AC3E}">
        <p14:creationId xmlns:p14="http://schemas.microsoft.com/office/powerpoint/2010/main" val="55205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851660" cy="1607820"/>
            <a:chOff x="4782311" y="1478280"/>
            <a:chExt cx="1851660" cy="1607820"/>
          </a:xfrm>
        </p:grpSpPr>
        <p:sp>
          <p:nvSpPr>
            <p:cNvPr id="8" name="object 8"/>
            <p:cNvSpPr/>
            <p:nvPr/>
          </p:nvSpPr>
          <p:spPr>
            <a:xfrm>
              <a:off x="5084063" y="1766316"/>
              <a:ext cx="158496" cy="131978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782311" y="1478280"/>
              <a:ext cx="1851660" cy="11430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88991" y="1719072"/>
              <a:ext cx="1677923" cy="69646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4803647" y="1499616"/>
              <a:ext cx="1772411" cy="1063752"/>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4782311" y="2807207"/>
            <a:ext cx="1851660" cy="1666239"/>
            <a:chOff x="4782311" y="2807207"/>
            <a:chExt cx="1851660" cy="1666239"/>
          </a:xfrm>
        </p:grpSpPr>
        <p:sp>
          <p:nvSpPr>
            <p:cNvPr id="14" name="object 14"/>
            <p:cNvSpPr/>
            <p:nvPr/>
          </p:nvSpPr>
          <p:spPr>
            <a:xfrm>
              <a:off x="5062727" y="3073907"/>
              <a:ext cx="237744" cy="13990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084063" y="3095243"/>
              <a:ext cx="158496" cy="131978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782311" y="2807207"/>
              <a:ext cx="1851660" cy="11430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4888991" y="2839211"/>
              <a:ext cx="1677923" cy="11155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4803647" y="2828543"/>
              <a:ext cx="1772411" cy="1063752"/>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0" name="object 20"/>
          <p:cNvGrpSpPr/>
          <p:nvPr/>
        </p:nvGrpSpPr>
        <p:grpSpPr>
          <a:xfrm>
            <a:off x="4782311" y="4137659"/>
            <a:ext cx="2790825" cy="1141730"/>
            <a:chOff x="4782311" y="4137659"/>
            <a:chExt cx="2790825" cy="1141730"/>
          </a:xfrm>
        </p:grpSpPr>
        <p:sp>
          <p:nvSpPr>
            <p:cNvPr id="21" name="object 21"/>
            <p:cNvSpPr/>
            <p:nvPr/>
          </p:nvSpPr>
          <p:spPr>
            <a:xfrm>
              <a:off x="5146547" y="4319015"/>
              <a:ext cx="2426207" cy="239268"/>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167883" y="4340351"/>
              <a:ext cx="2346960" cy="160019"/>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782311" y="4137659"/>
              <a:ext cx="1851660" cy="1141476"/>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850891" y="4273295"/>
              <a:ext cx="1755648" cy="905256"/>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4803647" y="4158995"/>
              <a:ext cx="1772411" cy="1062227"/>
            </a:xfrm>
            <a:prstGeom prst="rect">
              <a:avLst/>
            </a:prstGeom>
            <a:blipFill>
              <a:blip r:embed="rId13" cstate="print"/>
              <a:stretch>
                <a:fillRect/>
              </a:stretch>
            </a:blipFill>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27" name="object 27"/>
          <p:cNvGrpSpPr/>
          <p:nvPr/>
        </p:nvGrpSpPr>
        <p:grpSpPr>
          <a:xfrm>
            <a:off x="7139940" y="3073907"/>
            <a:ext cx="1859280" cy="2205355"/>
            <a:chOff x="7139940" y="3073907"/>
            <a:chExt cx="1859280" cy="2205355"/>
          </a:xfrm>
        </p:grpSpPr>
        <p:sp>
          <p:nvSpPr>
            <p:cNvPr id="28" name="object 28"/>
            <p:cNvSpPr/>
            <p:nvPr/>
          </p:nvSpPr>
          <p:spPr>
            <a:xfrm>
              <a:off x="7418832" y="3073907"/>
              <a:ext cx="239268" cy="1399032"/>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7440168" y="3095243"/>
              <a:ext cx="160020" cy="1319784"/>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7139940" y="4137659"/>
              <a:ext cx="1851659" cy="1141476"/>
            </a:xfrm>
            <a:prstGeom prst="rect">
              <a:avLst/>
            </a:prstGeom>
            <a:blipFill>
              <a:blip r:embed="rId11" cstate="print"/>
              <a:stretch>
                <a:fillRect/>
              </a:stretch>
            </a:blipFill>
          </p:spPr>
          <p:txBody>
            <a:bodyPr wrap="square" lIns="0" tIns="0" rIns="0" bIns="0" rtlCol="0"/>
            <a:lstStyle/>
            <a:p>
              <a:endParaRPr/>
            </a:p>
          </p:txBody>
        </p:sp>
        <p:sp>
          <p:nvSpPr>
            <p:cNvPr id="31" name="object 31"/>
            <p:cNvSpPr/>
            <p:nvPr/>
          </p:nvSpPr>
          <p:spPr>
            <a:xfrm>
              <a:off x="7173468" y="4378451"/>
              <a:ext cx="1825752" cy="694944"/>
            </a:xfrm>
            <a:prstGeom prst="rect">
              <a:avLst/>
            </a:prstGeom>
            <a:blipFill>
              <a:blip r:embed="rId16" cstate="print"/>
              <a:stretch>
                <a:fillRect/>
              </a:stretch>
            </a:blipFill>
          </p:spPr>
          <p:txBody>
            <a:bodyPr wrap="square" lIns="0" tIns="0" rIns="0" bIns="0" rtlCol="0"/>
            <a:lstStyle/>
            <a:p>
              <a:endParaRPr/>
            </a:p>
          </p:txBody>
        </p:sp>
        <p:sp>
          <p:nvSpPr>
            <p:cNvPr id="32" name="object 32"/>
            <p:cNvSpPr/>
            <p:nvPr/>
          </p:nvSpPr>
          <p:spPr>
            <a:xfrm>
              <a:off x="7161276" y="4158995"/>
              <a:ext cx="1772412" cy="1062227"/>
            </a:xfrm>
            <a:prstGeom prst="rect">
              <a:avLst/>
            </a:prstGeom>
            <a:blipFill>
              <a:blip r:embed="rId13" cstate="print"/>
              <a:stretch>
                <a:fillRect/>
              </a:stretch>
            </a:blipFill>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a:latin typeface="Carlito"/>
              <a:cs typeface="Carlito"/>
            </a:endParaRPr>
          </a:p>
        </p:txBody>
      </p:sp>
      <p:grpSp>
        <p:nvGrpSpPr>
          <p:cNvPr id="34" name="object 34"/>
          <p:cNvGrpSpPr/>
          <p:nvPr/>
        </p:nvGrpSpPr>
        <p:grpSpPr>
          <a:xfrm>
            <a:off x="7139940" y="1744979"/>
            <a:ext cx="1868805" cy="2205355"/>
            <a:chOff x="7139940" y="1744979"/>
            <a:chExt cx="1868805" cy="2205355"/>
          </a:xfrm>
        </p:grpSpPr>
        <p:sp>
          <p:nvSpPr>
            <p:cNvPr id="35" name="object 35"/>
            <p:cNvSpPr/>
            <p:nvPr/>
          </p:nvSpPr>
          <p:spPr>
            <a:xfrm>
              <a:off x="7418832" y="1744979"/>
              <a:ext cx="239268" cy="1399032"/>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7440168" y="1766315"/>
              <a:ext cx="160020" cy="1319784"/>
            </a:xfrm>
            <a:prstGeom prst="rect">
              <a:avLst/>
            </a:prstGeom>
            <a:blipFill>
              <a:blip r:embed="rId15" cstate="print"/>
              <a:stretch>
                <a:fillRect/>
              </a:stretch>
            </a:blipFill>
          </p:spPr>
          <p:txBody>
            <a:bodyPr wrap="square" lIns="0" tIns="0" rIns="0" bIns="0" rtlCol="0"/>
            <a:lstStyle/>
            <a:p>
              <a:endParaRPr/>
            </a:p>
          </p:txBody>
        </p:sp>
        <p:sp>
          <p:nvSpPr>
            <p:cNvPr id="37" name="object 37"/>
            <p:cNvSpPr/>
            <p:nvPr/>
          </p:nvSpPr>
          <p:spPr>
            <a:xfrm>
              <a:off x="7139940" y="2807207"/>
              <a:ext cx="1851659" cy="1143000"/>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7164324" y="3047999"/>
              <a:ext cx="1844039" cy="696468"/>
            </a:xfrm>
            <a:prstGeom prst="rect">
              <a:avLst/>
            </a:prstGeom>
            <a:blipFill>
              <a:blip r:embed="rId17" cstate="print"/>
              <a:stretch>
                <a:fillRect/>
              </a:stretch>
            </a:blipFill>
          </p:spPr>
          <p:txBody>
            <a:bodyPr wrap="square" lIns="0" tIns="0" rIns="0" bIns="0" rtlCol="0"/>
            <a:lstStyle/>
            <a:p>
              <a:endParaRPr/>
            </a:p>
          </p:txBody>
        </p:sp>
        <p:sp>
          <p:nvSpPr>
            <p:cNvPr id="39" name="object 39"/>
            <p:cNvSpPr/>
            <p:nvPr/>
          </p:nvSpPr>
          <p:spPr>
            <a:xfrm>
              <a:off x="7161276" y="2828543"/>
              <a:ext cx="1772412" cy="1063752"/>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p:grpSpPr>
        <p:sp>
          <p:nvSpPr>
            <p:cNvPr id="42" name="object 42"/>
            <p:cNvSpPr/>
            <p:nvPr/>
          </p:nvSpPr>
          <p:spPr>
            <a:xfrm>
              <a:off x="7504176" y="1661160"/>
              <a:ext cx="2426207" cy="237744"/>
            </a:xfrm>
            <a:prstGeom prst="rect">
              <a:avLst/>
            </a:prstGeom>
            <a:blipFill>
              <a:blip r:embed="rId18" cstate="print"/>
              <a:stretch>
                <a:fillRect/>
              </a:stretch>
            </a:blipFill>
          </p:spPr>
          <p:txBody>
            <a:bodyPr wrap="square" lIns="0" tIns="0" rIns="0" bIns="0" rtlCol="0"/>
            <a:lstStyle/>
            <a:p>
              <a:endParaRPr/>
            </a:p>
          </p:txBody>
        </p:sp>
        <p:sp>
          <p:nvSpPr>
            <p:cNvPr id="43" name="object 43"/>
            <p:cNvSpPr/>
            <p:nvPr/>
          </p:nvSpPr>
          <p:spPr>
            <a:xfrm>
              <a:off x="7525512" y="1682496"/>
              <a:ext cx="2346959" cy="158496"/>
            </a:xfrm>
            <a:prstGeom prst="rect">
              <a:avLst/>
            </a:prstGeom>
            <a:blipFill>
              <a:blip r:embed="rId19" cstate="print"/>
              <a:stretch>
                <a:fillRect/>
              </a:stretch>
            </a:blipFill>
          </p:spPr>
          <p:txBody>
            <a:bodyPr wrap="square" lIns="0" tIns="0" rIns="0" bIns="0" rtlCol="0"/>
            <a:lstStyle/>
            <a:p>
              <a:endParaRPr/>
            </a:p>
          </p:txBody>
        </p:sp>
        <p:sp>
          <p:nvSpPr>
            <p:cNvPr id="44" name="object 44"/>
            <p:cNvSpPr/>
            <p:nvPr/>
          </p:nvSpPr>
          <p:spPr>
            <a:xfrm>
              <a:off x="7139940"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7226808" y="1615440"/>
              <a:ext cx="1717548" cy="903731"/>
            </a:xfrm>
            <a:prstGeom prst="rect">
              <a:avLst/>
            </a:prstGeom>
            <a:blipFill>
              <a:blip r:embed="rId20" cstate="print"/>
              <a:stretch>
                <a:fillRect/>
              </a:stretch>
            </a:blipFill>
          </p:spPr>
          <p:txBody>
            <a:bodyPr wrap="square" lIns="0" tIns="0" rIns="0" bIns="0" rtlCol="0"/>
            <a:lstStyle/>
            <a:p>
              <a:endParaRPr/>
            </a:p>
          </p:txBody>
        </p:sp>
        <p:sp>
          <p:nvSpPr>
            <p:cNvPr id="46" name="object 46"/>
            <p:cNvSpPr/>
            <p:nvPr/>
          </p:nvSpPr>
          <p:spPr>
            <a:xfrm>
              <a:off x="7161276" y="1499616"/>
              <a:ext cx="1772412" cy="1063752"/>
            </a:xfrm>
            <a:prstGeom prst="rect">
              <a:avLst/>
            </a:prstGeom>
            <a:blipFill>
              <a:blip r:embed="rId6" cstate="print"/>
              <a:stretch>
                <a:fillRect/>
              </a:stretch>
            </a:blipFill>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p:grpSpPr>
        <p:sp>
          <p:nvSpPr>
            <p:cNvPr id="49" name="object 49"/>
            <p:cNvSpPr/>
            <p:nvPr/>
          </p:nvSpPr>
          <p:spPr>
            <a:xfrm>
              <a:off x="9496043" y="1478280"/>
              <a:ext cx="1851659" cy="1143000"/>
            </a:xfrm>
            <a:prstGeom prst="rect">
              <a:avLst/>
            </a:prstGeom>
            <a:blipFill>
              <a:blip r:embed="rId4" cstate="print"/>
              <a:stretch>
                <a:fillRect/>
              </a:stretch>
            </a:blipFill>
          </p:spPr>
          <p:txBody>
            <a:bodyPr wrap="square" lIns="0" tIns="0" rIns="0" bIns="0" rtlCol="0"/>
            <a:lstStyle/>
            <a:p>
              <a:endParaRPr/>
            </a:p>
          </p:txBody>
        </p:sp>
        <p:sp>
          <p:nvSpPr>
            <p:cNvPr id="50" name="object 50"/>
            <p:cNvSpPr/>
            <p:nvPr/>
          </p:nvSpPr>
          <p:spPr>
            <a:xfrm>
              <a:off x="9497567" y="1615440"/>
              <a:ext cx="1892807" cy="903731"/>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9517379" y="1499616"/>
              <a:ext cx="1772412" cy="1063752"/>
            </a:xfrm>
            <a:prstGeom prst="rect">
              <a:avLst/>
            </a:prstGeom>
            <a:blipFill>
              <a:blip r:embed="rId22" cstate="print"/>
              <a:stretch>
                <a:fillRect/>
              </a:stretch>
            </a:blipFill>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72579"/>
            <a:ext cx="3402025" cy="705321"/>
          </a:xfrm>
          <a:prstGeom prst="rect">
            <a:avLst/>
          </a:prstGeom>
        </p:spPr>
        <p:txBody>
          <a:bodyPr vert="horz" wrap="square" lIns="0" tIns="12700" rIns="0" bIns="0" rtlCol="0" anchor="t">
            <a:spAutoFit/>
          </a:bodyPr>
          <a:lstStyle/>
          <a:p>
            <a:pPr marL="12700">
              <a:lnSpc>
                <a:spcPct val="100000"/>
              </a:lnSpc>
              <a:spcBef>
                <a:spcPts val="100"/>
              </a:spcBef>
            </a:pPr>
            <a:r>
              <a:rPr sz="1500" u="sng" spc="-5">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hlinkClick r:id="rId23"/>
              </a:rPr>
              <a:t>url:</a:t>
            </a:r>
            <a:r>
              <a:rPr lang="en-US" sz="1500" dirty="0">
                <a:solidFill>
                  <a:srgbClr val="FFFFFF"/>
                </a:solidFill>
                <a:uFill>
                  <a:solidFill>
                    <a:srgbClr val="FFFFFF"/>
                  </a:solidFill>
                </a:uFill>
                <a:ea typeface="+mn-lt"/>
                <a:cs typeface="+mn-lt"/>
                <a:hlinkClick r:id="rId23"/>
              </a:rPr>
              <a:t>https://github.com/sahilsharmazone/IBM-DATA-SCIENCE-CAPSTONE.git</a:t>
            </a:r>
            <a:endParaRPr sz="1500" dirty="0" err="1">
              <a:latin typeface="Carlito"/>
              <a:cs typeface="Carlito"/>
            </a:endParaRPr>
          </a:p>
        </p:txBody>
      </p:sp>
    </p:spTree>
    <p:extLst>
      <p:ext uri="{BB962C8B-B14F-4D97-AF65-F5344CB8AC3E}">
        <p14:creationId xmlns:p14="http://schemas.microsoft.com/office/powerpoint/2010/main" val="384985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rgbClr val="BB562C"/>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rgbClr val="E28312"/>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621280" cy="2318385"/>
            <a:chOff x="5111496" y="713231"/>
            <a:chExt cx="2621280" cy="2318385"/>
          </a:xfrm>
        </p:grpSpPr>
        <p:sp>
          <p:nvSpPr>
            <p:cNvPr id="7" name="object 7"/>
            <p:cNvSpPr/>
            <p:nvPr/>
          </p:nvSpPr>
          <p:spPr>
            <a:xfrm>
              <a:off x="5506212" y="1098804"/>
              <a:ext cx="304800" cy="19324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527548" y="1110995"/>
              <a:ext cx="225551" cy="186232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111496" y="713231"/>
              <a:ext cx="2580131" cy="158038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134356" y="1037843"/>
              <a:ext cx="2598420" cy="98145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132832" y="734567"/>
              <a:ext cx="2500884" cy="1501139"/>
            </a:xfrm>
            <a:prstGeom prst="rect">
              <a:avLst/>
            </a:prstGeom>
            <a:blipFill>
              <a:blip r:embed="rId6" cstate="print"/>
              <a:stretch>
                <a:fillRect/>
              </a:stretch>
            </a:bli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p:grpSpPr>
        <p:sp>
          <p:nvSpPr>
            <p:cNvPr id="14" name="object 14"/>
            <p:cNvSpPr/>
            <p:nvPr/>
          </p:nvSpPr>
          <p:spPr>
            <a:xfrm>
              <a:off x="5506212" y="2965704"/>
              <a:ext cx="304800" cy="194157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27548" y="2987040"/>
              <a:ext cx="225551" cy="186232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5111496"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2913888"/>
              <a:ext cx="2135124" cy="981456"/>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5132832" y="2610612"/>
              <a:ext cx="2500884" cy="1501139"/>
            </a:xfrm>
            <a:prstGeom prst="rect">
              <a:avLst/>
            </a:prstGeom>
            <a:blipFill>
              <a:blip r:embed="rId6" cstate="print"/>
              <a:stretch>
                <a:fillRect/>
              </a:stretch>
            </a:bli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p:grpSpPr>
        <p:sp>
          <p:nvSpPr>
            <p:cNvPr id="21" name="object 21"/>
            <p:cNvSpPr/>
            <p:nvPr/>
          </p:nvSpPr>
          <p:spPr>
            <a:xfrm>
              <a:off x="5625084" y="4721352"/>
              <a:ext cx="3392423" cy="304800"/>
            </a:xfrm>
            <a:prstGeom prst="rect">
              <a:avLst/>
            </a:prstGeom>
            <a:blipFill>
              <a:blip r:embed="rId9" cstate="print"/>
              <a:stretch>
                <a:fillRect/>
              </a:stretch>
            </a:blipFill>
          </p:spPr>
          <p:txBody>
            <a:bodyPr wrap="square" lIns="0" tIns="0" rIns="0" bIns="0" rtlCol="0"/>
            <a:lstStyle/>
            <a:p>
              <a:endParaRPr/>
            </a:p>
          </p:txBody>
        </p:sp>
        <p:sp>
          <p:nvSpPr>
            <p:cNvPr id="22" name="object 22"/>
            <p:cNvSpPr/>
            <p:nvPr/>
          </p:nvSpPr>
          <p:spPr>
            <a:xfrm>
              <a:off x="5646420" y="4742688"/>
              <a:ext cx="3313176" cy="225551"/>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5111496"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5289804" y="4789932"/>
              <a:ext cx="2287524" cy="98145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5132832" y="4486656"/>
              <a:ext cx="2500884" cy="1501140"/>
            </a:xfrm>
            <a:prstGeom prst="rect">
              <a:avLst/>
            </a:prstGeom>
            <a:blipFill>
              <a:blip r:embed="rId6" cstate="print"/>
              <a:stretch>
                <a:fillRect/>
              </a:stretch>
            </a:bli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p:grpSpPr>
        <p:sp>
          <p:nvSpPr>
            <p:cNvPr id="28" name="object 28"/>
            <p:cNvSpPr/>
            <p:nvPr/>
          </p:nvSpPr>
          <p:spPr>
            <a:xfrm>
              <a:off x="8833104" y="2965704"/>
              <a:ext cx="304800" cy="1941576"/>
            </a:xfrm>
            <a:prstGeom prst="rect">
              <a:avLst/>
            </a:prstGeom>
            <a:blipFill>
              <a:blip r:embed="rId12" cstate="print"/>
              <a:stretch>
                <a:fillRect/>
              </a:stretch>
            </a:blipFill>
          </p:spPr>
          <p:txBody>
            <a:bodyPr wrap="square" lIns="0" tIns="0" rIns="0" bIns="0" rtlCol="0"/>
            <a:lstStyle/>
            <a:p>
              <a:endParaRPr/>
            </a:p>
          </p:txBody>
        </p:sp>
        <p:sp>
          <p:nvSpPr>
            <p:cNvPr id="29" name="object 29"/>
            <p:cNvSpPr/>
            <p:nvPr/>
          </p:nvSpPr>
          <p:spPr>
            <a:xfrm>
              <a:off x="8854440" y="2987040"/>
              <a:ext cx="225551" cy="1862327"/>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8438388" y="4465320"/>
              <a:ext cx="2580131" cy="15803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8546592" y="4943855"/>
              <a:ext cx="2363724" cy="673607"/>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8459724" y="4486656"/>
              <a:ext cx="2500883" cy="1501140"/>
            </a:xfrm>
            <a:prstGeom prst="rect">
              <a:avLst/>
            </a:prstGeom>
            <a:blipFill>
              <a:blip r:embed="rId6" cstate="print"/>
              <a:stretch>
                <a:fillRect/>
              </a:stretch>
            </a:bli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p:grpSpPr>
        <p:sp>
          <p:nvSpPr>
            <p:cNvPr id="35" name="object 35"/>
            <p:cNvSpPr/>
            <p:nvPr/>
          </p:nvSpPr>
          <p:spPr>
            <a:xfrm>
              <a:off x="8833104" y="1089660"/>
              <a:ext cx="304800" cy="1941576"/>
            </a:xfrm>
            <a:prstGeom prst="rect">
              <a:avLst/>
            </a:prstGeom>
            <a:blipFill>
              <a:blip r:embed="rId12" cstate="print"/>
              <a:stretch>
                <a:fillRect/>
              </a:stretch>
            </a:blipFill>
          </p:spPr>
          <p:txBody>
            <a:bodyPr wrap="square" lIns="0" tIns="0" rIns="0" bIns="0" rtlCol="0"/>
            <a:lstStyle/>
            <a:p>
              <a:endParaRPr/>
            </a:p>
          </p:txBody>
        </p:sp>
        <p:sp>
          <p:nvSpPr>
            <p:cNvPr id="36" name="object 36"/>
            <p:cNvSpPr/>
            <p:nvPr/>
          </p:nvSpPr>
          <p:spPr>
            <a:xfrm>
              <a:off x="8854440" y="1110996"/>
              <a:ext cx="225551" cy="1862327"/>
            </a:xfrm>
            <a:prstGeom prst="rect">
              <a:avLst/>
            </a:prstGeom>
            <a:blipFill>
              <a:blip r:embed="rId13" cstate="print"/>
              <a:stretch>
                <a:fillRect/>
              </a:stretch>
            </a:blipFill>
          </p:spPr>
          <p:txBody>
            <a:bodyPr wrap="square" lIns="0" tIns="0" rIns="0" bIns="0" rtlCol="0"/>
            <a:lstStyle/>
            <a:p>
              <a:endParaRPr/>
            </a:p>
          </p:txBody>
        </p:sp>
        <p:sp>
          <p:nvSpPr>
            <p:cNvPr id="37" name="object 37"/>
            <p:cNvSpPr/>
            <p:nvPr/>
          </p:nvSpPr>
          <p:spPr>
            <a:xfrm>
              <a:off x="8438388" y="2589276"/>
              <a:ext cx="2580131" cy="1580388"/>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8659368" y="2606040"/>
              <a:ext cx="2203704" cy="1595628"/>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8459724" y="2610612"/>
              <a:ext cx="2500883" cy="1501139"/>
            </a:xfrm>
            <a:prstGeom prst="rect">
              <a:avLst/>
            </a:prstGeom>
            <a:blipFill>
              <a:blip r:embed="rId6" cstate="print"/>
              <a:stretch>
                <a:fillRect/>
              </a:stretch>
            </a:bli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a:latin typeface="Carlito"/>
              <a:cs typeface="Carlito"/>
            </a:endParaRPr>
          </a:p>
        </p:txBody>
      </p:sp>
      <p:grpSp>
        <p:nvGrpSpPr>
          <p:cNvPr id="41" name="object 41"/>
          <p:cNvGrpSpPr/>
          <p:nvPr/>
        </p:nvGrpSpPr>
        <p:grpSpPr>
          <a:xfrm>
            <a:off x="8438388" y="713231"/>
            <a:ext cx="2580640" cy="1580515"/>
            <a:chOff x="8438388" y="713231"/>
            <a:chExt cx="2580640" cy="1580515"/>
          </a:xfrm>
        </p:grpSpPr>
        <p:sp>
          <p:nvSpPr>
            <p:cNvPr id="42" name="object 42"/>
            <p:cNvSpPr/>
            <p:nvPr/>
          </p:nvSpPr>
          <p:spPr>
            <a:xfrm>
              <a:off x="8438388" y="713231"/>
              <a:ext cx="2580131" cy="1580388"/>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8525256" y="1037843"/>
              <a:ext cx="2468879" cy="981455"/>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8459724" y="734567"/>
              <a:ext cx="2500883" cy="1501139"/>
            </a:xfrm>
            <a:prstGeom prst="rect">
              <a:avLst/>
            </a:prstGeom>
            <a:blipFill>
              <a:blip r:embed="rId6" cstate="print"/>
              <a:stretch>
                <a:fillRect/>
              </a:stretch>
            </a:bli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58740"/>
            <a:ext cx="3412463" cy="705321"/>
          </a:xfrm>
          <a:prstGeom prst="rect">
            <a:avLst/>
          </a:prstGeom>
        </p:spPr>
        <p:txBody>
          <a:bodyPr vert="horz" wrap="square" lIns="0" tIns="12700" rIns="0" bIns="0" rtlCol="0" anchor="t">
            <a:spAutoFit/>
          </a:bodyPr>
          <a:lstStyle/>
          <a:p>
            <a:pPr marL="12700">
              <a:lnSpc>
                <a:spcPct val="100000"/>
              </a:lnSpc>
              <a:spcBef>
                <a:spcPts val="100"/>
              </a:spcBef>
            </a:pPr>
            <a:r>
              <a:rPr sz="1500" u="sng" spc="-5">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err="1">
                <a:solidFill>
                  <a:srgbClr val="FFFFFF"/>
                </a:solidFill>
                <a:uFill>
                  <a:solidFill>
                    <a:srgbClr val="FFFFFF"/>
                  </a:solidFill>
                </a:uFill>
                <a:latin typeface="Carlito"/>
                <a:cs typeface="Carlito"/>
              </a:rPr>
              <a:t>url:</a:t>
            </a:r>
            <a:r>
              <a:rPr lang="en-US" sz="1500" err="1">
                <a:solidFill>
                  <a:srgbClr val="FFFFFF"/>
                </a:solidFill>
                <a:uFill>
                  <a:solidFill>
                    <a:srgbClr val="FFFFFF"/>
                  </a:solidFill>
                </a:uFill>
                <a:ea typeface="+mn-lt"/>
                <a:cs typeface="+mn-lt"/>
              </a:rPr>
              <a:t>https</a:t>
            </a:r>
            <a:r>
              <a:rPr lang="en-US" sz="1500" dirty="0">
                <a:solidFill>
                  <a:srgbClr val="FFFFFF"/>
                </a:solidFill>
                <a:uFill>
                  <a:solidFill>
                    <a:srgbClr val="FFFFFF"/>
                  </a:solidFill>
                </a:uFill>
                <a:ea typeface="+mn-lt"/>
                <a:cs typeface="+mn-lt"/>
                <a:hlinkClick r:id="rId17"/>
              </a:rPr>
              <a:t>://github.com/sahilsharmazone/IBM-DATA-SCIENCE-CAPSTONE.git</a:t>
            </a:r>
            <a:endParaRPr sz="1500" dirty="0" err="1">
              <a:latin typeface="Carlito"/>
              <a:cs typeface="Carlito"/>
            </a:endParaRPr>
          </a:p>
        </p:txBody>
      </p:sp>
    </p:spTree>
    <p:extLst>
      <p:ext uri="{BB962C8B-B14F-4D97-AF65-F5344CB8AC3E}">
        <p14:creationId xmlns:p14="http://schemas.microsoft.com/office/powerpoint/2010/main" val="412392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bject 3"/>
          <p:cNvSpPr txBox="1">
            <a:spLocks noGrp="1"/>
          </p:cNvSpPr>
          <p:nvPr>
            <p:ph type="title"/>
          </p:nvPr>
        </p:nvSpPr>
        <p:spPr>
          <a:xfrm>
            <a:off x="371094" y="1161288"/>
            <a:ext cx="3438144" cy="1239012"/>
          </a:xfrm>
          <a:prstGeom prst="rect">
            <a:avLst/>
          </a:prstGeom>
        </p:spPr>
        <p:txBody>
          <a:bodyPr vert="horz" lIns="0" tIns="12700" rIns="0" bIns="0" rtlCol="0" anchor="ctr">
            <a:normAutofit/>
          </a:bodyPr>
          <a:lstStyle/>
          <a:p>
            <a:pPr marL="12700">
              <a:spcBef>
                <a:spcPts val="100"/>
              </a:spcBef>
            </a:pPr>
            <a:r>
              <a:rPr lang="en-US" sz="2800" spc="-340" dirty="0"/>
              <a:t>Data</a:t>
            </a:r>
            <a:r>
              <a:rPr lang="en-US" sz="2800" spc="-530" dirty="0"/>
              <a:t>        </a:t>
            </a:r>
            <a:r>
              <a:rPr lang="en-US" sz="2800" spc="-275" dirty="0"/>
              <a:t>Wrangling</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p:nvPr/>
        </p:nvSpPr>
        <p:spPr>
          <a:xfrm>
            <a:off x="5438245" y="1702522"/>
            <a:ext cx="5879212"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p:cNvSpPr>
          <p:nvPr/>
        </p:nvSpPr>
        <p:spPr>
          <a:xfrm>
            <a:off x="4475652" y="1802750"/>
            <a:ext cx="7347540" cy="3730508"/>
          </a:xfrm>
          <a:prstGeom prst="rect">
            <a:avLst/>
          </a:prstGeom>
        </p:spPr>
        <p:txBody>
          <a:bodyPr vert="horz" wrap="square" lIns="0" tIns="162560" rIns="0" bIns="0" rtlCol="0" anchor="t">
            <a:spAutoFit/>
          </a:bodyPr>
          <a:lstStyle/>
          <a:p>
            <a:pPr marL="9525" defTabSz="530352">
              <a:spcBef>
                <a:spcPts val="742"/>
              </a:spcBef>
            </a:pPr>
            <a:r>
              <a:rPr kern="1200" spc="-9" dirty="0">
                <a:solidFill>
                  <a:srgbClr val="404040"/>
                </a:solidFill>
                <a:latin typeface="Carlito"/>
                <a:ea typeface="+mn-ea"/>
                <a:cs typeface="+mn-cs"/>
              </a:rPr>
              <a:t>Create </a:t>
            </a:r>
            <a:r>
              <a:rPr kern="1200" dirty="0">
                <a:solidFill>
                  <a:srgbClr val="404040"/>
                </a:solidFill>
                <a:latin typeface="Carlito"/>
                <a:ea typeface="+mn-ea"/>
                <a:cs typeface="+mn-cs"/>
              </a:rPr>
              <a:t>a </a:t>
            </a:r>
            <a:r>
              <a:rPr kern="1200" spc="-3" dirty="0">
                <a:solidFill>
                  <a:srgbClr val="404040"/>
                </a:solidFill>
                <a:latin typeface="Carlito"/>
                <a:ea typeface="+mn-ea"/>
                <a:cs typeface="+mn-cs"/>
              </a:rPr>
              <a:t>training label </a:t>
            </a:r>
            <a:r>
              <a:rPr kern="1200" dirty="0">
                <a:solidFill>
                  <a:srgbClr val="404040"/>
                </a:solidFill>
                <a:latin typeface="Carlito"/>
                <a:ea typeface="+mn-ea"/>
                <a:cs typeface="+mn-cs"/>
              </a:rPr>
              <a:t>with </a:t>
            </a:r>
            <a:r>
              <a:rPr kern="1200" spc="-3" dirty="0">
                <a:solidFill>
                  <a:srgbClr val="404040"/>
                </a:solidFill>
                <a:latin typeface="Carlito"/>
                <a:ea typeface="+mn-ea"/>
                <a:cs typeface="+mn-cs"/>
              </a:rPr>
              <a:t>landing </a:t>
            </a:r>
            <a:r>
              <a:rPr kern="1200" spc="-9" dirty="0">
                <a:solidFill>
                  <a:srgbClr val="404040"/>
                </a:solidFill>
                <a:latin typeface="Carlito"/>
                <a:ea typeface="+mn-ea"/>
                <a:cs typeface="+mn-cs"/>
              </a:rPr>
              <a:t>outcomes </a:t>
            </a:r>
            <a:r>
              <a:rPr kern="1200" spc="-3" dirty="0">
                <a:solidFill>
                  <a:srgbClr val="404040"/>
                </a:solidFill>
                <a:latin typeface="Carlito"/>
                <a:ea typeface="+mn-ea"/>
                <a:cs typeface="+mn-cs"/>
              </a:rPr>
              <a:t>where successful </a:t>
            </a:r>
            <a:r>
              <a:rPr kern="1200" dirty="0">
                <a:solidFill>
                  <a:srgbClr val="404040"/>
                </a:solidFill>
                <a:latin typeface="Carlito"/>
                <a:ea typeface="+mn-ea"/>
                <a:cs typeface="+mn-cs"/>
              </a:rPr>
              <a:t>= 1 &amp; </a:t>
            </a:r>
            <a:r>
              <a:rPr kern="1200" spc="-9" dirty="0">
                <a:solidFill>
                  <a:srgbClr val="404040"/>
                </a:solidFill>
                <a:latin typeface="Carlito"/>
                <a:ea typeface="+mn-ea"/>
                <a:cs typeface="+mn-cs"/>
              </a:rPr>
              <a:t>failure </a:t>
            </a:r>
            <a:r>
              <a:rPr kern="1200" dirty="0">
                <a:solidFill>
                  <a:srgbClr val="404040"/>
                </a:solidFill>
                <a:latin typeface="Carlito"/>
                <a:ea typeface="+mn-ea"/>
                <a:cs typeface="+mn-cs"/>
              </a:rPr>
              <a:t>=</a:t>
            </a:r>
            <a:r>
              <a:rPr kern="1200" spc="-49" dirty="0">
                <a:solidFill>
                  <a:srgbClr val="404040"/>
                </a:solidFill>
                <a:latin typeface="Carlito"/>
                <a:ea typeface="+mn-ea"/>
                <a:cs typeface="+mn-cs"/>
              </a:rPr>
              <a:t> </a:t>
            </a:r>
            <a:r>
              <a:rPr kern="1200" dirty="0">
                <a:solidFill>
                  <a:srgbClr val="404040"/>
                </a:solidFill>
                <a:latin typeface="Carlito"/>
                <a:ea typeface="+mn-ea"/>
                <a:cs typeface="+mn-cs"/>
              </a:rPr>
              <a:t>0.</a:t>
            </a:r>
            <a:endParaRPr lang="en-US" kern="1200" dirty="0">
              <a:latin typeface="Carlito"/>
            </a:endParaRPr>
          </a:p>
          <a:p>
            <a:pPr marL="9525" defTabSz="530352">
              <a:spcBef>
                <a:spcPts val="682"/>
              </a:spcBef>
            </a:pPr>
            <a:r>
              <a:rPr kern="1200" dirty="0">
                <a:solidFill>
                  <a:srgbClr val="404040"/>
                </a:solidFill>
                <a:latin typeface="Carlito"/>
                <a:ea typeface="+mn-ea"/>
                <a:cs typeface="+mn-cs"/>
              </a:rPr>
              <a:t>Outcome</a:t>
            </a:r>
            <a:r>
              <a:rPr kern="1200" spc="-44" dirty="0">
                <a:solidFill>
                  <a:srgbClr val="404040"/>
                </a:solidFill>
                <a:latin typeface="Carlito"/>
                <a:ea typeface="+mn-ea"/>
                <a:cs typeface="+mn-cs"/>
              </a:rPr>
              <a:t> </a:t>
            </a:r>
            <a:r>
              <a:rPr kern="1200" dirty="0">
                <a:solidFill>
                  <a:srgbClr val="404040"/>
                </a:solidFill>
                <a:latin typeface="Carlito"/>
                <a:ea typeface="+mn-ea"/>
                <a:cs typeface="+mn-cs"/>
              </a:rPr>
              <a:t>column</a:t>
            </a:r>
            <a:r>
              <a:rPr kern="1200" spc="-26" dirty="0">
                <a:solidFill>
                  <a:srgbClr val="404040"/>
                </a:solidFill>
                <a:latin typeface="Carlito"/>
                <a:ea typeface="+mn-ea"/>
                <a:cs typeface="+mn-cs"/>
              </a:rPr>
              <a:t> </a:t>
            </a:r>
            <a:r>
              <a:rPr kern="1200" spc="-3" dirty="0">
                <a:solidFill>
                  <a:srgbClr val="404040"/>
                </a:solidFill>
                <a:latin typeface="Carlito"/>
                <a:ea typeface="+mn-ea"/>
                <a:cs typeface="+mn-cs"/>
              </a:rPr>
              <a:t>has</a:t>
            </a:r>
            <a:r>
              <a:rPr kern="1200" spc="-23" dirty="0">
                <a:solidFill>
                  <a:srgbClr val="404040"/>
                </a:solidFill>
                <a:latin typeface="Carlito"/>
                <a:ea typeface="+mn-ea"/>
                <a:cs typeface="+mn-cs"/>
              </a:rPr>
              <a:t> </a:t>
            </a:r>
            <a:r>
              <a:rPr kern="1200" spc="-6" dirty="0">
                <a:solidFill>
                  <a:srgbClr val="404040"/>
                </a:solidFill>
                <a:latin typeface="Carlito"/>
                <a:ea typeface="+mn-ea"/>
                <a:cs typeface="+mn-cs"/>
              </a:rPr>
              <a:t>two</a:t>
            </a:r>
            <a:r>
              <a:rPr kern="1200" spc="-14" dirty="0">
                <a:solidFill>
                  <a:srgbClr val="404040"/>
                </a:solidFill>
                <a:latin typeface="Carlito"/>
                <a:ea typeface="+mn-ea"/>
                <a:cs typeface="+mn-cs"/>
              </a:rPr>
              <a:t> </a:t>
            </a:r>
            <a:r>
              <a:rPr kern="1200" dirty="0">
                <a:solidFill>
                  <a:srgbClr val="404040"/>
                </a:solidFill>
                <a:latin typeface="Carlito"/>
                <a:ea typeface="+mn-ea"/>
                <a:cs typeface="+mn-cs"/>
              </a:rPr>
              <a:t>components:</a:t>
            </a:r>
            <a:r>
              <a:rPr kern="1200" spc="-44" dirty="0">
                <a:solidFill>
                  <a:srgbClr val="404040"/>
                </a:solidFill>
                <a:latin typeface="Carlito"/>
                <a:ea typeface="+mn-ea"/>
                <a:cs typeface="+mn-cs"/>
              </a:rPr>
              <a:t> </a:t>
            </a:r>
            <a:r>
              <a:rPr kern="1200" dirty="0">
                <a:solidFill>
                  <a:srgbClr val="404040"/>
                </a:solidFill>
                <a:latin typeface="Carlito"/>
                <a:ea typeface="+mn-ea"/>
                <a:cs typeface="+mn-cs"/>
              </a:rPr>
              <a:t>‘Mission</a:t>
            </a:r>
            <a:r>
              <a:rPr kern="1200" spc="3" dirty="0">
                <a:solidFill>
                  <a:srgbClr val="404040"/>
                </a:solidFill>
                <a:latin typeface="Carlito"/>
                <a:ea typeface="+mn-ea"/>
                <a:cs typeface="+mn-cs"/>
              </a:rPr>
              <a:t> </a:t>
            </a:r>
            <a:r>
              <a:rPr kern="1200" spc="-3" dirty="0">
                <a:solidFill>
                  <a:srgbClr val="404040"/>
                </a:solidFill>
                <a:latin typeface="Carlito"/>
                <a:ea typeface="+mn-ea"/>
                <a:cs typeface="+mn-cs"/>
              </a:rPr>
              <a:t>Outcome’</a:t>
            </a:r>
            <a:r>
              <a:rPr kern="1200" spc="-38" dirty="0">
                <a:solidFill>
                  <a:srgbClr val="404040"/>
                </a:solidFill>
                <a:latin typeface="Carlito"/>
                <a:ea typeface="+mn-ea"/>
                <a:cs typeface="+mn-cs"/>
              </a:rPr>
              <a:t> </a:t>
            </a:r>
            <a:r>
              <a:rPr kern="1200" dirty="0">
                <a:solidFill>
                  <a:srgbClr val="404040"/>
                </a:solidFill>
                <a:latin typeface="Carlito"/>
                <a:ea typeface="+mn-ea"/>
                <a:cs typeface="+mn-cs"/>
              </a:rPr>
              <a:t>‘Landing</a:t>
            </a:r>
            <a:r>
              <a:rPr kern="1200" spc="-29" dirty="0">
                <a:solidFill>
                  <a:srgbClr val="404040"/>
                </a:solidFill>
                <a:latin typeface="Carlito"/>
                <a:ea typeface="+mn-ea"/>
                <a:cs typeface="+mn-cs"/>
              </a:rPr>
              <a:t> </a:t>
            </a:r>
            <a:r>
              <a:rPr kern="1200" spc="-3" dirty="0">
                <a:solidFill>
                  <a:srgbClr val="404040"/>
                </a:solidFill>
                <a:latin typeface="Carlito"/>
                <a:ea typeface="+mn-ea"/>
                <a:cs typeface="+mn-cs"/>
              </a:rPr>
              <a:t>Location’</a:t>
            </a:r>
            <a:endParaRPr kern="1200" dirty="0">
              <a:latin typeface="Carlito"/>
            </a:endParaRPr>
          </a:p>
          <a:p>
            <a:pPr marL="9525" marR="2540" defTabSz="530352">
              <a:lnSpc>
                <a:spcPct val="150000"/>
              </a:lnSpc>
              <a:spcBef>
                <a:spcPts val="168"/>
              </a:spcBef>
            </a:pPr>
            <a:r>
              <a:rPr kern="1200" dirty="0">
                <a:solidFill>
                  <a:srgbClr val="404040"/>
                </a:solidFill>
                <a:latin typeface="Carlito"/>
                <a:ea typeface="+mn-ea"/>
                <a:cs typeface="+mn-cs"/>
              </a:rPr>
              <a:t>New </a:t>
            </a:r>
            <a:r>
              <a:rPr kern="1200" spc="-3" dirty="0">
                <a:solidFill>
                  <a:srgbClr val="404040"/>
                </a:solidFill>
                <a:latin typeface="Carlito"/>
                <a:ea typeface="+mn-ea"/>
                <a:cs typeface="+mn-cs"/>
              </a:rPr>
              <a:t>training </a:t>
            </a:r>
            <a:r>
              <a:rPr kern="1200" dirty="0">
                <a:solidFill>
                  <a:srgbClr val="404040"/>
                </a:solidFill>
                <a:latin typeface="Carlito"/>
                <a:ea typeface="+mn-ea"/>
                <a:cs typeface="+mn-cs"/>
              </a:rPr>
              <a:t>label column </a:t>
            </a:r>
            <a:r>
              <a:rPr kern="1200" spc="-9" dirty="0">
                <a:solidFill>
                  <a:srgbClr val="404040"/>
                </a:solidFill>
                <a:latin typeface="Carlito"/>
                <a:ea typeface="+mn-ea"/>
                <a:cs typeface="+mn-cs"/>
              </a:rPr>
              <a:t>‘class’ </a:t>
            </a:r>
            <a:r>
              <a:rPr kern="1200" spc="-3" dirty="0">
                <a:solidFill>
                  <a:srgbClr val="404040"/>
                </a:solidFill>
                <a:latin typeface="Carlito"/>
                <a:ea typeface="+mn-ea"/>
                <a:cs typeface="+mn-cs"/>
              </a:rPr>
              <a:t>with </a:t>
            </a:r>
            <a:r>
              <a:rPr kern="1200" dirty="0">
                <a:solidFill>
                  <a:srgbClr val="404040"/>
                </a:solidFill>
                <a:latin typeface="Carlito"/>
                <a:ea typeface="+mn-ea"/>
                <a:cs typeface="+mn-cs"/>
              </a:rPr>
              <a:t>a </a:t>
            </a:r>
            <a:r>
              <a:rPr kern="1200" spc="-3" dirty="0">
                <a:solidFill>
                  <a:srgbClr val="404040"/>
                </a:solidFill>
                <a:latin typeface="Carlito"/>
                <a:ea typeface="+mn-ea"/>
                <a:cs typeface="+mn-cs"/>
              </a:rPr>
              <a:t>value of </a:t>
            </a:r>
            <a:r>
              <a:rPr kern="1200" dirty="0">
                <a:solidFill>
                  <a:srgbClr val="404040"/>
                </a:solidFill>
                <a:latin typeface="Carlito"/>
                <a:ea typeface="+mn-ea"/>
                <a:cs typeface="+mn-cs"/>
              </a:rPr>
              <a:t>1 </a:t>
            </a:r>
            <a:r>
              <a:rPr kern="1200" spc="-3" dirty="0">
                <a:solidFill>
                  <a:srgbClr val="404040"/>
                </a:solidFill>
                <a:latin typeface="Carlito"/>
                <a:ea typeface="+mn-ea"/>
                <a:cs typeface="+mn-cs"/>
              </a:rPr>
              <a:t>if </a:t>
            </a:r>
            <a:r>
              <a:rPr kern="1200" dirty="0">
                <a:solidFill>
                  <a:srgbClr val="404040"/>
                </a:solidFill>
                <a:latin typeface="Carlito"/>
                <a:ea typeface="+mn-ea"/>
                <a:cs typeface="+mn-cs"/>
              </a:rPr>
              <a:t>‘Mission </a:t>
            </a:r>
            <a:r>
              <a:rPr kern="1200" spc="-3" dirty="0">
                <a:solidFill>
                  <a:srgbClr val="404040"/>
                </a:solidFill>
                <a:latin typeface="Carlito"/>
                <a:ea typeface="+mn-ea"/>
                <a:cs typeface="+mn-cs"/>
              </a:rPr>
              <a:t>Outcome’ is </a:t>
            </a:r>
            <a:r>
              <a:rPr kern="1200" spc="-17" dirty="0">
                <a:solidFill>
                  <a:srgbClr val="404040"/>
                </a:solidFill>
                <a:latin typeface="Carlito"/>
                <a:ea typeface="+mn-ea"/>
                <a:cs typeface="+mn-cs"/>
              </a:rPr>
              <a:t>True </a:t>
            </a:r>
            <a:r>
              <a:rPr kern="1200" dirty="0">
                <a:solidFill>
                  <a:srgbClr val="404040"/>
                </a:solidFill>
                <a:latin typeface="Carlito"/>
                <a:ea typeface="+mn-ea"/>
                <a:cs typeface="+mn-cs"/>
              </a:rPr>
              <a:t>and 0 </a:t>
            </a:r>
            <a:r>
              <a:rPr kern="1200" spc="-3" dirty="0">
                <a:solidFill>
                  <a:srgbClr val="404040"/>
                </a:solidFill>
                <a:latin typeface="Carlito"/>
                <a:ea typeface="+mn-ea"/>
                <a:cs typeface="+mn-cs"/>
              </a:rPr>
              <a:t>otherwise.  </a:t>
            </a:r>
            <a:r>
              <a:rPr u="heavy" kern="1200" spc="-12" dirty="0">
                <a:solidFill>
                  <a:srgbClr val="404040"/>
                </a:solidFill>
                <a:uFill>
                  <a:solidFill>
                    <a:srgbClr val="404040"/>
                  </a:solidFill>
                </a:uFill>
                <a:latin typeface="Carlito"/>
                <a:ea typeface="+mn-ea"/>
                <a:cs typeface="+mn-cs"/>
              </a:rPr>
              <a:t>Value </a:t>
            </a:r>
            <a:r>
              <a:rPr u="heavy" kern="1200" dirty="0">
                <a:solidFill>
                  <a:srgbClr val="404040"/>
                </a:solidFill>
                <a:uFill>
                  <a:solidFill>
                    <a:srgbClr val="404040"/>
                  </a:solidFill>
                </a:uFill>
                <a:latin typeface="Carlito"/>
                <a:ea typeface="+mn-ea"/>
                <a:cs typeface="+mn-cs"/>
              </a:rPr>
              <a:t>Mapping:</a:t>
            </a:r>
            <a:endParaRPr kern="1200" dirty="0">
              <a:latin typeface="Carlito"/>
            </a:endParaRPr>
          </a:p>
          <a:p>
            <a:pPr marL="9525" defTabSz="530352">
              <a:spcBef>
                <a:spcPts val="740"/>
              </a:spcBef>
            </a:pPr>
            <a:r>
              <a:rPr kern="1200" spc="-17" dirty="0">
                <a:solidFill>
                  <a:srgbClr val="404040"/>
                </a:solidFill>
                <a:latin typeface="Carlito"/>
                <a:ea typeface="+mn-ea"/>
                <a:cs typeface="+mn-cs"/>
              </a:rPr>
              <a:t>True </a:t>
            </a:r>
            <a:r>
              <a:rPr kern="1200" dirty="0">
                <a:solidFill>
                  <a:srgbClr val="404040"/>
                </a:solidFill>
                <a:latin typeface="Carlito"/>
                <a:ea typeface="+mn-ea"/>
                <a:cs typeface="+mn-cs"/>
              </a:rPr>
              <a:t>ASDS, </a:t>
            </a:r>
            <a:r>
              <a:rPr kern="1200" spc="-17" dirty="0">
                <a:solidFill>
                  <a:srgbClr val="404040"/>
                </a:solidFill>
                <a:latin typeface="Carlito"/>
                <a:ea typeface="+mn-ea"/>
                <a:cs typeface="+mn-cs"/>
              </a:rPr>
              <a:t>True </a:t>
            </a:r>
            <a:r>
              <a:rPr kern="1200" spc="-6" dirty="0">
                <a:solidFill>
                  <a:srgbClr val="404040"/>
                </a:solidFill>
                <a:latin typeface="Carlito"/>
                <a:ea typeface="+mn-ea"/>
                <a:cs typeface="+mn-cs"/>
              </a:rPr>
              <a:t>RTLS, </a:t>
            </a:r>
            <a:r>
              <a:rPr kern="1200" dirty="0">
                <a:solidFill>
                  <a:srgbClr val="404040"/>
                </a:solidFill>
                <a:latin typeface="Carlito"/>
                <a:ea typeface="+mn-ea"/>
                <a:cs typeface="+mn-cs"/>
              </a:rPr>
              <a:t>&amp; </a:t>
            </a:r>
            <a:r>
              <a:rPr kern="1200" spc="-17" dirty="0">
                <a:solidFill>
                  <a:srgbClr val="404040"/>
                </a:solidFill>
                <a:latin typeface="Carlito"/>
                <a:ea typeface="+mn-ea"/>
                <a:cs typeface="+mn-cs"/>
              </a:rPr>
              <a:t>True </a:t>
            </a:r>
            <a:r>
              <a:rPr kern="1200" dirty="0">
                <a:solidFill>
                  <a:srgbClr val="404040"/>
                </a:solidFill>
                <a:latin typeface="Carlito"/>
                <a:ea typeface="+mn-ea"/>
                <a:cs typeface="+mn-cs"/>
              </a:rPr>
              <a:t>Ocean – </a:t>
            </a:r>
            <a:r>
              <a:rPr kern="1200" spc="-6" dirty="0">
                <a:solidFill>
                  <a:srgbClr val="404040"/>
                </a:solidFill>
                <a:latin typeface="Carlito"/>
                <a:ea typeface="+mn-ea"/>
                <a:cs typeface="+mn-cs"/>
              </a:rPr>
              <a:t>set to </a:t>
            </a:r>
            <a:r>
              <a:rPr kern="1200" spc="-3" dirty="0">
                <a:solidFill>
                  <a:srgbClr val="404040"/>
                </a:solidFill>
                <a:latin typeface="Carlito"/>
                <a:ea typeface="+mn-ea"/>
                <a:cs typeface="+mn-cs"/>
              </a:rPr>
              <a:t>-&gt;</a:t>
            </a:r>
            <a:r>
              <a:rPr kern="1200" spc="-46" dirty="0">
                <a:solidFill>
                  <a:srgbClr val="404040"/>
                </a:solidFill>
                <a:latin typeface="Carlito"/>
                <a:ea typeface="+mn-ea"/>
                <a:cs typeface="+mn-cs"/>
              </a:rPr>
              <a:t> </a:t>
            </a:r>
            <a:r>
              <a:rPr kern="1200" dirty="0">
                <a:solidFill>
                  <a:srgbClr val="404040"/>
                </a:solidFill>
                <a:latin typeface="Carlito"/>
                <a:ea typeface="+mn-ea"/>
                <a:cs typeface="+mn-cs"/>
              </a:rPr>
              <a:t>1</a:t>
            </a:r>
            <a:endParaRPr kern="1200" dirty="0">
              <a:latin typeface="Carlito"/>
            </a:endParaRPr>
          </a:p>
          <a:p>
            <a:pPr marL="9525" defTabSz="530352">
              <a:spcBef>
                <a:spcPts val="696"/>
              </a:spcBef>
            </a:pPr>
            <a:r>
              <a:rPr kern="1200" dirty="0">
                <a:solidFill>
                  <a:srgbClr val="404040"/>
                </a:solidFill>
                <a:latin typeface="Carlito"/>
                <a:ea typeface="+mn-ea"/>
                <a:cs typeface="+mn-cs"/>
              </a:rPr>
              <a:t>None </a:t>
            </a:r>
            <a:r>
              <a:rPr kern="1200" dirty="0" err="1">
                <a:solidFill>
                  <a:srgbClr val="404040"/>
                </a:solidFill>
                <a:latin typeface="Carlito"/>
                <a:ea typeface="+mn-ea"/>
                <a:cs typeface="+mn-cs"/>
              </a:rPr>
              <a:t>None</a:t>
            </a:r>
            <a:r>
              <a:rPr kern="1200" dirty="0">
                <a:solidFill>
                  <a:srgbClr val="404040"/>
                </a:solidFill>
                <a:latin typeface="Carlito"/>
                <a:ea typeface="+mn-ea"/>
                <a:cs typeface="+mn-cs"/>
              </a:rPr>
              <a:t>, </a:t>
            </a:r>
            <a:r>
              <a:rPr kern="1200" spc="-9" dirty="0">
                <a:solidFill>
                  <a:srgbClr val="404040"/>
                </a:solidFill>
                <a:latin typeface="Carlito"/>
                <a:ea typeface="+mn-ea"/>
                <a:cs typeface="+mn-cs"/>
              </a:rPr>
              <a:t>False </a:t>
            </a:r>
            <a:r>
              <a:rPr kern="1200" dirty="0">
                <a:solidFill>
                  <a:srgbClr val="404040"/>
                </a:solidFill>
                <a:latin typeface="Carlito"/>
                <a:ea typeface="+mn-ea"/>
                <a:cs typeface="+mn-cs"/>
              </a:rPr>
              <a:t>ASDS, None ASDS, </a:t>
            </a:r>
            <a:r>
              <a:rPr kern="1200" spc="-9" dirty="0">
                <a:solidFill>
                  <a:srgbClr val="404040"/>
                </a:solidFill>
                <a:latin typeface="Carlito"/>
                <a:ea typeface="+mn-ea"/>
                <a:cs typeface="+mn-cs"/>
              </a:rPr>
              <a:t>False </a:t>
            </a:r>
            <a:r>
              <a:rPr kern="1200" dirty="0">
                <a:solidFill>
                  <a:srgbClr val="404040"/>
                </a:solidFill>
                <a:latin typeface="Carlito"/>
                <a:ea typeface="+mn-ea"/>
                <a:cs typeface="+mn-cs"/>
              </a:rPr>
              <a:t>Ocean, </a:t>
            </a:r>
            <a:r>
              <a:rPr kern="1200" spc="-9" dirty="0">
                <a:solidFill>
                  <a:srgbClr val="404040"/>
                </a:solidFill>
                <a:latin typeface="Carlito"/>
                <a:ea typeface="+mn-ea"/>
                <a:cs typeface="+mn-cs"/>
              </a:rPr>
              <a:t>False </a:t>
            </a:r>
            <a:r>
              <a:rPr kern="1200" spc="-6" dirty="0">
                <a:solidFill>
                  <a:srgbClr val="404040"/>
                </a:solidFill>
                <a:latin typeface="Carlito"/>
                <a:ea typeface="+mn-ea"/>
                <a:cs typeface="+mn-cs"/>
              </a:rPr>
              <a:t>RTLS </a:t>
            </a:r>
            <a:r>
              <a:rPr kern="1200" dirty="0">
                <a:solidFill>
                  <a:srgbClr val="404040"/>
                </a:solidFill>
                <a:latin typeface="Carlito"/>
                <a:ea typeface="+mn-ea"/>
                <a:cs typeface="+mn-cs"/>
              </a:rPr>
              <a:t>– </a:t>
            </a:r>
            <a:r>
              <a:rPr kern="1200" spc="-6" dirty="0">
                <a:solidFill>
                  <a:srgbClr val="404040"/>
                </a:solidFill>
                <a:latin typeface="Carlito"/>
                <a:ea typeface="+mn-ea"/>
                <a:cs typeface="+mn-cs"/>
              </a:rPr>
              <a:t>set to </a:t>
            </a:r>
            <a:r>
              <a:rPr kern="1200" spc="-3" dirty="0">
                <a:solidFill>
                  <a:srgbClr val="404040"/>
                </a:solidFill>
                <a:latin typeface="Carlito"/>
                <a:ea typeface="+mn-ea"/>
                <a:cs typeface="+mn-cs"/>
              </a:rPr>
              <a:t>-&gt;</a:t>
            </a:r>
            <a:r>
              <a:rPr kern="1200" spc="-61" dirty="0">
                <a:solidFill>
                  <a:srgbClr val="404040"/>
                </a:solidFill>
                <a:latin typeface="Carlito"/>
                <a:ea typeface="+mn-ea"/>
                <a:cs typeface="+mn-cs"/>
              </a:rPr>
              <a:t> </a:t>
            </a:r>
            <a:r>
              <a:rPr kern="1200" dirty="0">
                <a:solidFill>
                  <a:srgbClr val="404040"/>
                </a:solidFill>
                <a:latin typeface="Carlito"/>
                <a:ea typeface="+mn-ea"/>
                <a:cs typeface="+mn-cs"/>
              </a:rPr>
              <a:t>0</a:t>
            </a:r>
            <a:endParaRPr kern="1200" dirty="0">
              <a:latin typeface="Carlito"/>
            </a:endParaRPr>
          </a:p>
          <a:p>
            <a:pPr marL="1905" defTabSz="530352">
              <a:spcBef>
                <a:spcPts val="3"/>
              </a:spcBef>
            </a:pPr>
            <a:endParaRPr kern="1200" dirty="0">
              <a:latin typeface="Carlito"/>
            </a:endParaRPr>
          </a:p>
          <a:p>
            <a:pPr marL="9525" marR="1101725" defTabSz="530352">
              <a:lnSpc>
                <a:spcPct val="148000"/>
              </a:lnSpc>
            </a:pPr>
            <a:r>
              <a:rPr u="heavy" kern="1200" spc="-3">
                <a:solidFill>
                  <a:srgbClr val="404040"/>
                </a:solidFill>
                <a:uFill>
                  <a:solidFill>
                    <a:srgbClr val="404040"/>
                  </a:solidFill>
                </a:uFill>
                <a:latin typeface="Carlito"/>
                <a:ea typeface="+mn-ea"/>
                <a:cs typeface="+mn-cs"/>
              </a:rPr>
              <a:t>GitHub </a:t>
            </a:r>
            <a:r>
              <a:rPr u="heavy" kern="1200" spc="-3" err="1">
                <a:solidFill>
                  <a:srgbClr val="404040"/>
                </a:solidFill>
                <a:uFill>
                  <a:solidFill>
                    <a:srgbClr val="404040"/>
                  </a:solidFill>
                </a:uFill>
                <a:latin typeface="Carlito"/>
                <a:ea typeface="+mn-ea"/>
                <a:cs typeface="+mn-cs"/>
              </a:rPr>
              <a:t>url</a:t>
            </a:r>
            <a:r>
              <a:rPr u="heavy" kern="1200" spc="-3">
                <a:solidFill>
                  <a:srgbClr val="404040"/>
                </a:solidFill>
                <a:uFill>
                  <a:solidFill>
                    <a:srgbClr val="404040"/>
                  </a:solidFill>
                </a:uFill>
                <a:latin typeface="Carlito"/>
                <a:ea typeface="+mn-ea"/>
                <a:cs typeface="+mn-cs"/>
              </a:rPr>
              <a:t>: </a:t>
            </a:r>
            <a:r>
              <a:rPr kern="1200" spc="-3" dirty="0">
                <a:solidFill>
                  <a:srgbClr val="404040"/>
                </a:solidFill>
                <a:latin typeface="Carlito"/>
                <a:ea typeface="+mn-ea"/>
                <a:cs typeface="+mn-cs"/>
              </a:rPr>
              <a:t> </a:t>
            </a:r>
            <a:r>
              <a:rPr lang="en-IN" u="heavy" spc="-5" dirty="0">
                <a:solidFill>
                  <a:srgbClr val="2996E1"/>
                </a:solidFill>
                <a:uFill>
                  <a:solidFill>
                    <a:srgbClr val="2996E1"/>
                  </a:solidFill>
                </a:uFill>
                <a:latin typeface="Carlito"/>
                <a:hlinkClick r:id="rId2"/>
              </a:rPr>
              <a:t>https://github.com/sahilsharmazone/IBM-DATA-SCIENCE-CAPSTONE.git</a:t>
            </a:r>
            <a:endParaRPr lang="en-IN" u="heavy" spc="-5" dirty="0">
              <a:solidFill>
                <a:srgbClr val="2996E1"/>
              </a:solidFill>
              <a:uFill>
                <a:solidFill>
                  <a:srgbClr val="2996E1"/>
                </a:solidFill>
              </a:uFill>
              <a:latin typeface="Carlito"/>
              <a:cs typeface="Carlito"/>
            </a:endParaRPr>
          </a:p>
        </p:txBody>
      </p:sp>
      <p:sp>
        <p:nvSpPr>
          <p:cNvPr id="5" name="object 5"/>
          <p:cNvSpPr txBox="1">
            <a:spLocks/>
          </p:cNvSpPr>
          <p:nvPr/>
        </p:nvSpPr>
        <p:spPr>
          <a:xfrm>
            <a:off x="9704638" y="4733906"/>
            <a:ext cx="1618132" cy="215376"/>
          </a:xfrm>
          <a:prstGeom prst="rect">
            <a:avLst/>
          </a:prstGeom>
        </p:spPr>
        <p:txBody>
          <a:bodyPr vert="horz" wrap="square" lIns="0" tIns="0" rIns="0" bIns="0" rtlCol="0">
            <a:spAutoFit/>
          </a:bodyPr>
          <a:lstStyle/>
          <a:p>
            <a:pPr marL="22098" defTabSz="530352">
              <a:lnSpc>
                <a:spcPts val="638"/>
              </a:lnSpc>
              <a:spcAft>
                <a:spcPts val="600"/>
              </a:spcAft>
            </a:pPr>
            <a:fld id="{81D60167-4931-47E6-BA6A-407CBD079E47}" type="slidenum">
              <a:rPr sz="1044" kern="1200" dirty="0">
                <a:solidFill>
                  <a:schemeClr val="tx1"/>
                </a:solidFill>
                <a:latin typeface="+mn-lt"/>
                <a:ea typeface="+mn-ea"/>
                <a:cs typeface="+mn-cs"/>
              </a:rPr>
              <a:pPr marL="22098" defTabSz="530352">
                <a:lnSpc>
                  <a:spcPts val="638"/>
                </a:lnSpc>
                <a:spcAft>
                  <a:spcPts val="600"/>
                </a:spcAft>
              </a:pPr>
              <a:t>9</a:t>
            </a:fld>
            <a:endParaRPr/>
          </a:p>
        </p:txBody>
      </p:sp>
    </p:spTree>
    <p:extLst>
      <p:ext uri="{BB962C8B-B14F-4D97-AF65-F5344CB8AC3E}">
        <p14:creationId xmlns:p14="http://schemas.microsoft.com/office/powerpoint/2010/main" val="1747364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84</TotalTime>
  <Words>1346</Words>
  <Application>Microsoft Office PowerPoint</Application>
  <PresentationFormat>Widescreen</PresentationFormat>
  <Paragraphs>234</Paragraphs>
  <Slides>46</Slides>
  <Notes>2</Notes>
  <HiddenSlides>0</HiddenSlides>
  <MMClips>0</MMClips>
  <ScaleCrop>false</ScaleCrop>
  <HeadingPairs>
    <vt:vector size="4" baseType="variant">
      <vt:variant>
        <vt:lpstr>Theme</vt:lpstr>
      </vt:variant>
      <vt:variant>
        <vt:i4>2</vt:i4>
      </vt:variant>
      <vt:variant>
        <vt:lpstr>Slide Titles</vt:lpstr>
      </vt:variant>
      <vt:variant>
        <vt:i4>46</vt:i4>
      </vt:variant>
    </vt:vector>
  </HeadingPairs>
  <TitlesOfParts>
    <vt:vector size="48" baseType="lpstr">
      <vt:lpstr>Office Theme</vt:lpstr>
      <vt:lpstr>Custom Design</vt:lpstr>
      <vt:lpstr>PowerPoint Presentation</vt:lpstr>
      <vt:lpstr>PowerPoint Presentation</vt:lpstr>
      <vt:lpstr>PowerPoint Presentation</vt:lpstr>
      <vt:lpstr>PowerPoint Presentation</vt:lpstr>
      <vt:lpstr>PowerPoint Presentation</vt:lpstr>
      <vt:lpstr>Data Collection Overview</vt:lpstr>
      <vt:lpstr>Filter data to only  include Falcon 9  launches</vt:lpstr>
      <vt:lpstr>PowerPoint Presentation</vt:lpstr>
      <vt:lpstr>Data        Wrangling</vt:lpstr>
      <vt:lpstr>EDA with Data Visualization</vt:lpstr>
      <vt:lpstr>EDA  with SQ 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PREDICTIVE ANALYSIS(CLASSIFICATION)</vt:lpstr>
      <vt:lpstr>Classification Accuracy</vt:lpstr>
      <vt:lpstr>Confusion Matrix</vt:lpstr>
      <vt:lpstr>C   O  N C   L  U  S  I    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YAN Luo</cp:lastModifiedBy>
  <cp:revision>381</cp:revision>
  <dcterms:created xsi:type="dcterms:W3CDTF">2021-04-29T18:58:34Z</dcterms:created>
  <dcterms:modified xsi:type="dcterms:W3CDTF">2024-07-30T06:07:15Z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