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27.xml" ContentType="application/vnd.openxmlformats-officedocument.presentationml.slideLayout+xml"/>
  <Override PartName="/ppt/theme/theme13.xml" ContentType="application/vnd.openxmlformats-officedocument.theme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theme/theme15.xml" ContentType="application/vnd.openxmlformats-officedocument.theme+xml"/>
  <Override PartName="/ppt/slideLayouts/slideLayout30.xml" ContentType="application/vnd.openxmlformats-officedocument.presentationml.slideLayout+xml"/>
  <Override PartName="/ppt/theme/theme16.xml" ContentType="application/vnd.openxmlformats-officedocument.theme+xml"/>
  <Override PartName="/ppt/slideLayouts/slideLayout31.xml" ContentType="application/vnd.openxmlformats-officedocument.presentationml.slideLayout+xml"/>
  <Override PartName="/ppt/theme/theme17.xml" ContentType="application/vnd.openxmlformats-officedocument.theme+xml"/>
  <Override PartName="/ppt/slideLayouts/slideLayout32.xml" ContentType="application/vnd.openxmlformats-officedocument.presentationml.slideLayout+xml"/>
  <Override PartName="/ppt/theme/theme18.xml" ContentType="application/vnd.openxmlformats-officedocument.theme+xml"/>
  <Override PartName="/ppt/slideLayouts/slideLayout33.xml" ContentType="application/vnd.openxmlformats-officedocument.presentationml.slideLayout+xml"/>
  <Override PartName="/ppt/theme/theme19.xml" ContentType="application/vnd.openxmlformats-officedocument.theme+xml"/>
  <Override PartName="/ppt/slideLayouts/slideLayout34.xml" ContentType="application/vnd.openxmlformats-officedocument.presentationml.slideLayout+xml"/>
  <Override PartName="/ppt/theme/theme20.xml" ContentType="application/vnd.openxmlformats-officedocument.theme+xml"/>
  <Override PartName="/ppt/slideLayouts/slideLayout35.xml" ContentType="application/vnd.openxmlformats-officedocument.presentationml.slideLayout+xml"/>
  <Override PartName="/ppt/theme/theme21.xml" ContentType="application/vnd.openxmlformats-officedocument.theme+xml"/>
  <Override PartName="/ppt/slideLayouts/slideLayout36.xml" ContentType="application/vnd.openxmlformats-officedocument.presentationml.slideLayout+xml"/>
  <Override PartName="/ppt/theme/theme22.xml" ContentType="application/vnd.openxmlformats-officedocument.theme+xml"/>
  <Override PartName="/ppt/slideLayouts/slideLayout37.xml" ContentType="application/vnd.openxmlformats-officedocument.presentationml.slideLayout+xml"/>
  <Override PartName="/ppt/theme/theme23.xml" ContentType="application/vnd.openxmlformats-officedocument.theme+xml"/>
  <Override PartName="/ppt/slideLayouts/slideLayout38.xml" ContentType="application/vnd.openxmlformats-officedocument.presentationml.slideLayout+xml"/>
  <Override PartName="/ppt/theme/theme24.xml" ContentType="application/vnd.openxmlformats-officedocument.theme+xml"/>
  <Override PartName="/ppt/slideLayouts/slideLayout39.xml" ContentType="application/vnd.openxmlformats-officedocument.presentationml.slideLayout+xml"/>
  <Override PartName="/ppt/theme/theme25.xml" ContentType="application/vnd.openxmlformats-officedocument.theme+xml"/>
  <Override PartName="/ppt/slideLayouts/slideLayout40.xml" ContentType="application/vnd.openxmlformats-officedocument.presentationml.slideLayout+xml"/>
  <Override PartName="/ppt/theme/theme26.xml" ContentType="application/vnd.openxmlformats-officedocument.theme+xml"/>
  <Override PartName="/ppt/slideLayouts/slideLayout41.xml" ContentType="application/vnd.openxmlformats-officedocument.presentationml.slideLayout+xml"/>
  <Override PartName="/ppt/theme/theme27.xml" ContentType="application/vnd.openxmlformats-officedocument.theme+xml"/>
  <Override PartName="/ppt/slideLayouts/slideLayout42.xml" ContentType="application/vnd.openxmlformats-officedocument.presentationml.slideLayout+xml"/>
  <Override PartName="/ppt/theme/theme28.xml" ContentType="application/vnd.openxmlformats-officedocument.theme+xml"/>
  <Override PartName="/ppt/slideLayouts/slideLayout43.xml" ContentType="application/vnd.openxmlformats-officedocument.presentationml.slideLayout+xml"/>
  <Override PartName="/ppt/theme/theme29.xml" ContentType="application/vnd.openxmlformats-officedocument.theme+xml"/>
  <Override PartName="/ppt/slideLayouts/slideLayout44.xml" ContentType="application/vnd.openxmlformats-officedocument.presentationml.slideLayout+xml"/>
  <Override PartName="/ppt/theme/theme30.xml" ContentType="application/vnd.openxmlformats-officedocument.theme+xml"/>
  <Override PartName="/ppt/slideLayouts/slideLayout45.xml" ContentType="application/vnd.openxmlformats-officedocument.presentationml.slideLayout+xml"/>
  <Override PartName="/ppt/theme/theme31.xml" ContentType="application/vnd.openxmlformats-officedocument.theme+xml"/>
  <Override PartName="/ppt/slideLayouts/slideLayout46.xml" ContentType="application/vnd.openxmlformats-officedocument.presentationml.slideLayout+xml"/>
  <Override PartName="/ppt/theme/theme32.xml" ContentType="application/vnd.openxmlformats-officedocument.theme+xml"/>
  <Override PartName="/ppt/slideLayouts/slideLayout47.xml" ContentType="application/vnd.openxmlformats-officedocument.presentationml.slideLayout+xml"/>
  <Override PartName="/ppt/theme/theme3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6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3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6" r:id="rId3"/>
    <p:sldMasterId id="2147483680" r:id="rId4"/>
    <p:sldMasterId id="2147483682" r:id="rId5"/>
    <p:sldMasterId id="2147483684" r:id="rId6"/>
    <p:sldMasterId id="2147483686" r:id="rId7"/>
    <p:sldMasterId id="2147483688" r:id="rId8"/>
    <p:sldMasterId id="2147483690" r:id="rId9"/>
    <p:sldMasterId id="2147483692" r:id="rId10"/>
    <p:sldMasterId id="2147483694" r:id="rId11"/>
    <p:sldMasterId id="2147483696" r:id="rId12"/>
    <p:sldMasterId id="2147483698" r:id="rId13"/>
    <p:sldMasterId id="2147483700" r:id="rId14"/>
    <p:sldMasterId id="2147483702" r:id="rId15"/>
    <p:sldMasterId id="2147483704" r:id="rId16"/>
    <p:sldMasterId id="2147483706" r:id="rId17"/>
    <p:sldMasterId id="2147483708" r:id="rId18"/>
    <p:sldMasterId id="2147483710" r:id="rId19"/>
    <p:sldMasterId id="2147483712" r:id="rId20"/>
    <p:sldMasterId id="2147483714" r:id="rId21"/>
    <p:sldMasterId id="2147483716" r:id="rId22"/>
    <p:sldMasterId id="2147483718" r:id="rId23"/>
    <p:sldMasterId id="2147483720" r:id="rId24"/>
    <p:sldMasterId id="2147483722" r:id="rId25"/>
    <p:sldMasterId id="2147483724" r:id="rId26"/>
    <p:sldMasterId id="2147483726" r:id="rId27"/>
    <p:sldMasterId id="2147483728" r:id="rId28"/>
    <p:sldMasterId id="2147483730" r:id="rId29"/>
    <p:sldMasterId id="2147483732" r:id="rId30"/>
    <p:sldMasterId id="2147483734" r:id="rId31"/>
    <p:sldMasterId id="2147483736" r:id="rId32"/>
    <p:sldMasterId id="2147483738" r:id="rId33"/>
    <p:sldMasterId id="2147483740" r:id="rId34"/>
    <p:sldMasterId id="2147483765" r:id="rId35"/>
    <p:sldMasterId id="2147483768" r:id="rId36"/>
    <p:sldMasterId id="2147483793" r:id="rId37"/>
    <p:sldMasterId id="2147483796" r:id="rId38"/>
    <p:sldMasterId id="2147483821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4.xm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6.xm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63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40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1126843"/>
            <a:ext cx="3281418" cy="284374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5495144"/>
            <a:ext cx="3953580" cy="256236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0402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3429300"/>
            <a:ext cx="438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762633"/>
            <a:ext cx="12357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307501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621003"/>
            <a:ext cx="7704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2324841" y="-954223"/>
            <a:ext cx="4211301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" name="Google Shape;24;p4"/>
          <p:cNvSpPr/>
          <p:nvPr/>
        </p:nvSpPr>
        <p:spPr>
          <a:xfrm flipH="1">
            <a:off x="8355843" y="3556383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2" y="2306580"/>
            <a:ext cx="668783" cy="1279663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7" y="882985"/>
            <a:ext cx="516117" cy="103896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919689"/>
            <a:ext cx="22030" cy="392645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6" y="5557762"/>
            <a:ext cx="2746019" cy="256224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5638077"/>
            <a:ext cx="829992" cy="1001184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64655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1063864" y="5740358"/>
            <a:ext cx="2738664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1185167"/>
            <a:ext cx="2082611" cy="224532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0" name="Google Shape;120;p5"/>
          <p:cNvSpPr/>
          <p:nvPr/>
        </p:nvSpPr>
        <p:spPr>
          <a:xfrm rot="3259731">
            <a:off x="6535067" y="-645641"/>
            <a:ext cx="422456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4663612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4" y="-1006812"/>
            <a:ext cx="1683799" cy="1751855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257312"/>
            <a:ext cx="2107998" cy="39655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4" y="5847038"/>
            <a:ext cx="1514959" cy="163332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6058956"/>
            <a:ext cx="784225" cy="779197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7629833" y="3338849"/>
            <a:ext cx="3205735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3105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6591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958662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663598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2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8" name="Google Shape;158;p9"/>
          <p:cNvSpPr/>
          <p:nvPr/>
        </p:nvSpPr>
        <p:spPr>
          <a:xfrm rot="4592047">
            <a:off x="7551398" y="989741"/>
            <a:ext cx="1966877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7663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9769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69817"/>
            <a:ext cx="6576000" cy="2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713225" y="4225384"/>
            <a:ext cx="65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5" name="Google Shape;165;p11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6" name="Google Shape;166;p11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7" name="Google Shape;167;p11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5" y="386472"/>
            <a:ext cx="1366913" cy="18427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9579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5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50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4" y="6438057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7" y="5188251"/>
            <a:ext cx="668783" cy="1279663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3764657"/>
            <a:ext cx="516117" cy="103896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6" y="4801360"/>
            <a:ext cx="22030" cy="392645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2319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4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14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48" name="Google Shape;348;p14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350" name="Google Shape;350;p1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4" name="Google Shape;354;p1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8787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>
            <a:spLocks noGrp="1"/>
          </p:cNvSpPr>
          <p:nvPr>
            <p:ph type="title"/>
          </p:nvPr>
        </p:nvSpPr>
        <p:spPr>
          <a:xfrm>
            <a:off x="2013850" y="1121433"/>
            <a:ext cx="5116200" cy="18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subTitle" idx="1"/>
          </p:nvPr>
        </p:nvSpPr>
        <p:spPr>
          <a:xfrm>
            <a:off x="2013850" y="2975367"/>
            <a:ext cx="51162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59" name="Google Shape;359;p15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360" name="Google Shape;360;p1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1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15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366" name="Google Shape;366;p1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5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369" name="Google Shape;369;p1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370" name="Google Shape;370;p1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1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374" name="Google Shape;374;p1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1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376" name="Google Shape;376;p1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377" name="Google Shape;377;p1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378" name="Google Shape;378;p1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1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381" name="Google Shape;381;p1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3" name="Google Shape;383;p1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384" name="Google Shape;384;p1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1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6" name="Google Shape;386;p1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9" name="Google Shape;389;p15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390" name="Google Shape;390;p1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5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94" name="Google Shape;394;p15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0442268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1"/>
          </p:nvPr>
        </p:nvSpPr>
        <p:spPr>
          <a:xfrm>
            <a:off x="93762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2"/>
          </p:nvPr>
        </p:nvSpPr>
        <p:spPr>
          <a:xfrm>
            <a:off x="3484347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subTitle" idx="3"/>
          </p:nvPr>
        </p:nvSpPr>
        <p:spPr>
          <a:xfrm>
            <a:off x="603107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93762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5"/>
          </p:nvPr>
        </p:nvSpPr>
        <p:spPr>
          <a:xfrm>
            <a:off x="3484350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603107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 rot="8800738" flipH="1">
            <a:off x="7902413" y="5575555"/>
            <a:ext cx="1680262" cy="1811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4" name="Google Shape;404;p16"/>
          <p:cNvSpPr/>
          <p:nvPr/>
        </p:nvSpPr>
        <p:spPr>
          <a:xfrm rot="-8942362" flipH="1">
            <a:off x="-983149" y="5386993"/>
            <a:ext cx="2474148" cy="2667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5" name="Google Shape;405;p16"/>
          <p:cNvSpPr/>
          <p:nvPr/>
        </p:nvSpPr>
        <p:spPr>
          <a:xfrm rot="1554271" flipH="1">
            <a:off x="7563507" y="-885399"/>
            <a:ext cx="2112334" cy="26700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6" name="Google Shape;406;p16"/>
          <p:cNvSpPr/>
          <p:nvPr/>
        </p:nvSpPr>
        <p:spPr>
          <a:xfrm>
            <a:off x="62826" y="2300517"/>
            <a:ext cx="606206" cy="49845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16"/>
          <p:cNvGrpSpPr/>
          <p:nvPr/>
        </p:nvGrpSpPr>
        <p:grpSpPr>
          <a:xfrm>
            <a:off x="96399" y="1268391"/>
            <a:ext cx="552408" cy="1057012"/>
            <a:chOff x="10519314" y="4728596"/>
            <a:chExt cx="751780" cy="1078731"/>
          </a:xfrm>
        </p:grpSpPr>
        <p:grpSp>
          <p:nvGrpSpPr>
            <p:cNvPr id="408" name="Google Shape;408;p16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409" name="Google Shape;409;p16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410" name="Google Shape;410;p16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3" name="Google Shape;413;p16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414" name="Google Shape;414;p16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16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6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6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8" name="Google Shape;418;p16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1" name="Google Shape;421;p16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22" name="Google Shape;422;p16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6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4" name="Google Shape;424;p16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25" name="Google Shape;425;p16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6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27" name="Google Shape;427;p16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28" name="Google Shape;428;p16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0" name="Google Shape;430;p16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31" name="Google Shape;431;p16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16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3" name="Google Shape;433;p16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36" name="Google Shape;436;p16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437" name="Google Shape;437;p16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9" name="Google Shape;439;p16"/>
          <p:cNvGrpSpPr/>
          <p:nvPr/>
        </p:nvGrpSpPr>
        <p:grpSpPr>
          <a:xfrm>
            <a:off x="135455" y="92494"/>
            <a:ext cx="426307" cy="858189"/>
            <a:chOff x="10572463" y="3528536"/>
            <a:chExt cx="580168" cy="875823"/>
          </a:xfrm>
        </p:grpSpPr>
        <p:grpSp>
          <p:nvGrpSpPr>
            <p:cNvPr id="440" name="Google Shape;440;p16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2" name="Google Shape;442;p16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16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450" name="Google Shape;450;p16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4" name="Google Shape;454;p16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6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56" name="Google Shape;456;p16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7" name="Google Shape;457;p16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58" name="Google Shape;458;p16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4" name="Google Shape;464;p16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65" name="Google Shape;465;p16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309870" y="948819"/>
            <a:ext cx="18197" cy="324329"/>
            <a:chOff x="10809827" y="4402455"/>
            <a:chExt cx="24764" cy="330993"/>
          </a:xfrm>
        </p:grpSpPr>
        <p:sp>
          <p:nvSpPr>
            <p:cNvPr id="471" name="Google Shape;471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6"/>
          <p:cNvGrpSpPr/>
          <p:nvPr/>
        </p:nvGrpSpPr>
        <p:grpSpPr>
          <a:xfrm>
            <a:off x="8421645" y="1393447"/>
            <a:ext cx="396068" cy="956911"/>
            <a:chOff x="1945386" y="5582316"/>
            <a:chExt cx="470725" cy="852963"/>
          </a:xfrm>
        </p:grpSpPr>
        <p:grpSp>
          <p:nvGrpSpPr>
            <p:cNvPr id="475" name="Google Shape;475;p16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8" name="Google Shape;478;p16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16"/>
          <p:cNvGrpSpPr/>
          <p:nvPr/>
        </p:nvGrpSpPr>
        <p:grpSpPr>
          <a:xfrm>
            <a:off x="8088697" y="76990"/>
            <a:ext cx="1061979" cy="745332"/>
            <a:chOff x="3859815" y="2867310"/>
            <a:chExt cx="1262157" cy="664368"/>
          </a:xfrm>
        </p:grpSpPr>
        <p:sp>
          <p:nvSpPr>
            <p:cNvPr id="480" name="Google Shape;480;p16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83" name="Google Shape;483;p1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84" name="Google Shape;484;p1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1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6" name="Google Shape;486;p1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87" name="Google Shape;487;p1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1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9" name="Google Shape;489;p1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90" name="Google Shape;490;p1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1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92" name="Google Shape;492;p1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5" name="Google Shape;495;p16"/>
          <p:cNvGrpSpPr/>
          <p:nvPr/>
        </p:nvGrpSpPr>
        <p:grpSpPr>
          <a:xfrm>
            <a:off x="8582238" y="815759"/>
            <a:ext cx="33124" cy="590403"/>
            <a:chOff x="10809827" y="4402455"/>
            <a:chExt cx="24764" cy="330993"/>
          </a:xfrm>
        </p:grpSpPr>
        <p:sp>
          <p:nvSpPr>
            <p:cNvPr id="496" name="Google Shape;496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297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"/>
          </p:nvPr>
        </p:nvSpPr>
        <p:spPr>
          <a:xfrm>
            <a:off x="1253225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2"/>
          </p:nvPr>
        </p:nvSpPr>
        <p:spPr>
          <a:xfrm>
            <a:off x="5079776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3"/>
          </p:nvPr>
        </p:nvSpPr>
        <p:spPr>
          <a:xfrm>
            <a:off x="1253225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subTitle" idx="4"/>
          </p:nvPr>
        </p:nvSpPr>
        <p:spPr>
          <a:xfrm>
            <a:off x="5079776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subTitle" idx="5"/>
          </p:nvPr>
        </p:nvSpPr>
        <p:spPr>
          <a:xfrm>
            <a:off x="1253225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subTitle" idx="6"/>
          </p:nvPr>
        </p:nvSpPr>
        <p:spPr>
          <a:xfrm>
            <a:off x="1253225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17"/>
          <p:cNvSpPr txBox="1">
            <a:spLocks noGrp="1"/>
          </p:cNvSpPr>
          <p:nvPr>
            <p:ph type="subTitle" idx="7"/>
          </p:nvPr>
        </p:nvSpPr>
        <p:spPr>
          <a:xfrm>
            <a:off x="5079750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8"/>
          </p:nvPr>
        </p:nvSpPr>
        <p:spPr>
          <a:xfrm>
            <a:off x="5079750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10" name="Google Shape;510;p17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11" name="Google Shape;511;p1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512" name="Google Shape;512;p1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7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518" name="Google Shape;518;p17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0" name="Google Shape;520;p17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21" name="Google Shape;521;p17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4" name="Google Shape;524;p17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25" name="Google Shape;525;p17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6" name="Google Shape;526;p17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27" name="Google Shape;527;p17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28" name="Google Shape;528;p17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17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0" name="Google Shape;530;p17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31" name="Google Shape;531;p17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17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3" name="Google Shape;533;p17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34" name="Google Shape;534;p17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17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010856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1"/>
          </p:nvPr>
        </p:nvSpPr>
        <p:spPr>
          <a:xfrm>
            <a:off x="723900" y="2280201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2"/>
          </p:nvPr>
        </p:nvSpPr>
        <p:spPr>
          <a:xfrm>
            <a:off x="3577144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3"/>
          </p:nvPr>
        </p:nvSpPr>
        <p:spPr>
          <a:xfrm>
            <a:off x="723900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4"/>
          </p:nvPr>
        </p:nvSpPr>
        <p:spPr>
          <a:xfrm>
            <a:off x="3577144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5"/>
          </p:nvPr>
        </p:nvSpPr>
        <p:spPr>
          <a:xfrm>
            <a:off x="6430388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6"/>
          </p:nvPr>
        </p:nvSpPr>
        <p:spPr>
          <a:xfrm>
            <a:off x="6430388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7"/>
          </p:nvPr>
        </p:nvSpPr>
        <p:spPr>
          <a:xfrm>
            <a:off x="731700" y="14137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8"/>
          </p:nvPr>
        </p:nvSpPr>
        <p:spPr>
          <a:xfrm>
            <a:off x="3582994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9"/>
          </p:nvPr>
        </p:nvSpPr>
        <p:spPr>
          <a:xfrm>
            <a:off x="6434288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3"/>
          </p:nvPr>
        </p:nvSpPr>
        <p:spPr>
          <a:xfrm>
            <a:off x="723900" y="3794400"/>
            <a:ext cx="19860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18"/>
          <p:cNvSpPr txBox="1">
            <a:spLocks noGrp="1"/>
          </p:cNvSpPr>
          <p:nvPr>
            <p:ph type="subTitle" idx="14"/>
          </p:nvPr>
        </p:nvSpPr>
        <p:spPr>
          <a:xfrm>
            <a:off x="3582995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18"/>
          <p:cNvSpPr txBox="1">
            <a:spLocks noGrp="1"/>
          </p:cNvSpPr>
          <p:nvPr>
            <p:ph type="subTitle" idx="15"/>
          </p:nvPr>
        </p:nvSpPr>
        <p:spPr>
          <a:xfrm>
            <a:off x="6434290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 rot="-3263452" flipH="1">
            <a:off x="6872469" y="58138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1" name="Google Shape;551;p18"/>
          <p:cNvSpPr/>
          <p:nvPr/>
        </p:nvSpPr>
        <p:spPr>
          <a:xfrm rot="531647" flipH="1">
            <a:off x="-1621231" y="5460760"/>
            <a:ext cx="2581069" cy="278272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2" name="Google Shape;552;p18"/>
          <p:cNvSpPr/>
          <p:nvPr/>
        </p:nvSpPr>
        <p:spPr>
          <a:xfrm rot="460658" flipH="1">
            <a:off x="7344118" y="-1931930"/>
            <a:ext cx="3053845" cy="32924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53" name="Google Shape;553;p18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554" name="Google Shape;554;p18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55" name="Google Shape;555;p18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7" name="Google Shape;557;p18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58" name="Google Shape;558;p18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2" name="Google Shape;562;p18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63" name="Google Shape;563;p18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64" name="Google Shape;564;p18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6" name="Google Shape;566;p18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67" name="Google Shape;567;p18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18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18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18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71" name="Google Shape;571;p18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18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73" name="Google Shape;573;p18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74" name="Google Shape;574;p18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6" name="Google Shape;576;p18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7405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 hasCustomPrompt="1"/>
          </p:nvPr>
        </p:nvSpPr>
        <p:spPr>
          <a:xfrm>
            <a:off x="798388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9"/>
          <p:cNvSpPr txBox="1">
            <a:spLocks noGrp="1"/>
          </p:cNvSpPr>
          <p:nvPr>
            <p:ph type="subTitle" idx="1"/>
          </p:nvPr>
        </p:nvSpPr>
        <p:spPr>
          <a:xfrm>
            <a:off x="798388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0" name="Google Shape;580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372713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19"/>
          <p:cNvSpPr txBox="1">
            <a:spLocks noGrp="1"/>
          </p:cNvSpPr>
          <p:nvPr>
            <p:ph type="subTitle" idx="3"/>
          </p:nvPr>
        </p:nvSpPr>
        <p:spPr>
          <a:xfrm>
            <a:off x="2825700" y="2405964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2" name="Google Shape;582;p19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19"/>
          <p:cNvSpPr txBox="1">
            <a:spLocks noGrp="1"/>
          </p:cNvSpPr>
          <p:nvPr>
            <p:ph type="subTitle" idx="5"/>
          </p:nvPr>
        </p:nvSpPr>
        <p:spPr>
          <a:xfrm>
            <a:off x="4853013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 rot="-5710536">
            <a:off x="-2397358" y="4969417"/>
            <a:ext cx="4224584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5" name="Google Shape;585;p19"/>
          <p:cNvSpPr/>
          <p:nvPr/>
        </p:nvSpPr>
        <p:spPr>
          <a:xfrm rot="-294905">
            <a:off x="7350389" y="5204329"/>
            <a:ext cx="3168449" cy="3415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803907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8" name="Google Shape;588;p20"/>
          <p:cNvSpPr/>
          <p:nvPr/>
        </p:nvSpPr>
        <p:spPr>
          <a:xfrm rot="337739" flipH="1">
            <a:off x="8212273" y="4249658"/>
            <a:ext cx="3158465" cy="46913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89" name="Google Shape;589;p20"/>
          <p:cNvGrpSpPr/>
          <p:nvPr/>
        </p:nvGrpSpPr>
        <p:grpSpPr>
          <a:xfrm>
            <a:off x="90202" y="5619191"/>
            <a:ext cx="516117" cy="1038960"/>
            <a:chOff x="10572463" y="3528536"/>
            <a:chExt cx="580168" cy="875823"/>
          </a:xfrm>
        </p:grpSpPr>
        <p:grpSp>
          <p:nvGrpSpPr>
            <p:cNvPr id="590" name="Google Shape;590;p20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9" name="Google Shape;599;p20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00" name="Google Shape;600;p20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20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20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608" name="Google Shape;608;p20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0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20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4" name="Google Shape;614;p20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615" name="Google Shape;615;p20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0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9" name="Google Shape;619;p20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0" name="Google Shape;620;p20"/>
          <p:cNvSpPr/>
          <p:nvPr/>
        </p:nvSpPr>
        <p:spPr>
          <a:xfrm rot="-3657034" flipH="1">
            <a:off x="-1861902" y="-712649"/>
            <a:ext cx="3661360" cy="16278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21" name="Google Shape;621;p20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622" name="Google Shape;622;p20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23" name="Google Shape;623;p20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4" name="Google Shape;624;p20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25" name="Google Shape;625;p20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8" name="Google Shape;628;p20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29" name="Google Shape;629;p20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20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31" name="Google Shape;631;p20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32" name="Google Shape;632;p20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0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4" name="Google Shape;634;p20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35" name="Google Shape;635;p20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0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7" name="Google Shape;637;p20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38" name="Google Shape;638;p20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0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008308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1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42" name="Google Shape;642;p21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3" name="Google Shape;643;p21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644" name="Google Shape;644;p21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5" name="Google Shape;645;p21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646" name="Google Shape;646;p21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21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650" name="Google Shape;650;p21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21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653" name="Google Shape;653;p21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21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21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658" name="Google Shape;658;p2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" name="Google Shape;659;p2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61" name="Google Shape;661;p2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62" name="Google Shape;662;p2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4" name="Google Shape;664;p2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65" name="Google Shape;665;p2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7" name="Google Shape;667;p2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68" name="Google Shape;668;p2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0" name="Google Shape;670;p2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21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674" name="Google Shape;674;p21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21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78" name="Google Shape;678;p21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3458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123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2347938" y="1329600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37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2" name="Google Shape;682;p22"/>
          <p:cNvSpPr txBox="1"/>
          <p:nvPr/>
        </p:nvSpPr>
        <p:spPr>
          <a:xfrm>
            <a:off x="2099100" y="4815933"/>
            <a:ext cx="4945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9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icons, infographics &amp; images by </a:t>
            </a:r>
            <a:r>
              <a:rPr lang="en" sz="9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22"/>
          <p:cNvSpPr/>
          <p:nvPr/>
        </p:nvSpPr>
        <p:spPr>
          <a:xfrm rot="-2493044" flipH="1">
            <a:off x="-1086706" y="-760373"/>
            <a:ext cx="2902912" cy="312971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4" name="Google Shape;684;p22"/>
          <p:cNvSpPr/>
          <p:nvPr/>
        </p:nvSpPr>
        <p:spPr>
          <a:xfrm rot="-5051288" flipH="1">
            <a:off x="6728114" y="5031361"/>
            <a:ext cx="3997104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5" name="Google Shape;685;p22"/>
          <p:cNvSpPr/>
          <p:nvPr/>
        </p:nvSpPr>
        <p:spPr>
          <a:xfrm rot="460638" flipH="1">
            <a:off x="178425" y="4990387"/>
            <a:ext cx="1359611" cy="163007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6" name="Google Shape;686;p22"/>
          <p:cNvSpPr/>
          <p:nvPr/>
        </p:nvSpPr>
        <p:spPr>
          <a:xfrm rot="460623" flipH="1">
            <a:off x="6683140" y="-2765613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33121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034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4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8" name="Google Shape;718;p24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719" name="Google Shape;719;p2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4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726" name="Google Shape;726;p2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2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729" name="Google Shape;729;p2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2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735" name="Google Shape;735;p2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736" name="Google Shape;736;p2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8" name="Google Shape;738;p2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739" name="Google Shape;739;p2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742" name="Google Shape;742;p2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629702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64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637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title"/>
          </p:nvPr>
        </p:nvSpPr>
        <p:spPr>
          <a:xfrm>
            <a:off x="716700" y="681200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93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256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1C2-1D9A-4E80-A9C8-965DC488C82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197-2757-48C9-8DB5-7475BB98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6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OpenSymbol"/>
              </a:rPr>
              <a:t>Click to edit Master subtitle style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8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98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3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6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014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6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7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686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969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598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6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8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272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49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55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604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61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7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399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61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38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65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8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8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5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656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527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13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38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87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629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6615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807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97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455469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710937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73292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681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867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93299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1017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167607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893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614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051344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27101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7988567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142594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64295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634630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705961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54049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570618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989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4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2466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72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92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15099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3104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644723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145768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5213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09398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45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41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45426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06614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450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586221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298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9583223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2786145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770117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176240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54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298546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32258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837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788314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0155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03948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368947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5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6677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9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6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7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8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0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1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2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4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5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6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8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9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0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1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2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4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5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6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7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heme" Target="../theme/theme3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theme" Target="../theme/theme36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theme" Target="../theme/theme38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5104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51268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90" name="Google Shape;214;p17"/>
          <p:cNvGrpSpPr/>
          <p:nvPr/>
        </p:nvGrpSpPr>
        <p:grpSpPr>
          <a:xfrm>
            <a:off x="-2649960" y="2530080"/>
            <a:ext cx="14443920" cy="5508960"/>
            <a:chOff x="-2649960" y="1897560"/>
            <a:chExt cx="14443920" cy="4131720"/>
          </a:xfrm>
        </p:grpSpPr>
        <p:grpSp>
          <p:nvGrpSpPr>
            <p:cNvPr id="91" name="Google Shape;215;p17"/>
            <p:cNvGrpSpPr/>
            <p:nvPr/>
          </p:nvGrpSpPr>
          <p:grpSpPr>
            <a:xfrm>
              <a:off x="-2649960" y="1897560"/>
              <a:ext cx="4144320" cy="4131000"/>
              <a:chOff x="-2649960" y="1897560"/>
              <a:chExt cx="4144320" cy="4131000"/>
            </a:xfrm>
          </p:grpSpPr>
          <p:sp>
            <p:nvSpPr>
              <p:cNvPr id="92" name="Google Shape;216;p17"/>
              <p:cNvSpPr/>
              <p:nvPr/>
            </p:nvSpPr>
            <p:spPr>
              <a:xfrm rot="21477000" flipV="1">
                <a:off x="-2579760" y="19674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3" name="Google Shape;217;p17"/>
              <p:cNvSpPr/>
              <p:nvPr/>
            </p:nvSpPr>
            <p:spPr>
              <a:xfrm rot="21477000" flipV="1">
                <a:off x="-21974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4" name="Google Shape;218;p17"/>
              <p:cNvSpPr/>
              <p:nvPr/>
            </p:nvSpPr>
            <p:spPr>
              <a:xfrm rot="21477000" flipV="1">
                <a:off x="-2178720" y="213264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219;p17"/>
              <p:cNvSpPr/>
              <p:nvPr/>
            </p:nvSpPr>
            <p:spPr>
              <a:xfrm rot="21477000" flipV="1">
                <a:off x="-2038320" y="208116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220;p17"/>
              <p:cNvSpPr/>
              <p:nvPr/>
            </p:nvSpPr>
            <p:spPr>
              <a:xfrm rot="21477000" flipV="1">
                <a:off x="-1900080" y="22222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" name="Google Shape;221;p17"/>
            <p:cNvGrpSpPr/>
            <p:nvPr/>
          </p:nvGrpSpPr>
          <p:grpSpPr>
            <a:xfrm>
              <a:off x="7649640" y="1898280"/>
              <a:ext cx="4144320" cy="4131000"/>
              <a:chOff x="7649640" y="1898280"/>
              <a:chExt cx="4144320" cy="4131000"/>
            </a:xfrm>
          </p:grpSpPr>
          <p:sp>
            <p:nvSpPr>
              <p:cNvPr id="98" name="Google Shape;222;p17"/>
              <p:cNvSpPr/>
              <p:nvPr/>
            </p:nvSpPr>
            <p:spPr>
              <a:xfrm rot="10923000">
                <a:off x="7719480" y="196848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9" name="Google Shape;223;p17"/>
              <p:cNvSpPr/>
              <p:nvPr/>
            </p:nvSpPr>
            <p:spPr>
              <a:xfrm rot="10923000">
                <a:off x="78116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0" name="Google Shape;224;p17"/>
              <p:cNvSpPr/>
              <p:nvPr/>
            </p:nvSpPr>
            <p:spPr>
              <a:xfrm rot="10923000">
                <a:off x="8033760" y="213300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225;p17"/>
              <p:cNvSpPr/>
              <p:nvPr/>
            </p:nvSpPr>
            <p:spPr>
              <a:xfrm rot="10923000">
                <a:off x="8260560" y="20822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226;p17"/>
              <p:cNvSpPr/>
              <p:nvPr/>
            </p:nvSpPr>
            <p:spPr>
              <a:xfrm rot="10923000">
                <a:off x="8431560" y="222300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2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4" name="Google Shape;235;p18"/>
          <p:cNvGrpSpPr/>
          <p:nvPr/>
        </p:nvGrpSpPr>
        <p:grpSpPr>
          <a:xfrm>
            <a:off x="-1542240" y="-3605280"/>
            <a:ext cx="4511160" cy="6004800"/>
            <a:chOff x="-1542240" y="-2703960"/>
            <a:chExt cx="4511160" cy="4503600"/>
          </a:xfrm>
        </p:grpSpPr>
        <p:sp>
          <p:nvSpPr>
            <p:cNvPr id="105" name="Google Shape;236;p18"/>
            <p:cNvSpPr/>
            <p:nvPr/>
          </p:nvSpPr>
          <p:spPr>
            <a:xfrm rot="9612000">
              <a:off x="-1050840" y="-2210040"/>
              <a:ext cx="3528720" cy="351612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0 h 3516120"/>
                <a:gd name="textAreaBottom" fmla="*/ 3516480 h 351612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237;p18"/>
            <p:cNvSpPr/>
            <p:nvPr/>
          </p:nvSpPr>
          <p:spPr>
            <a:xfrm rot="9612000">
              <a:off x="-936720" y="-200772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0 h 3246120"/>
                <a:gd name="textAreaBottom" fmla="*/ 324648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38;p18"/>
            <p:cNvSpPr/>
            <p:nvPr/>
          </p:nvSpPr>
          <p:spPr>
            <a:xfrm rot="9612000">
              <a:off x="-752040" y="-188748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0 h 2917800"/>
                <a:gd name="textAreaBottom" fmla="*/ 291816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239;p18"/>
            <p:cNvSpPr/>
            <p:nvPr/>
          </p:nvSpPr>
          <p:spPr>
            <a:xfrm rot="9612000">
              <a:off x="-603360" y="-193716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0 h 2746800"/>
                <a:gd name="textAreaBottom" fmla="*/ 274716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240;p18"/>
            <p:cNvSpPr/>
            <p:nvPr/>
          </p:nvSpPr>
          <p:spPr>
            <a:xfrm rot="9612000">
              <a:off x="-459000" y="-181692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0 h 2469240"/>
                <a:gd name="textAreaBottom" fmla="*/ 246960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6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" name="Google Shape;251;p19"/>
          <p:cNvGrpSpPr/>
          <p:nvPr/>
        </p:nvGrpSpPr>
        <p:grpSpPr>
          <a:xfrm>
            <a:off x="-774000" y="-3933120"/>
            <a:ext cx="12138480" cy="14150400"/>
            <a:chOff x="-774000" y="-2949840"/>
            <a:chExt cx="12138480" cy="10612800"/>
          </a:xfrm>
        </p:grpSpPr>
        <p:grpSp>
          <p:nvGrpSpPr>
            <p:cNvPr id="112" name="Google Shape;252;p19"/>
            <p:cNvGrpSpPr/>
            <p:nvPr/>
          </p:nvGrpSpPr>
          <p:grpSpPr>
            <a:xfrm>
              <a:off x="-774000" y="3531600"/>
              <a:ext cx="4144320" cy="4131360"/>
              <a:chOff x="-774000" y="3531600"/>
              <a:chExt cx="4144320" cy="4131360"/>
            </a:xfrm>
          </p:grpSpPr>
          <p:sp>
            <p:nvSpPr>
              <p:cNvPr id="113" name="Google Shape;253;p19"/>
              <p:cNvSpPr/>
              <p:nvPr/>
            </p:nvSpPr>
            <p:spPr>
              <a:xfrm rot="10677000" flipV="1">
                <a:off x="-703800" y="3601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54;p19"/>
              <p:cNvSpPr/>
              <p:nvPr/>
            </p:nvSpPr>
            <p:spPr>
              <a:xfrm rot="10677000" flipV="1">
                <a:off x="-611280" y="391716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5" name="Google Shape;255;p19"/>
              <p:cNvSpPr/>
              <p:nvPr/>
            </p:nvSpPr>
            <p:spPr>
              <a:xfrm rot="10677000" flipV="1">
                <a:off x="-389520" y="411696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56;p19"/>
              <p:cNvSpPr/>
              <p:nvPr/>
            </p:nvSpPr>
            <p:spPr>
              <a:xfrm rot="10677000" flipV="1">
                <a:off x="-162720" y="436068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257;p19"/>
              <p:cNvSpPr/>
              <p:nvPr/>
            </p:nvSpPr>
            <p:spPr>
              <a:xfrm rot="10677000" flipV="1">
                <a:off x="7920" y="453456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" name="Google Shape;258;p19"/>
            <p:cNvGrpSpPr/>
            <p:nvPr/>
          </p:nvGrpSpPr>
          <p:grpSpPr>
            <a:xfrm>
              <a:off x="5972400" y="-2949840"/>
              <a:ext cx="5392080" cy="5386320"/>
              <a:chOff x="5972400" y="-2949840"/>
              <a:chExt cx="5392080" cy="5386320"/>
            </a:xfrm>
          </p:grpSpPr>
          <p:sp>
            <p:nvSpPr>
              <p:cNvPr id="119" name="Google Shape;259;p19"/>
              <p:cNvSpPr/>
              <p:nvPr/>
            </p:nvSpPr>
            <p:spPr>
              <a:xfrm rot="1645800" flipV="1">
                <a:off x="6666120" y="-22518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-360 h 3990240"/>
                  <a:gd name="textAreaBottom" fmla="*/ 399024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260;p19"/>
              <p:cNvSpPr/>
              <p:nvPr/>
            </p:nvSpPr>
            <p:spPr>
              <a:xfrm rot="1645800" flipV="1">
                <a:off x="7034400" y="-203508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-360 h 3683520"/>
                  <a:gd name="textAreaBottom" fmla="*/ 368352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261;p19"/>
              <p:cNvSpPr/>
              <p:nvPr/>
            </p:nvSpPr>
            <p:spPr>
              <a:xfrm rot="1645800" flipV="1">
                <a:off x="7072920" y="-191052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360 h 3310920"/>
                  <a:gd name="textAreaBottom" fmla="*/ 331164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" name="Google Shape;262;p19"/>
              <p:cNvSpPr/>
              <p:nvPr/>
            </p:nvSpPr>
            <p:spPr>
              <a:xfrm rot="1645800" flipV="1">
                <a:off x="7252920" y="-1963440"/>
                <a:ext cx="2922120" cy="3116880"/>
              </a:xfrm>
              <a:custGeom>
                <a:avLst/>
                <a:gdLst>
                  <a:gd name="textAreaLeft" fmla="*/ 0 w 2922120"/>
                  <a:gd name="textAreaRight" fmla="*/ 2922480 w 2922120"/>
                  <a:gd name="textAreaTop" fmla="*/ -360 h 3116880"/>
                  <a:gd name="textAreaBottom" fmla="*/ 311688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263;p19"/>
              <p:cNvSpPr/>
              <p:nvPr/>
            </p:nvSpPr>
            <p:spPr>
              <a:xfrm rot="1645800" flipV="1">
                <a:off x="7439760" y="-182844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-360 h 2802240"/>
                  <a:gd name="textAreaBottom" fmla="*/ 280224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3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5" name="Google Shape;278;p20"/>
          <p:cNvGrpSpPr/>
          <p:nvPr/>
        </p:nvGrpSpPr>
        <p:grpSpPr>
          <a:xfrm>
            <a:off x="6035400" y="3348960"/>
            <a:ext cx="4366800" cy="5204640"/>
            <a:chOff x="6035400" y="2511720"/>
            <a:chExt cx="4366800" cy="3903480"/>
          </a:xfrm>
        </p:grpSpPr>
        <p:sp>
          <p:nvSpPr>
            <p:cNvPr id="126" name="Google Shape;279;p20"/>
            <p:cNvSpPr/>
            <p:nvPr/>
          </p:nvSpPr>
          <p:spPr>
            <a:xfrm rot="9544200" flipH="1">
              <a:off x="6416280" y="3063240"/>
              <a:ext cx="3604320" cy="2800440"/>
            </a:xfrm>
            <a:custGeom>
              <a:avLst/>
              <a:gdLst>
                <a:gd name="textAreaLeft" fmla="*/ 360 w 3604320"/>
                <a:gd name="textAreaRight" fmla="*/ 3605040 w 3604320"/>
                <a:gd name="textAreaTop" fmla="*/ 0 h 2800440"/>
                <a:gd name="textAreaBottom" fmla="*/ 2800800 h 28004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280;p20"/>
            <p:cNvSpPr/>
            <p:nvPr/>
          </p:nvSpPr>
          <p:spPr>
            <a:xfrm rot="9544200" flipH="1">
              <a:off x="6638760" y="3323160"/>
              <a:ext cx="3411360" cy="2221560"/>
            </a:xfrm>
            <a:custGeom>
              <a:avLst/>
              <a:gdLst>
                <a:gd name="textAreaLeft" fmla="*/ 360 w 3411360"/>
                <a:gd name="textAreaRight" fmla="*/ 3412080 w 3411360"/>
                <a:gd name="textAreaTop" fmla="*/ 0 h 2221560"/>
                <a:gd name="textAreaBottom" fmla="*/ 2221920 h 2221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281;p20"/>
            <p:cNvSpPr/>
            <p:nvPr/>
          </p:nvSpPr>
          <p:spPr>
            <a:xfrm rot="9544200" flipH="1">
              <a:off x="6944760" y="3548880"/>
              <a:ext cx="3102480" cy="2122200"/>
            </a:xfrm>
            <a:custGeom>
              <a:avLst/>
              <a:gdLst>
                <a:gd name="textAreaLeft" fmla="*/ 360 w 3102480"/>
                <a:gd name="textAreaRight" fmla="*/ 3103200 w 3102480"/>
                <a:gd name="textAreaTop" fmla="*/ 0 h 2122200"/>
                <a:gd name="textAreaBottom" fmla="*/ 2122560 h 212220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282;p20"/>
            <p:cNvSpPr/>
            <p:nvPr/>
          </p:nvSpPr>
          <p:spPr>
            <a:xfrm rot="9544200" flipH="1">
              <a:off x="7273440" y="3871800"/>
              <a:ext cx="2891520" cy="1735200"/>
            </a:xfrm>
            <a:custGeom>
              <a:avLst/>
              <a:gdLst>
                <a:gd name="textAreaLeft" fmla="*/ 360 w 2891520"/>
                <a:gd name="textAreaRight" fmla="*/ 2892240 w 2891520"/>
                <a:gd name="textAreaTop" fmla="*/ 0 h 1735200"/>
                <a:gd name="textAreaBottom" fmla="*/ 1735560 h 1735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83;p20"/>
            <p:cNvSpPr/>
            <p:nvPr/>
          </p:nvSpPr>
          <p:spPr>
            <a:xfrm rot="9544200" flipH="1">
              <a:off x="7677720" y="4291920"/>
              <a:ext cx="2448360" cy="1247400"/>
            </a:xfrm>
            <a:custGeom>
              <a:avLst/>
              <a:gdLst>
                <a:gd name="textAreaLeft" fmla="*/ -360 w 2448360"/>
                <a:gd name="textAreaRight" fmla="*/ 2448360 w 2448360"/>
                <a:gd name="textAreaTop" fmla="*/ 0 h 1247400"/>
                <a:gd name="textAreaBottom" fmla="*/ 1247760 h 1247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94680" y="3255840"/>
            <a:ext cx="3554280" cy="176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929400" y="1833600"/>
            <a:ext cx="128052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3" name="Google Shape;28;p3"/>
          <p:cNvGrpSpPr/>
          <p:nvPr/>
        </p:nvGrpSpPr>
        <p:grpSpPr>
          <a:xfrm>
            <a:off x="-1577520" y="-1104960"/>
            <a:ext cx="11704680" cy="9866880"/>
            <a:chOff x="-1577520" y="-828720"/>
            <a:chExt cx="11704680" cy="7400160"/>
          </a:xfrm>
        </p:grpSpPr>
        <p:grpSp>
          <p:nvGrpSpPr>
            <p:cNvPr id="134" name="Google Shape;29;p3"/>
            <p:cNvGrpSpPr/>
            <p:nvPr/>
          </p:nvGrpSpPr>
          <p:grpSpPr>
            <a:xfrm>
              <a:off x="6225480" y="-828720"/>
              <a:ext cx="3901680" cy="3488040"/>
              <a:chOff x="6225480" y="-828720"/>
              <a:chExt cx="3901680" cy="3488040"/>
            </a:xfrm>
          </p:grpSpPr>
          <p:sp>
            <p:nvSpPr>
              <p:cNvPr id="135" name="Google Shape;30;p3"/>
              <p:cNvSpPr/>
              <p:nvPr/>
            </p:nvSpPr>
            <p:spPr>
              <a:xfrm rot="12055800" flipH="1" flipV="1">
                <a:off x="6566040" y="-3362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1;p3"/>
              <p:cNvSpPr/>
              <p:nvPr/>
            </p:nvSpPr>
            <p:spPr>
              <a:xfrm rot="12055800" flipH="1" flipV="1">
                <a:off x="6765120" y="-5112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" name="Google Shape;32;p3"/>
              <p:cNvSpPr/>
              <p:nvPr/>
            </p:nvSpPr>
            <p:spPr>
              <a:xfrm rot="12055800" flipH="1" flipV="1">
                <a:off x="7038000" y="-16416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33;p3"/>
              <p:cNvSpPr/>
              <p:nvPr/>
            </p:nvSpPr>
            <p:spPr>
              <a:xfrm rot="12055800" flipH="1" flipV="1">
                <a:off x="7332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4;p3"/>
              <p:cNvSpPr/>
              <p:nvPr/>
            </p:nvSpPr>
            <p:spPr>
              <a:xfrm rot="12055800" flipH="1" flipV="1">
                <a:off x="7693560" y="-4572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0" name="Google Shape;35;p3"/>
            <p:cNvGrpSpPr/>
            <p:nvPr/>
          </p:nvGrpSpPr>
          <p:grpSpPr>
            <a:xfrm>
              <a:off x="-1577520" y="1338120"/>
              <a:ext cx="5855040" cy="5233320"/>
              <a:chOff x="-1577520" y="1338120"/>
              <a:chExt cx="5855040" cy="5233320"/>
            </a:xfrm>
          </p:grpSpPr>
          <p:sp>
            <p:nvSpPr>
              <p:cNvPr id="141" name="Google Shape;36;p3"/>
              <p:cNvSpPr/>
              <p:nvPr/>
            </p:nvSpPr>
            <p:spPr>
              <a:xfrm rot="1255800" flipH="1" flipV="1">
                <a:off x="-1065960" y="2076840"/>
                <a:ext cx="4832640" cy="375480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360 h 3754800"/>
                  <a:gd name="textAreaBottom" fmla="*/ 3755520 h 375480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2" name="Google Shape;37;p3"/>
              <p:cNvSpPr/>
              <p:nvPr/>
            </p:nvSpPr>
            <p:spPr>
              <a:xfrm rot="1255800" flipH="1" flipV="1">
                <a:off x="-1108080" y="242496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360 h 2978640"/>
                  <a:gd name="textAreaBottom" fmla="*/ 297936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3" name="Google Shape;38;p3"/>
              <p:cNvSpPr/>
              <p:nvPr/>
            </p:nvSpPr>
            <p:spPr>
              <a:xfrm rot="1255800" flipH="1" flipV="1">
                <a:off x="-1103040" y="272772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-360 h 2845800"/>
                  <a:gd name="textAreaBottom" fmla="*/ 284580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;p3"/>
              <p:cNvSpPr/>
              <p:nvPr/>
            </p:nvSpPr>
            <p:spPr>
              <a:xfrm rot="1255800" flipH="1" flipV="1">
                <a:off x="-1260360" y="3161880"/>
                <a:ext cx="3876840" cy="232704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360 h 2327040"/>
                  <a:gd name="textAreaBottom" fmla="*/ 2327760 h 232704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" name="Google Shape;40;p3"/>
              <p:cNvSpPr/>
              <p:nvPr/>
            </p:nvSpPr>
            <p:spPr>
              <a:xfrm rot="1255800" flipH="1" flipV="1">
                <a:off x="-1208160" y="372420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360 h 1673280"/>
                  <a:gd name="textAreaBottom" fmla="*/ 167400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37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4320" y="1402080"/>
            <a:ext cx="3841560" cy="289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0" y="228000"/>
            <a:ext cx="4395240" cy="64017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49" name="Google Shape;288;p21"/>
          <p:cNvGrpSpPr/>
          <p:nvPr/>
        </p:nvGrpSpPr>
        <p:grpSpPr>
          <a:xfrm>
            <a:off x="-902880" y="-1176000"/>
            <a:ext cx="3376800" cy="3784320"/>
            <a:chOff x="-902880" y="-882000"/>
            <a:chExt cx="3376800" cy="2838240"/>
          </a:xfrm>
        </p:grpSpPr>
        <p:sp>
          <p:nvSpPr>
            <p:cNvPr id="150" name="Google Shape;289;p21"/>
            <p:cNvSpPr/>
            <p:nvPr/>
          </p:nvSpPr>
          <p:spPr>
            <a:xfrm rot="20978400" flipH="1">
              <a:off x="-717120" y="-630720"/>
              <a:ext cx="3005640" cy="2336040"/>
            </a:xfrm>
            <a:custGeom>
              <a:avLst/>
              <a:gdLst>
                <a:gd name="textAreaLeft" fmla="*/ -360 w 3005640"/>
                <a:gd name="textAreaRight" fmla="*/ 3005640 w 3005640"/>
                <a:gd name="textAreaTop" fmla="*/ 0 h 2336040"/>
                <a:gd name="textAreaBottom" fmla="*/ 2336400 h 23360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290;p21"/>
            <p:cNvSpPr/>
            <p:nvPr/>
          </p:nvSpPr>
          <p:spPr>
            <a:xfrm rot="20978400" flipH="1">
              <a:off x="-745560" y="-384480"/>
              <a:ext cx="2844720" cy="1852560"/>
            </a:xfrm>
            <a:custGeom>
              <a:avLst/>
              <a:gdLst>
                <a:gd name="textAreaLeft" fmla="*/ 360 w 2844720"/>
                <a:gd name="textAreaRight" fmla="*/ 2845440 w 2844720"/>
                <a:gd name="textAreaTop" fmla="*/ 0 h 1852560"/>
                <a:gd name="textAreaBottom" fmla="*/ 1852920 h 1852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91;p21"/>
            <p:cNvSpPr/>
            <p:nvPr/>
          </p:nvSpPr>
          <p:spPr>
            <a:xfrm rot="20978400" flipH="1">
              <a:off x="-714240" y="-510480"/>
              <a:ext cx="2586960" cy="1769760"/>
            </a:xfrm>
            <a:custGeom>
              <a:avLst/>
              <a:gdLst>
                <a:gd name="textAreaLeft" fmla="*/ 360 w 2586960"/>
                <a:gd name="textAreaRight" fmla="*/ 2587680 w 2586960"/>
                <a:gd name="textAreaTop" fmla="*/ 0 h 1769760"/>
                <a:gd name="textAreaBottom" fmla="*/ 1770120 h 176976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92;p21"/>
            <p:cNvSpPr/>
            <p:nvPr/>
          </p:nvSpPr>
          <p:spPr>
            <a:xfrm rot="20978400" flipH="1">
              <a:off x="-789120" y="-489600"/>
              <a:ext cx="2410920" cy="1447200"/>
            </a:xfrm>
            <a:custGeom>
              <a:avLst/>
              <a:gdLst>
                <a:gd name="textAreaLeft" fmla="*/ -360 w 2410920"/>
                <a:gd name="textAreaRight" fmla="*/ 2410920 w 2410920"/>
                <a:gd name="textAreaTop" fmla="*/ 0 h 1447200"/>
                <a:gd name="textAreaBottom" fmla="*/ 1447560 h 1447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93;p21"/>
            <p:cNvSpPr/>
            <p:nvPr/>
          </p:nvSpPr>
          <p:spPr>
            <a:xfrm rot="20978400" flipH="1">
              <a:off x="-727200" y="-458640"/>
              <a:ext cx="2041560" cy="1040400"/>
            </a:xfrm>
            <a:custGeom>
              <a:avLst/>
              <a:gdLst>
                <a:gd name="textAreaLeft" fmla="*/ -360 w 2041560"/>
                <a:gd name="textAreaRight" fmla="*/ 2041560 w 2041560"/>
                <a:gd name="textAreaTop" fmla="*/ 0 h 1040400"/>
                <a:gd name="textAreaBottom" fmla="*/ 1040760 h 1040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4320" y="719520"/>
            <a:ext cx="267804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6" name="Google Shape;297;p22"/>
          <p:cNvGrpSpPr/>
          <p:nvPr/>
        </p:nvGrpSpPr>
        <p:grpSpPr>
          <a:xfrm>
            <a:off x="-1236240" y="3116160"/>
            <a:ext cx="4539240" cy="5410560"/>
            <a:chOff x="-1236240" y="2337120"/>
            <a:chExt cx="4539240" cy="4057920"/>
          </a:xfrm>
        </p:grpSpPr>
        <p:sp>
          <p:nvSpPr>
            <p:cNvPr id="157" name="Google Shape;298;p22"/>
            <p:cNvSpPr/>
            <p:nvPr/>
          </p:nvSpPr>
          <p:spPr>
            <a:xfrm rot="1255800" flipH="1" flipV="1">
              <a:off x="-839880" y="2909880"/>
              <a:ext cx="3746520" cy="2911680"/>
            </a:xfrm>
            <a:custGeom>
              <a:avLst/>
              <a:gdLst>
                <a:gd name="textAreaLeft" fmla="*/ -360 w 3746520"/>
                <a:gd name="textAreaRight" fmla="*/ 3746520 w 3746520"/>
                <a:gd name="textAreaTop" fmla="*/ 360 h 2911680"/>
                <a:gd name="textAreaBottom" fmla="*/ 2912400 h 291168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299;p22"/>
            <p:cNvSpPr/>
            <p:nvPr/>
          </p:nvSpPr>
          <p:spPr>
            <a:xfrm rot="1255800" flipH="1" flipV="1">
              <a:off x="-870840" y="3180960"/>
              <a:ext cx="3545640" cy="2308680"/>
            </a:xfrm>
            <a:custGeom>
              <a:avLst/>
              <a:gdLst>
                <a:gd name="textAreaLeft" fmla="*/ -360 w 3545640"/>
                <a:gd name="textAreaRight" fmla="*/ 3545640 w 3545640"/>
                <a:gd name="textAreaTop" fmla="*/ -360 h 2308680"/>
                <a:gd name="textAreaBottom" fmla="*/ 2308680 h 2308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300;p22"/>
            <p:cNvSpPr/>
            <p:nvPr/>
          </p:nvSpPr>
          <p:spPr>
            <a:xfrm rot="1255800" flipH="1" flipV="1">
              <a:off x="-868320" y="3415680"/>
              <a:ext cx="3224520" cy="2205720"/>
            </a:xfrm>
            <a:custGeom>
              <a:avLst/>
              <a:gdLst>
                <a:gd name="textAreaLeft" fmla="*/ -360 w 3224520"/>
                <a:gd name="textAreaRight" fmla="*/ 3224520 w 3224520"/>
                <a:gd name="textAreaTop" fmla="*/ -360 h 2205720"/>
                <a:gd name="textAreaBottom" fmla="*/ 2205720 h 220572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301;p22"/>
            <p:cNvSpPr/>
            <p:nvPr/>
          </p:nvSpPr>
          <p:spPr>
            <a:xfrm rot="1255800" flipH="1" flipV="1">
              <a:off x="-990360" y="3751560"/>
              <a:ext cx="3005280" cy="1803960"/>
            </a:xfrm>
            <a:custGeom>
              <a:avLst/>
              <a:gdLst>
                <a:gd name="textAreaLeft" fmla="*/ 360 w 3005280"/>
                <a:gd name="textAreaRight" fmla="*/ 3006000 w 3005280"/>
                <a:gd name="textAreaTop" fmla="*/ -360 h 1803960"/>
                <a:gd name="textAreaBottom" fmla="*/ 1803960 h 18039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302;p22"/>
            <p:cNvSpPr/>
            <p:nvPr/>
          </p:nvSpPr>
          <p:spPr>
            <a:xfrm rot="1255800" flipH="1" flipV="1">
              <a:off x="-948960" y="4187520"/>
              <a:ext cx="2544840" cy="1297080"/>
            </a:xfrm>
            <a:custGeom>
              <a:avLst/>
              <a:gdLst>
                <a:gd name="textAreaLeft" fmla="*/ -360 w 2544840"/>
                <a:gd name="textAreaRight" fmla="*/ 2544840 w 2544840"/>
                <a:gd name="textAreaTop" fmla="*/ -360 h 1297080"/>
                <a:gd name="textAreaBottom" fmla="*/ 1297080 h 129708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5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324760" y="2054880"/>
            <a:ext cx="235332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3" name="Google Shape;306;p23"/>
          <p:cNvGrpSpPr/>
          <p:nvPr/>
        </p:nvGrpSpPr>
        <p:grpSpPr>
          <a:xfrm>
            <a:off x="6593760" y="-3094080"/>
            <a:ext cx="4511160" cy="6004320"/>
            <a:chOff x="6593760" y="-2320560"/>
            <a:chExt cx="4511160" cy="4503240"/>
          </a:xfrm>
        </p:grpSpPr>
        <p:sp>
          <p:nvSpPr>
            <p:cNvPr id="164" name="Google Shape;307;p23"/>
            <p:cNvSpPr/>
            <p:nvPr/>
          </p:nvSpPr>
          <p:spPr>
            <a:xfrm rot="1188000" flipV="1">
              <a:off x="7084800" y="-1827000"/>
              <a:ext cx="3528720" cy="351576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-360 h 3515760"/>
                <a:gd name="textAreaBottom" fmla="*/ 3515760 h 351576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" name="Google Shape;308;p23"/>
            <p:cNvSpPr/>
            <p:nvPr/>
          </p:nvSpPr>
          <p:spPr>
            <a:xfrm rot="1188000" flipV="1">
              <a:off x="7389360" y="-162504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360 h 3246120"/>
                <a:gd name="textAreaBottom" fmla="*/ 324684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309;p23"/>
            <p:cNvSpPr/>
            <p:nvPr/>
          </p:nvSpPr>
          <p:spPr>
            <a:xfrm rot="1188000" flipV="1">
              <a:off x="7416720" y="-150516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360 h 2917800"/>
                <a:gd name="textAreaBottom" fmla="*/ 291852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" name="Google Shape;310;p23"/>
            <p:cNvSpPr/>
            <p:nvPr/>
          </p:nvSpPr>
          <p:spPr>
            <a:xfrm rot="1188000" flipV="1">
              <a:off x="7591320" y="-155412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-360 h 2746800"/>
                <a:gd name="textAreaBottom" fmla="*/ 274680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311;p23"/>
            <p:cNvSpPr/>
            <p:nvPr/>
          </p:nvSpPr>
          <p:spPr>
            <a:xfrm rot="1188000" flipV="1">
              <a:off x="7719840" y="-143424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360 h 2469240"/>
                <a:gd name="textAreaBottom" fmla="*/ 246996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3160" y="4516800"/>
            <a:ext cx="4291200" cy="88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0" name="Google Shape;315;p24"/>
          <p:cNvGrpSpPr/>
          <p:nvPr/>
        </p:nvGrpSpPr>
        <p:grpSpPr>
          <a:xfrm>
            <a:off x="-1899000" y="-2542560"/>
            <a:ext cx="6159600" cy="5762400"/>
            <a:chOff x="-1899000" y="-1906920"/>
            <a:chExt cx="6159600" cy="4321800"/>
          </a:xfrm>
        </p:grpSpPr>
        <p:sp>
          <p:nvSpPr>
            <p:cNvPr id="171" name="Google Shape;316;p24"/>
            <p:cNvSpPr/>
            <p:nvPr/>
          </p:nvSpPr>
          <p:spPr>
            <a:xfrm rot="20145000" flipV="1">
              <a:off x="-1689480" y="-812880"/>
              <a:ext cx="5749920" cy="21416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2141640"/>
                <a:gd name="textAreaBottom" fmla="*/ 2141640 h 21416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" name="Google Shape;317;p24"/>
            <p:cNvSpPr/>
            <p:nvPr/>
          </p:nvSpPr>
          <p:spPr>
            <a:xfrm rot="20145000" flipV="1">
              <a:off x="-1623960" y="-809280"/>
              <a:ext cx="5749920" cy="18914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891440"/>
                <a:gd name="textAreaBottom" fmla="*/ 1892160 h 18914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318;p24"/>
            <p:cNvSpPr/>
            <p:nvPr/>
          </p:nvSpPr>
          <p:spPr>
            <a:xfrm rot="20145000" flipV="1">
              <a:off x="-1801440" y="-669960"/>
              <a:ext cx="5749920" cy="164160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641600"/>
                <a:gd name="textAreaBottom" fmla="*/ 1642320 h 16416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319;p24"/>
            <p:cNvSpPr/>
            <p:nvPr/>
          </p:nvSpPr>
          <p:spPr>
            <a:xfrm rot="20145000" flipV="1">
              <a:off x="-1705320" y="-555840"/>
              <a:ext cx="5749920" cy="12848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1284840"/>
                <a:gd name="textAreaBottom" fmla="*/ 1284840 h 1284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320;p24"/>
            <p:cNvSpPr/>
            <p:nvPr/>
          </p:nvSpPr>
          <p:spPr>
            <a:xfrm rot="20145000" flipV="1">
              <a:off x="-1950480" y="-375120"/>
              <a:ext cx="5749920" cy="98388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983880"/>
                <a:gd name="textAreaBottom" fmla="*/ 983880 h 983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7695360" cy="390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78" name="Google Shape;324;p25"/>
          <p:cNvGrpSpPr/>
          <p:nvPr/>
        </p:nvGrpSpPr>
        <p:grpSpPr>
          <a:xfrm>
            <a:off x="5665680" y="4131360"/>
            <a:ext cx="4510440" cy="5998080"/>
            <a:chOff x="5665680" y="3098520"/>
            <a:chExt cx="4510440" cy="4498560"/>
          </a:xfrm>
        </p:grpSpPr>
        <p:sp>
          <p:nvSpPr>
            <p:cNvPr id="179" name="Google Shape;325;p25"/>
            <p:cNvSpPr/>
            <p:nvPr/>
          </p:nvSpPr>
          <p:spPr>
            <a:xfrm rot="21130200">
              <a:off x="5918760" y="3352320"/>
              <a:ext cx="4004280" cy="3990240"/>
            </a:xfrm>
            <a:custGeom>
              <a:avLst/>
              <a:gdLst>
                <a:gd name="textAreaLeft" fmla="*/ 0 w 4004280"/>
                <a:gd name="textAreaRight" fmla="*/ 4004640 w 4004280"/>
                <a:gd name="textAreaTop" fmla="*/ 0 h 3990240"/>
                <a:gd name="textAreaBottom" fmla="*/ 3990600 h 39902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" name="Google Shape;326;p25"/>
            <p:cNvSpPr/>
            <p:nvPr/>
          </p:nvSpPr>
          <p:spPr>
            <a:xfrm rot="21130200">
              <a:off x="6194160" y="3546000"/>
              <a:ext cx="3529800" cy="3683520"/>
            </a:xfrm>
            <a:custGeom>
              <a:avLst/>
              <a:gdLst>
                <a:gd name="textAreaLeft" fmla="*/ 0 w 3529800"/>
                <a:gd name="textAreaRight" fmla="*/ 3530160 w 3529800"/>
                <a:gd name="textAreaTop" fmla="*/ 0 h 3683520"/>
                <a:gd name="textAreaBottom" fmla="*/ 3683880 h 36835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327;p25"/>
            <p:cNvSpPr/>
            <p:nvPr/>
          </p:nvSpPr>
          <p:spPr>
            <a:xfrm rot="21130200">
              <a:off x="6216840" y="3762720"/>
              <a:ext cx="3288960" cy="3310920"/>
            </a:xfrm>
            <a:custGeom>
              <a:avLst/>
              <a:gdLst>
                <a:gd name="textAreaLeft" fmla="*/ 0 w 3288960"/>
                <a:gd name="textAreaRight" fmla="*/ 3289320 w 3288960"/>
                <a:gd name="textAreaTop" fmla="*/ 0 h 3310920"/>
                <a:gd name="textAreaBottom" fmla="*/ 3311280 h 331092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328;p25"/>
            <p:cNvSpPr/>
            <p:nvPr/>
          </p:nvSpPr>
          <p:spPr>
            <a:xfrm rot="21130200">
              <a:off x="6382800" y="4012920"/>
              <a:ext cx="2921760" cy="3116880"/>
            </a:xfrm>
            <a:custGeom>
              <a:avLst/>
              <a:gdLst>
                <a:gd name="textAreaLeft" fmla="*/ 0 w 2921760"/>
                <a:gd name="textAreaRight" fmla="*/ 2922120 w 2921760"/>
                <a:gd name="textAreaTop" fmla="*/ 0 h 3116880"/>
                <a:gd name="textAreaBottom" fmla="*/ 3117240 h 311688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329;p25"/>
            <p:cNvSpPr/>
            <p:nvPr/>
          </p:nvSpPr>
          <p:spPr>
            <a:xfrm rot="21130200">
              <a:off x="6524640" y="4189320"/>
              <a:ext cx="2612520" cy="2802240"/>
            </a:xfrm>
            <a:custGeom>
              <a:avLst/>
              <a:gdLst>
                <a:gd name="textAreaLeft" fmla="*/ 0 w 2612520"/>
                <a:gd name="textAreaRight" fmla="*/ 2612880 w 2612520"/>
                <a:gd name="textAreaTop" fmla="*/ 0 h 2802240"/>
                <a:gd name="textAreaBottom" fmla="*/ 2802600 h 2802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415960" y="2408160"/>
            <a:ext cx="4311720" cy="97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8" name="Google Shape;102;p9"/>
          <p:cNvGrpSpPr/>
          <p:nvPr/>
        </p:nvGrpSpPr>
        <p:grpSpPr>
          <a:xfrm>
            <a:off x="-3502440" y="-4316640"/>
            <a:ext cx="13641840" cy="12320640"/>
            <a:chOff x="-3502440" y="-3237480"/>
            <a:chExt cx="13641840" cy="9240480"/>
          </a:xfrm>
        </p:grpSpPr>
        <p:grpSp>
          <p:nvGrpSpPr>
            <p:cNvPr id="319" name="Google Shape;103;p9"/>
            <p:cNvGrpSpPr/>
            <p:nvPr/>
          </p:nvGrpSpPr>
          <p:grpSpPr>
            <a:xfrm>
              <a:off x="6237720" y="2515320"/>
              <a:ext cx="3901680" cy="3487680"/>
              <a:chOff x="6237720" y="2515320"/>
              <a:chExt cx="3901680" cy="3487680"/>
            </a:xfrm>
          </p:grpSpPr>
          <p:sp>
            <p:nvSpPr>
              <p:cNvPr id="320" name="Google Shape;104;p9"/>
              <p:cNvSpPr/>
              <p:nvPr/>
            </p:nvSpPr>
            <p:spPr>
              <a:xfrm rot="9544200" flipH="1">
                <a:off x="6578280" y="30074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1" name="Google Shape;105;p9"/>
              <p:cNvSpPr/>
              <p:nvPr/>
            </p:nvSpPr>
            <p:spPr>
              <a:xfrm rot="9544200" flipH="1">
                <a:off x="6777360" y="32403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2" name="Google Shape;106;p9"/>
              <p:cNvSpPr/>
              <p:nvPr/>
            </p:nvSpPr>
            <p:spPr>
              <a:xfrm rot="9544200" flipH="1">
                <a:off x="7050600" y="34416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107;p9"/>
              <p:cNvSpPr/>
              <p:nvPr/>
            </p:nvSpPr>
            <p:spPr>
              <a:xfrm rot="9544200" flipH="1">
                <a:off x="7344360" y="37310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108;p9"/>
              <p:cNvSpPr/>
              <p:nvPr/>
            </p:nvSpPr>
            <p:spPr>
              <a:xfrm rot="9544200" flipH="1">
                <a:off x="7705800" y="410616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5" name="Google Shape;109;p9"/>
            <p:cNvGrpSpPr/>
            <p:nvPr/>
          </p:nvGrpSpPr>
          <p:grpSpPr>
            <a:xfrm>
              <a:off x="-3502440" y="-3237480"/>
              <a:ext cx="10661400" cy="5740560"/>
              <a:chOff x="-3502440" y="-3237480"/>
              <a:chExt cx="10661400" cy="5740560"/>
            </a:xfrm>
          </p:grpSpPr>
          <p:sp>
            <p:nvSpPr>
              <p:cNvPr id="326" name="Google Shape;110;p9"/>
              <p:cNvSpPr/>
              <p:nvPr/>
            </p:nvSpPr>
            <p:spPr>
              <a:xfrm rot="20731800" flipV="1">
                <a:off x="-3072240" y="-2058480"/>
                <a:ext cx="9865800" cy="338256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-360 h 3382560"/>
                  <a:gd name="textAreaBottom" fmla="*/ 3382560 h 3382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7" name="Google Shape;111;p9"/>
              <p:cNvSpPr/>
              <p:nvPr/>
            </p:nvSpPr>
            <p:spPr>
              <a:xfrm rot="20731800" flipV="1">
                <a:off x="-2923560" y="-2036160"/>
                <a:ext cx="9865800" cy="298764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987640"/>
                  <a:gd name="textAreaBottom" fmla="*/ 2988360 h 29876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8" name="Google Shape;112;p9"/>
              <p:cNvSpPr/>
              <p:nvPr/>
            </p:nvSpPr>
            <p:spPr>
              <a:xfrm rot="20731800" flipV="1">
                <a:off x="-3225240" y="-1859040"/>
                <a:ext cx="9865800" cy="259308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593080"/>
                  <a:gd name="textAreaBottom" fmla="*/ 2593800 h 2593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113;p9"/>
              <p:cNvSpPr/>
              <p:nvPr/>
            </p:nvSpPr>
            <p:spPr>
              <a:xfrm rot="20731800" flipV="1">
                <a:off x="-3043080" y="-1654920"/>
                <a:ext cx="9865800" cy="20293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029320"/>
                  <a:gd name="textAreaBottom" fmla="*/ 2030040 h 20293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114;p9"/>
              <p:cNvSpPr/>
              <p:nvPr/>
            </p:nvSpPr>
            <p:spPr>
              <a:xfrm rot="20731800" flipV="1">
                <a:off x="-3465000" y="-1427760"/>
                <a:ext cx="9865800" cy="15541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1554120"/>
                  <a:gd name="textAreaBottom" fmla="*/ 1554840 h 15541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36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332;p26"/>
          <p:cNvGrpSpPr/>
          <p:nvPr/>
        </p:nvGrpSpPr>
        <p:grpSpPr>
          <a:xfrm>
            <a:off x="-1082160" y="-1253280"/>
            <a:ext cx="11337480" cy="3945600"/>
            <a:chOff x="-1082160" y="-939960"/>
            <a:chExt cx="11337480" cy="2959200"/>
          </a:xfrm>
        </p:grpSpPr>
        <p:grpSp>
          <p:nvGrpSpPr>
            <p:cNvPr id="186" name="Google Shape;333;p26"/>
            <p:cNvGrpSpPr/>
            <p:nvPr/>
          </p:nvGrpSpPr>
          <p:grpSpPr>
            <a:xfrm>
              <a:off x="-1082160" y="-939960"/>
              <a:ext cx="3099240" cy="2958840"/>
              <a:chOff x="-1082160" y="-939960"/>
              <a:chExt cx="3099240" cy="2958840"/>
            </a:xfrm>
          </p:grpSpPr>
          <p:sp>
            <p:nvSpPr>
              <p:cNvPr id="187" name="Google Shape;334;p26"/>
              <p:cNvSpPr/>
              <p:nvPr/>
            </p:nvSpPr>
            <p:spPr>
              <a:xfrm rot="19527000" flipH="1">
                <a:off x="-758520" y="-412920"/>
                <a:ext cx="2451240" cy="190476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0 h 1904760"/>
                  <a:gd name="textAreaBottom" fmla="*/ 1905120 h 19047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8" name="Google Shape;335;p26"/>
              <p:cNvSpPr/>
              <p:nvPr/>
            </p:nvSpPr>
            <p:spPr>
              <a:xfrm rot="19527000" flipH="1">
                <a:off x="-683640" y="-12204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0 h 1510560"/>
                  <a:gd name="textAreaBottom" fmla="*/ 151092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9" name="Google Shape;336;p26"/>
              <p:cNvSpPr/>
              <p:nvPr/>
            </p:nvSpPr>
            <p:spPr>
              <a:xfrm rot="19527000" flipH="1">
                <a:off x="-705960" y="-181080"/>
                <a:ext cx="2109600" cy="144324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0 h 1443240"/>
                  <a:gd name="textAreaBottom" fmla="*/ 1443600 h 14432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337;p26"/>
              <p:cNvSpPr/>
              <p:nvPr/>
            </p:nvSpPr>
            <p:spPr>
              <a:xfrm rot="19527000" flipH="1">
                <a:off x="-802080" y="-9900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0 h 1180080"/>
                  <a:gd name="textAreaBottom" fmla="*/ 118044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338;p26"/>
              <p:cNvSpPr/>
              <p:nvPr/>
            </p:nvSpPr>
            <p:spPr>
              <a:xfrm rot="19527000" flipH="1">
                <a:off x="-801360" y="-2052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0 h 848160"/>
                  <a:gd name="textAreaBottom" fmla="*/ 84852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2" name="Google Shape;339;p26"/>
            <p:cNvGrpSpPr/>
            <p:nvPr/>
          </p:nvGrpSpPr>
          <p:grpSpPr>
            <a:xfrm>
              <a:off x="7156080" y="-939960"/>
              <a:ext cx="3099240" cy="2959200"/>
              <a:chOff x="7156080" y="-939960"/>
              <a:chExt cx="3099240" cy="2959200"/>
            </a:xfrm>
          </p:grpSpPr>
          <p:sp>
            <p:nvSpPr>
              <p:cNvPr id="193" name="Google Shape;340;p26"/>
              <p:cNvSpPr/>
              <p:nvPr/>
            </p:nvSpPr>
            <p:spPr>
              <a:xfrm rot="12872400" flipH="1" flipV="1">
                <a:off x="7479720" y="-412560"/>
                <a:ext cx="2451240" cy="190512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360 h 1905120"/>
                  <a:gd name="textAreaBottom" fmla="*/ 1905840 h 19051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4" name="Google Shape;341;p26"/>
              <p:cNvSpPr/>
              <p:nvPr/>
            </p:nvSpPr>
            <p:spPr>
              <a:xfrm rot="12872400" flipH="1" flipV="1">
                <a:off x="7536240" y="-12168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360 h 1510560"/>
                  <a:gd name="textAreaBottom" fmla="*/ 151128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5" name="Google Shape;342;p26"/>
              <p:cNvSpPr/>
              <p:nvPr/>
            </p:nvSpPr>
            <p:spPr>
              <a:xfrm rot="12872400" flipH="1" flipV="1">
                <a:off x="7769880" y="-180360"/>
                <a:ext cx="2109600" cy="144360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360 h 1443600"/>
                  <a:gd name="textAreaBottom" fmla="*/ 1444320 h 14436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343;p26"/>
              <p:cNvSpPr/>
              <p:nvPr/>
            </p:nvSpPr>
            <p:spPr>
              <a:xfrm rot="12872400" flipH="1" flipV="1">
                <a:off x="8010000" y="-9936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360 h 1180080"/>
                  <a:gd name="textAreaBottom" fmla="*/ 118080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344;p26"/>
              <p:cNvSpPr/>
              <p:nvPr/>
            </p:nvSpPr>
            <p:spPr>
              <a:xfrm rot="12872400" flipH="1" flipV="1">
                <a:off x="8309160" y="-1980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360 h 848160"/>
                  <a:gd name="textAreaBottom" fmla="*/ 84888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9" name="Google Shape;347;p27"/>
          <p:cNvGrpSpPr/>
          <p:nvPr/>
        </p:nvGrpSpPr>
        <p:grpSpPr>
          <a:xfrm>
            <a:off x="5180040" y="5292000"/>
            <a:ext cx="4762800" cy="3419040"/>
            <a:chOff x="5180040" y="3969000"/>
            <a:chExt cx="4762800" cy="2564280"/>
          </a:xfrm>
        </p:grpSpPr>
        <p:sp>
          <p:nvSpPr>
            <p:cNvPr id="200" name="Google Shape;348;p27"/>
            <p:cNvSpPr/>
            <p:nvPr/>
          </p:nvSpPr>
          <p:spPr>
            <a:xfrm rot="9931800" flipV="1">
              <a:off x="5343120" y="4494960"/>
              <a:ext cx="4407480" cy="151092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510920"/>
                <a:gd name="textAreaBottom" fmla="*/ 151092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349;p27"/>
            <p:cNvSpPr/>
            <p:nvPr/>
          </p:nvSpPr>
          <p:spPr>
            <a:xfrm rot="9931800" flipV="1">
              <a:off x="5276880" y="4661640"/>
              <a:ext cx="4407480" cy="133524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335240"/>
                <a:gd name="textAreaBottom" fmla="*/ 1335240 h 13352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350;p27"/>
            <p:cNvSpPr/>
            <p:nvPr/>
          </p:nvSpPr>
          <p:spPr>
            <a:xfrm rot="9931800" flipV="1">
              <a:off x="5411520" y="4757760"/>
              <a:ext cx="4407480" cy="1158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1158480"/>
                <a:gd name="textAreaBottom" fmla="*/ 115920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51;p27"/>
            <p:cNvSpPr/>
            <p:nvPr/>
          </p:nvSpPr>
          <p:spPr>
            <a:xfrm rot="9931800" flipV="1">
              <a:off x="5330160" y="4919040"/>
              <a:ext cx="4407480" cy="906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906480"/>
                <a:gd name="textAreaBottom" fmla="*/ 90720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52;p27"/>
            <p:cNvSpPr/>
            <p:nvPr/>
          </p:nvSpPr>
          <p:spPr>
            <a:xfrm rot="9931800" flipV="1">
              <a:off x="5518800" y="5030640"/>
              <a:ext cx="4407480" cy="6940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694080"/>
                <a:gd name="textAreaBottom" fmla="*/ 69480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06" name="Google Shape;355;p28"/>
          <p:cNvGrpSpPr/>
          <p:nvPr/>
        </p:nvGrpSpPr>
        <p:grpSpPr>
          <a:xfrm>
            <a:off x="-1368360" y="1606080"/>
            <a:ext cx="2737440" cy="6304800"/>
            <a:chOff x="-1368360" y="1204560"/>
            <a:chExt cx="2737440" cy="4728600"/>
          </a:xfrm>
        </p:grpSpPr>
        <p:sp>
          <p:nvSpPr>
            <p:cNvPr id="207" name="Google Shape;356;p28"/>
            <p:cNvSpPr/>
            <p:nvPr/>
          </p:nvSpPr>
          <p:spPr>
            <a:xfrm rot="4376400">
              <a:off x="-2203560" y="2777400"/>
              <a:ext cx="4407840" cy="151092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510920"/>
                <a:gd name="textAreaBottom" fmla="*/ 151128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" name="Google Shape;357;p28"/>
            <p:cNvSpPr/>
            <p:nvPr/>
          </p:nvSpPr>
          <p:spPr>
            <a:xfrm rot="4376400">
              <a:off x="-2235600" y="2962800"/>
              <a:ext cx="4407840" cy="13348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334880"/>
                <a:gd name="textAreaBottom" fmla="*/ 1335240 h 1334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358;p28"/>
            <p:cNvSpPr/>
            <p:nvPr/>
          </p:nvSpPr>
          <p:spPr>
            <a:xfrm rot="4376400">
              <a:off x="-2313360" y="2940480"/>
              <a:ext cx="4407840" cy="1158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158480"/>
                <a:gd name="textAreaBottom" fmla="*/ 115884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359;p28"/>
            <p:cNvSpPr/>
            <p:nvPr/>
          </p:nvSpPr>
          <p:spPr>
            <a:xfrm rot="4376400">
              <a:off x="-2300760" y="3154320"/>
              <a:ext cx="4407840" cy="906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906480"/>
                <a:gd name="textAreaBottom" fmla="*/ 90684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360;p28"/>
            <p:cNvSpPr/>
            <p:nvPr/>
          </p:nvSpPr>
          <p:spPr>
            <a:xfrm rot="4376400">
              <a:off x="-2403000" y="3102480"/>
              <a:ext cx="4407840" cy="6940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694080"/>
                <a:gd name="textAreaBottom" fmla="*/ 69444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Google Shape;364;p29"/>
          <p:cNvSpPr/>
          <p:nvPr/>
        </p:nvSpPr>
        <p:spPr>
          <a:xfrm>
            <a:off x="2113200" y="5470080"/>
            <a:ext cx="4917600" cy="6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580" bIns="68580" anchor="b">
            <a:noAutofit/>
          </a:bodyPr>
          <a:lstStyle/>
          <a:p>
            <a:pPr algn="ctr" defTabSz="685800">
              <a:lnSpc>
                <a:spcPct val="100000"/>
              </a:lnSpc>
              <a:spcBef>
                <a:spcPts val="225"/>
              </a:spcBef>
              <a:tabLst>
                <a:tab pos="0" algn="l"/>
              </a:tabLst>
            </a:pP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CREDITS: This presentation template was created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3"/>
              </a:rPr>
              <a:t>Slidesgo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, and includes icons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4"/>
              </a:rPr>
              <a:t>Flaticon</a:t>
            </a:r>
            <a:r>
              <a:rPr lang="en" sz="825" b="1" strike="noStrike" spc="-1">
                <a:solidFill>
                  <a:schemeClr val="accent2"/>
                </a:solidFill>
                <a:latin typeface="Lexend"/>
                <a:ea typeface="Lexend"/>
              </a:rPr>
              <a:t> 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and infographics &amp; images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5"/>
              </a:rPr>
              <a:t>Freepik</a:t>
            </a:r>
            <a:endParaRPr lang="en-US" sz="825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14" name="Google Shape;365;p29"/>
          <p:cNvGrpSpPr/>
          <p:nvPr/>
        </p:nvGrpSpPr>
        <p:grpSpPr>
          <a:xfrm>
            <a:off x="-2991600" y="-1283520"/>
            <a:ext cx="13220640" cy="10177920"/>
            <a:chOff x="-2991600" y="-962640"/>
            <a:chExt cx="13220640" cy="7633440"/>
          </a:xfrm>
        </p:grpSpPr>
        <p:grpSp>
          <p:nvGrpSpPr>
            <p:cNvPr id="215" name="Google Shape;366;p29"/>
            <p:cNvGrpSpPr/>
            <p:nvPr/>
          </p:nvGrpSpPr>
          <p:grpSpPr>
            <a:xfrm>
              <a:off x="6327360" y="-962640"/>
              <a:ext cx="3901680" cy="3488040"/>
              <a:chOff x="6327360" y="-962640"/>
              <a:chExt cx="3901680" cy="3488040"/>
            </a:xfrm>
          </p:grpSpPr>
          <p:sp>
            <p:nvSpPr>
              <p:cNvPr id="216" name="Google Shape;367;p29"/>
              <p:cNvSpPr/>
              <p:nvPr/>
            </p:nvSpPr>
            <p:spPr>
              <a:xfrm rot="12055800" flipH="1" flipV="1">
                <a:off x="6667920" y="-47016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7" name="Google Shape;368;p29"/>
              <p:cNvSpPr/>
              <p:nvPr/>
            </p:nvSpPr>
            <p:spPr>
              <a:xfrm rot="12055800" flipH="1" flipV="1">
                <a:off x="6867360" y="-18540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8" name="Google Shape;369;p29"/>
              <p:cNvSpPr/>
              <p:nvPr/>
            </p:nvSpPr>
            <p:spPr>
              <a:xfrm rot="12055800" flipH="1" flipV="1">
                <a:off x="7140240" y="-29808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370;p29"/>
              <p:cNvSpPr/>
              <p:nvPr/>
            </p:nvSpPr>
            <p:spPr>
              <a:xfrm rot="12055800" flipH="1" flipV="1">
                <a:off x="7434000" y="-2408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0" name="Google Shape;371;p29"/>
              <p:cNvSpPr/>
              <p:nvPr/>
            </p:nvSpPr>
            <p:spPr>
              <a:xfrm rot="12055800" flipH="1" flipV="1">
                <a:off x="7795800" y="-1796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1" name="Google Shape;372;p29"/>
            <p:cNvGrpSpPr/>
            <p:nvPr/>
          </p:nvGrpSpPr>
          <p:grpSpPr>
            <a:xfrm>
              <a:off x="-2991600" y="161640"/>
              <a:ext cx="6397920" cy="6509160"/>
              <a:chOff x="-2991600" y="161640"/>
              <a:chExt cx="6397920" cy="6509160"/>
            </a:xfrm>
          </p:grpSpPr>
          <p:sp>
            <p:nvSpPr>
              <p:cNvPr id="222" name="Google Shape;373;p29"/>
              <p:cNvSpPr/>
              <p:nvPr/>
            </p:nvSpPr>
            <p:spPr>
              <a:xfrm rot="2935200" flipH="1" flipV="1">
                <a:off x="-2367000" y="1416240"/>
                <a:ext cx="5149080" cy="3998880"/>
              </a:xfrm>
              <a:custGeom>
                <a:avLst/>
                <a:gdLst>
                  <a:gd name="textAreaLeft" fmla="*/ -360 w 5149080"/>
                  <a:gd name="textAreaRight" fmla="*/ 5149080 w 5149080"/>
                  <a:gd name="textAreaTop" fmla="*/ 360 h 3998880"/>
                  <a:gd name="textAreaBottom" fmla="*/ 3999600 h 39988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3" name="Google Shape;374;p29"/>
              <p:cNvSpPr/>
              <p:nvPr/>
            </p:nvSpPr>
            <p:spPr>
              <a:xfrm rot="2935200" flipH="1" flipV="1">
                <a:off x="-2128320" y="1800360"/>
                <a:ext cx="4573800" cy="297828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-360 h 2978280"/>
                  <a:gd name="textAreaBottom" fmla="*/ 2978280 h 29782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4" name="Google Shape;375;p29"/>
              <p:cNvSpPr/>
              <p:nvPr/>
            </p:nvSpPr>
            <p:spPr>
              <a:xfrm rot="2935200" flipH="1" flipV="1">
                <a:off x="-2211120" y="1980000"/>
                <a:ext cx="4159440" cy="2845080"/>
              </a:xfrm>
              <a:custGeom>
                <a:avLst/>
                <a:gdLst>
                  <a:gd name="textAreaLeft" fmla="*/ -360 w 4159440"/>
                  <a:gd name="textAreaRight" fmla="*/ 4159440 w 4159440"/>
                  <a:gd name="textAreaTop" fmla="*/ -360 h 2845080"/>
                  <a:gd name="textAreaBottom" fmla="*/ 2845080 h 28450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376;p29"/>
              <p:cNvSpPr/>
              <p:nvPr/>
            </p:nvSpPr>
            <p:spPr>
              <a:xfrm rot="2935200" flipH="1" flipV="1">
                <a:off x="-2414520" y="2252880"/>
                <a:ext cx="3876840" cy="2326320"/>
              </a:xfrm>
              <a:custGeom>
                <a:avLst/>
                <a:gdLst>
                  <a:gd name="textAreaLeft" fmla="*/ 360 w 3876840"/>
                  <a:gd name="textAreaRight" fmla="*/ 3877560 w 3876840"/>
                  <a:gd name="textAreaTop" fmla="*/ 360 h 2326320"/>
                  <a:gd name="textAreaBottom" fmla="*/ 2327040 h 232632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377;p29"/>
              <p:cNvSpPr/>
              <p:nvPr/>
            </p:nvSpPr>
            <p:spPr>
              <a:xfrm rot="2935200" flipH="1" flipV="1">
                <a:off x="-2444760" y="2672280"/>
                <a:ext cx="3282480" cy="1672920"/>
              </a:xfrm>
              <a:custGeom>
                <a:avLst/>
                <a:gdLst>
                  <a:gd name="textAreaLeft" fmla="*/ -360 w 3282480"/>
                  <a:gd name="textAreaRight" fmla="*/ 3282480 w 3282480"/>
                  <a:gd name="textAreaTop" fmla="*/ -360 h 1672920"/>
                  <a:gd name="textAreaBottom" fmla="*/ 1672920 h 167292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592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379;p30"/>
          <p:cNvGrpSpPr/>
          <p:nvPr/>
        </p:nvGrpSpPr>
        <p:grpSpPr>
          <a:xfrm>
            <a:off x="5361120" y="-2958240"/>
            <a:ext cx="7353000" cy="13265280"/>
            <a:chOff x="5361120" y="-2218680"/>
            <a:chExt cx="7353000" cy="9948960"/>
          </a:xfrm>
        </p:grpSpPr>
        <p:grpSp>
          <p:nvGrpSpPr>
            <p:cNvPr id="229" name="Google Shape;380;p30"/>
            <p:cNvGrpSpPr/>
            <p:nvPr/>
          </p:nvGrpSpPr>
          <p:grpSpPr>
            <a:xfrm>
              <a:off x="5477040" y="-2218680"/>
              <a:ext cx="4511160" cy="4503240"/>
              <a:chOff x="5477040" y="-2218680"/>
              <a:chExt cx="4511160" cy="4503240"/>
            </a:xfrm>
          </p:grpSpPr>
          <p:sp>
            <p:nvSpPr>
              <p:cNvPr id="230" name="Google Shape;381;p30"/>
              <p:cNvSpPr/>
              <p:nvPr/>
            </p:nvSpPr>
            <p:spPr>
              <a:xfrm rot="1188000" flipV="1">
                <a:off x="5968080" y="-1725120"/>
                <a:ext cx="3528720" cy="351576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360 h 3515760"/>
                  <a:gd name="textAreaBottom" fmla="*/ 3516480 h 351576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1" name="Google Shape;382;p30"/>
              <p:cNvSpPr/>
              <p:nvPr/>
            </p:nvSpPr>
            <p:spPr>
              <a:xfrm rot="1188000" flipV="1">
                <a:off x="6272640" y="-1522800"/>
                <a:ext cx="3110400" cy="324612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-360 h 3246120"/>
                  <a:gd name="textAreaBottom" fmla="*/ 3246120 h 32461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2" name="Google Shape;383;p30"/>
              <p:cNvSpPr/>
              <p:nvPr/>
            </p:nvSpPr>
            <p:spPr>
              <a:xfrm rot="1188000" flipV="1">
                <a:off x="6300000" y="-1403280"/>
                <a:ext cx="2898360" cy="291780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-360 h 2917800"/>
                  <a:gd name="textAreaBottom" fmla="*/ 2917800 h 291780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384;p30"/>
              <p:cNvSpPr/>
              <p:nvPr/>
            </p:nvSpPr>
            <p:spPr>
              <a:xfrm rot="1188000" flipV="1">
                <a:off x="6474600" y="-145188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-360 h 2746800"/>
                  <a:gd name="textAreaBottom" fmla="*/ 274680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4" name="Google Shape;385;p30"/>
              <p:cNvSpPr/>
              <p:nvPr/>
            </p:nvSpPr>
            <p:spPr>
              <a:xfrm rot="1188000" flipV="1">
                <a:off x="6603120" y="-133200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360 h 2469240"/>
                  <a:gd name="textAreaBottom" fmla="*/ 246996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5" name="Google Shape;386;p30"/>
            <p:cNvGrpSpPr/>
            <p:nvPr/>
          </p:nvGrpSpPr>
          <p:grpSpPr>
            <a:xfrm>
              <a:off x="7959240" y="-36000"/>
              <a:ext cx="4754880" cy="4749480"/>
              <a:chOff x="7959240" y="-36000"/>
              <a:chExt cx="4754880" cy="4749480"/>
            </a:xfrm>
          </p:grpSpPr>
          <p:sp>
            <p:nvSpPr>
              <p:cNvPr id="236" name="Google Shape;387;p30"/>
              <p:cNvSpPr/>
              <p:nvPr/>
            </p:nvSpPr>
            <p:spPr>
              <a:xfrm rot="12453600">
                <a:off x="8572320" y="580320"/>
                <a:ext cx="3528720" cy="351612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7" name="Google Shape;388;p30"/>
              <p:cNvSpPr/>
              <p:nvPr/>
            </p:nvSpPr>
            <p:spPr>
              <a:xfrm rot="12453600">
                <a:off x="8667000" y="69156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8" name="Google Shape;389;p30"/>
              <p:cNvSpPr/>
              <p:nvPr/>
            </p:nvSpPr>
            <p:spPr>
              <a:xfrm rot="12453600">
                <a:off x="8858520" y="883440"/>
                <a:ext cx="2898360" cy="291744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390;p30"/>
              <p:cNvSpPr/>
              <p:nvPr/>
            </p:nvSpPr>
            <p:spPr>
              <a:xfrm rot="12453600">
                <a:off x="9111240" y="86760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800"/>
                  <a:gd name="textAreaBottom" fmla="*/ 274716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391;p30"/>
              <p:cNvSpPr/>
              <p:nvPr/>
            </p:nvSpPr>
            <p:spPr>
              <a:xfrm rot="12453600">
                <a:off x="9266760" y="99972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1" name="Google Shape;392;p30"/>
            <p:cNvGrpSpPr/>
            <p:nvPr/>
          </p:nvGrpSpPr>
          <p:grpSpPr>
            <a:xfrm>
              <a:off x="5361120" y="3506760"/>
              <a:ext cx="4232520" cy="4223520"/>
              <a:chOff x="5361120" y="3506760"/>
              <a:chExt cx="4232520" cy="4223520"/>
            </a:xfrm>
          </p:grpSpPr>
          <p:sp>
            <p:nvSpPr>
              <p:cNvPr id="242" name="Google Shape;393;p30"/>
              <p:cNvSpPr/>
              <p:nvPr/>
            </p:nvSpPr>
            <p:spPr>
              <a:xfrm rot="20815200">
                <a:off x="5713200" y="3860280"/>
                <a:ext cx="3528360" cy="3516120"/>
              </a:xfrm>
              <a:custGeom>
                <a:avLst/>
                <a:gdLst>
                  <a:gd name="textAreaLeft" fmla="*/ 0 w 3528360"/>
                  <a:gd name="textAreaRight" fmla="*/ 3528720 w 352836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3" name="Google Shape;394;p30"/>
              <p:cNvSpPr/>
              <p:nvPr/>
            </p:nvSpPr>
            <p:spPr>
              <a:xfrm rot="20815200">
                <a:off x="6024960" y="393912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4" name="Google Shape;395;p30"/>
              <p:cNvSpPr/>
              <p:nvPr/>
            </p:nvSpPr>
            <p:spPr>
              <a:xfrm rot="20815200">
                <a:off x="6047640" y="4137840"/>
                <a:ext cx="2898000" cy="2917440"/>
              </a:xfrm>
              <a:custGeom>
                <a:avLst/>
                <a:gdLst>
                  <a:gd name="textAreaLeft" fmla="*/ 0 w 2898000"/>
                  <a:gd name="textAreaRight" fmla="*/ 2898360 w 289800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396;p30"/>
              <p:cNvSpPr/>
              <p:nvPr/>
            </p:nvSpPr>
            <p:spPr>
              <a:xfrm rot="20815200">
                <a:off x="6206400" y="4358880"/>
                <a:ext cx="2574720" cy="274644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440"/>
                  <a:gd name="textAreaBottom" fmla="*/ 2746800 h 27464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397;p30"/>
              <p:cNvSpPr/>
              <p:nvPr/>
            </p:nvSpPr>
            <p:spPr>
              <a:xfrm rot="20815200">
                <a:off x="6332760" y="451548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1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3847320" cy="2096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7855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399;p31"/>
          <p:cNvGrpSpPr/>
          <p:nvPr/>
        </p:nvGrpSpPr>
        <p:grpSpPr>
          <a:xfrm>
            <a:off x="-1557720" y="-1112160"/>
            <a:ext cx="3048120" cy="9397440"/>
            <a:chOff x="-1557720" y="-834120"/>
            <a:chExt cx="3048120" cy="7048080"/>
          </a:xfrm>
        </p:grpSpPr>
        <p:grpSp>
          <p:nvGrpSpPr>
            <p:cNvPr id="252" name="Google Shape;400;p31"/>
            <p:cNvGrpSpPr/>
            <p:nvPr/>
          </p:nvGrpSpPr>
          <p:grpSpPr>
            <a:xfrm>
              <a:off x="-1247040" y="1485360"/>
              <a:ext cx="2737440" cy="4728600"/>
              <a:chOff x="-1247040" y="1485360"/>
              <a:chExt cx="2737440" cy="4728600"/>
            </a:xfrm>
          </p:grpSpPr>
          <p:sp>
            <p:nvSpPr>
              <p:cNvPr id="253" name="Google Shape;401;p31"/>
              <p:cNvSpPr/>
              <p:nvPr/>
            </p:nvSpPr>
            <p:spPr>
              <a:xfrm rot="4376400">
                <a:off x="-2082240" y="305820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510920"/>
                  <a:gd name="textAreaBottom" fmla="*/ 151128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4" name="Google Shape;402;p31"/>
              <p:cNvSpPr/>
              <p:nvPr/>
            </p:nvSpPr>
            <p:spPr>
              <a:xfrm rot="4376400">
                <a:off x="-2114280" y="324360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334880"/>
                  <a:gd name="textAreaBottom" fmla="*/ 133524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5" name="Google Shape;403;p31"/>
              <p:cNvSpPr/>
              <p:nvPr/>
            </p:nvSpPr>
            <p:spPr>
              <a:xfrm rot="4376400">
                <a:off x="-2192400" y="322128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158480"/>
                  <a:gd name="textAreaBottom" fmla="*/ 115884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404;p31"/>
              <p:cNvSpPr/>
              <p:nvPr/>
            </p:nvSpPr>
            <p:spPr>
              <a:xfrm rot="4376400">
                <a:off x="-2179440" y="343512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906480"/>
                  <a:gd name="textAreaBottom" fmla="*/ 90684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05;p31"/>
              <p:cNvSpPr/>
              <p:nvPr/>
            </p:nvSpPr>
            <p:spPr>
              <a:xfrm rot="4376400">
                <a:off x="-2282040" y="338328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694080"/>
                  <a:gd name="textAreaBottom" fmla="*/ 69444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58" name="Google Shape;406;p31"/>
            <p:cNvGrpSpPr/>
            <p:nvPr/>
          </p:nvGrpSpPr>
          <p:grpSpPr>
            <a:xfrm>
              <a:off x="-1557720" y="-834120"/>
              <a:ext cx="2737440" cy="4728960"/>
              <a:chOff x="-1557720" y="-834120"/>
              <a:chExt cx="2737440" cy="4728960"/>
            </a:xfrm>
          </p:grpSpPr>
          <p:sp>
            <p:nvSpPr>
              <p:cNvPr id="259" name="Google Shape;407;p31"/>
              <p:cNvSpPr/>
              <p:nvPr/>
            </p:nvSpPr>
            <p:spPr>
              <a:xfrm rot="17223600" flipV="1">
                <a:off x="-2392920" y="81072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-360 h 1510920"/>
                  <a:gd name="textAreaBottom" fmla="*/ 151092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408;p31"/>
              <p:cNvSpPr/>
              <p:nvPr/>
            </p:nvSpPr>
            <p:spPr>
              <a:xfrm rot="17223600" flipV="1">
                <a:off x="-2424960" y="80064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334880"/>
                  <a:gd name="textAreaBottom" fmla="*/ 133560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1" name="Google Shape;409;p31"/>
              <p:cNvSpPr/>
              <p:nvPr/>
            </p:nvSpPr>
            <p:spPr>
              <a:xfrm rot="17223600" flipV="1">
                <a:off x="-2502720" y="99936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158480"/>
                  <a:gd name="textAreaBottom" fmla="*/ 115920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410;p31"/>
              <p:cNvSpPr/>
              <p:nvPr/>
            </p:nvSpPr>
            <p:spPr>
              <a:xfrm rot="17223600" flipV="1">
                <a:off x="-2490120" y="103824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906480"/>
                  <a:gd name="textAreaBottom" fmla="*/ 90720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11;p31"/>
              <p:cNvSpPr/>
              <p:nvPr/>
            </p:nvSpPr>
            <p:spPr>
              <a:xfrm rot="17223600" flipV="1">
                <a:off x="-2592360" y="130212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694080"/>
                  <a:gd name="textAreaBottom" fmla="*/ 69480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2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65" name="Google Shape;48;p5"/>
          <p:cNvGrpSpPr/>
          <p:nvPr/>
        </p:nvGrpSpPr>
        <p:grpSpPr>
          <a:xfrm>
            <a:off x="-999360" y="4599840"/>
            <a:ext cx="6656400" cy="4778880"/>
            <a:chOff x="-999360" y="3449880"/>
            <a:chExt cx="6656400" cy="3584160"/>
          </a:xfrm>
        </p:grpSpPr>
        <p:sp>
          <p:nvSpPr>
            <p:cNvPr id="266" name="Google Shape;49;p5"/>
            <p:cNvSpPr/>
            <p:nvPr/>
          </p:nvSpPr>
          <p:spPr>
            <a:xfrm rot="868200">
              <a:off x="-730800" y="4185720"/>
              <a:ext cx="6159960" cy="211176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2111760"/>
                <a:gd name="textAreaBottom" fmla="*/ 2112120 h 211176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50;p5"/>
            <p:cNvSpPr/>
            <p:nvPr/>
          </p:nvSpPr>
          <p:spPr>
            <a:xfrm rot="868200">
              <a:off x="-637920" y="4418640"/>
              <a:ext cx="6159960" cy="18655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865520"/>
                <a:gd name="textAreaBottom" fmla="*/ 1865880 h 18655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51;p5"/>
            <p:cNvSpPr/>
            <p:nvPr/>
          </p:nvSpPr>
          <p:spPr>
            <a:xfrm rot="868200">
              <a:off x="-826560" y="4553640"/>
              <a:ext cx="6159960" cy="16189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618920"/>
                <a:gd name="textAreaBottom" fmla="*/ 1619280 h 1618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52;p5"/>
            <p:cNvSpPr/>
            <p:nvPr/>
          </p:nvSpPr>
          <p:spPr>
            <a:xfrm rot="868200">
              <a:off x="-712800" y="4778640"/>
              <a:ext cx="6159960" cy="126684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266840"/>
                <a:gd name="textAreaBottom" fmla="*/ 1267200 h 1266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53;p5"/>
            <p:cNvSpPr/>
            <p:nvPr/>
          </p:nvSpPr>
          <p:spPr>
            <a:xfrm rot="868200">
              <a:off x="-975960" y="4933800"/>
              <a:ext cx="6159960" cy="97020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970200"/>
                <a:gd name="textAreaBottom" fmla="*/ 970560 h 9702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9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5" name="Google Shape;56;p6"/>
          <p:cNvGrpSpPr/>
          <p:nvPr/>
        </p:nvGrpSpPr>
        <p:grpSpPr>
          <a:xfrm>
            <a:off x="-2112120" y="3560640"/>
            <a:ext cx="3195000" cy="4246560"/>
            <a:chOff x="-2112120" y="2670480"/>
            <a:chExt cx="3195000" cy="3184920"/>
          </a:xfrm>
        </p:grpSpPr>
        <p:sp>
          <p:nvSpPr>
            <p:cNvPr id="276" name="Google Shape;57;p6"/>
            <p:cNvSpPr/>
            <p:nvPr/>
          </p:nvSpPr>
          <p:spPr>
            <a:xfrm rot="21477000" flipV="1">
              <a:off x="-2058120" y="2724840"/>
              <a:ext cx="3087000" cy="3075840"/>
            </a:xfrm>
            <a:custGeom>
              <a:avLst/>
              <a:gdLst>
                <a:gd name="textAreaLeft" fmla="*/ 0 w 3087000"/>
                <a:gd name="textAreaRight" fmla="*/ 3087360 w 3087000"/>
                <a:gd name="textAreaTop" fmla="*/ 360 h 3075840"/>
                <a:gd name="textAreaBottom" fmla="*/ 3076560 h 30758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" name="Google Shape;58;p6"/>
            <p:cNvSpPr/>
            <p:nvPr/>
          </p:nvSpPr>
          <p:spPr>
            <a:xfrm rot="21477000" flipV="1">
              <a:off x="-1763640" y="2717640"/>
              <a:ext cx="2721240" cy="2839680"/>
            </a:xfrm>
            <a:custGeom>
              <a:avLst/>
              <a:gdLst>
                <a:gd name="textAreaLeft" fmla="*/ 0 w 2721240"/>
                <a:gd name="textAreaRight" fmla="*/ 2721600 w 2721240"/>
                <a:gd name="textAreaTop" fmla="*/ 360 h 2839680"/>
                <a:gd name="textAreaBottom" fmla="*/ 2840400 h 283968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59;p6"/>
            <p:cNvSpPr/>
            <p:nvPr/>
          </p:nvSpPr>
          <p:spPr>
            <a:xfrm rot="21477000" flipV="1">
              <a:off x="-1748880" y="2850840"/>
              <a:ext cx="2535480" cy="2552400"/>
            </a:xfrm>
            <a:custGeom>
              <a:avLst/>
              <a:gdLst>
                <a:gd name="textAreaLeft" fmla="*/ 0 w 2535480"/>
                <a:gd name="textAreaRight" fmla="*/ 2535840 w 2535480"/>
                <a:gd name="textAreaTop" fmla="*/ 360 h 2552400"/>
                <a:gd name="textAreaBottom" fmla="*/ 2553120 h 25524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60;p6"/>
            <p:cNvSpPr/>
            <p:nvPr/>
          </p:nvSpPr>
          <p:spPr>
            <a:xfrm rot="21477000" flipV="1">
              <a:off x="-1640880" y="2887920"/>
              <a:ext cx="2252520" cy="2403000"/>
            </a:xfrm>
            <a:custGeom>
              <a:avLst/>
              <a:gdLst>
                <a:gd name="textAreaLeft" fmla="*/ 0 w 2252520"/>
                <a:gd name="textAreaRight" fmla="*/ 2252880 w 2252520"/>
                <a:gd name="textAreaTop" fmla="*/ -360 h 2403000"/>
                <a:gd name="textAreaBottom" fmla="*/ 2403000 h 24030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61;p6"/>
            <p:cNvSpPr/>
            <p:nvPr/>
          </p:nvSpPr>
          <p:spPr>
            <a:xfrm rot="21477000" flipV="1">
              <a:off x="-1458000" y="2997000"/>
              <a:ext cx="2013840" cy="2160360"/>
            </a:xfrm>
            <a:custGeom>
              <a:avLst/>
              <a:gdLst>
                <a:gd name="textAreaLeft" fmla="*/ 0 w 2013840"/>
                <a:gd name="textAreaRight" fmla="*/ 2014200 w 2013840"/>
                <a:gd name="textAreaTop" fmla="*/ -360 h 2160360"/>
                <a:gd name="textAreaBottom" fmla="*/ 2160360 h 216036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59680" y="1405440"/>
            <a:ext cx="3824640" cy="165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659680" y="3137760"/>
            <a:ext cx="3824640" cy="2314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84" name="Google Shape;65;p7"/>
          <p:cNvGrpSpPr/>
          <p:nvPr/>
        </p:nvGrpSpPr>
        <p:grpSpPr>
          <a:xfrm>
            <a:off x="-2090880" y="-2554560"/>
            <a:ext cx="12922200" cy="11967360"/>
            <a:chOff x="-2090880" y="-1915920"/>
            <a:chExt cx="12922200" cy="8975520"/>
          </a:xfrm>
        </p:grpSpPr>
        <p:grpSp>
          <p:nvGrpSpPr>
            <p:cNvPr id="285" name="Google Shape;66;p7"/>
            <p:cNvGrpSpPr/>
            <p:nvPr/>
          </p:nvGrpSpPr>
          <p:grpSpPr>
            <a:xfrm>
              <a:off x="-2090880" y="-1915920"/>
              <a:ext cx="6656760" cy="3584160"/>
              <a:chOff x="-2090880" y="-1915920"/>
              <a:chExt cx="6656760" cy="3584160"/>
            </a:xfrm>
          </p:grpSpPr>
          <p:sp>
            <p:nvSpPr>
              <p:cNvPr id="286" name="Google Shape;67;p7"/>
              <p:cNvSpPr/>
              <p:nvPr/>
            </p:nvSpPr>
            <p:spPr>
              <a:xfrm rot="20731800" flipV="1">
                <a:off x="-1821960" y="-117972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2111760"/>
                  <a:gd name="textAreaBottom" fmla="*/ 211176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68;p7"/>
              <p:cNvSpPr/>
              <p:nvPr/>
            </p:nvSpPr>
            <p:spPr>
              <a:xfrm rot="20731800" flipV="1">
                <a:off x="-1729080" y="-116676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865160"/>
                  <a:gd name="textAreaBottom" fmla="*/ 186588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69;p7"/>
              <p:cNvSpPr/>
              <p:nvPr/>
            </p:nvSpPr>
            <p:spPr>
              <a:xfrm rot="20731800" flipV="1">
                <a:off x="-1917720" y="-10544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618560"/>
                  <a:gd name="textAreaBottom" fmla="*/ 161856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70;p7"/>
              <p:cNvSpPr/>
              <p:nvPr/>
            </p:nvSpPr>
            <p:spPr>
              <a:xfrm rot="20731800" flipV="1">
                <a:off x="-1803960" y="-9284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266840"/>
                  <a:gd name="textAreaBottom" fmla="*/ 126756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71;p7"/>
              <p:cNvSpPr/>
              <p:nvPr/>
            </p:nvSpPr>
            <p:spPr>
              <a:xfrm rot="20731800" flipV="1">
                <a:off x="-2067120" y="-7862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969840"/>
                  <a:gd name="textAreaBottom" fmla="*/ 96984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1" name="Google Shape;72;p7"/>
            <p:cNvGrpSpPr/>
            <p:nvPr/>
          </p:nvGrpSpPr>
          <p:grpSpPr>
            <a:xfrm>
              <a:off x="4174560" y="3475440"/>
              <a:ext cx="6656760" cy="3584160"/>
              <a:chOff x="4174560" y="3475440"/>
              <a:chExt cx="6656760" cy="3584160"/>
            </a:xfrm>
          </p:grpSpPr>
          <p:sp>
            <p:nvSpPr>
              <p:cNvPr id="292" name="Google Shape;73;p7"/>
              <p:cNvSpPr/>
              <p:nvPr/>
            </p:nvSpPr>
            <p:spPr>
              <a:xfrm rot="9931800" flipV="1">
                <a:off x="4402440" y="421164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3" name="Google Shape;74;p7"/>
              <p:cNvSpPr/>
              <p:nvPr/>
            </p:nvSpPr>
            <p:spPr>
              <a:xfrm rot="9931800" flipV="1">
                <a:off x="4309560" y="444348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865160"/>
                  <a:gd name="textAreaBottom" fmla="*/ 186516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4" name="Google Shape;75;p7"/>
              <p:cNvSpPr/>
              <p:nvPr/>
            </p:nvSpPr>
            <p:spPr>
              <a:xfrm rot="9931800" flipV="1">
                <a:off x="4498200" y="45788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618560"/>
                  <a:gd name="textAreaBottom" fmla="*/ 161928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76;p7"/>
              <p:cNvSpPr/>
              <p:nvPr/>
            </p:nvSpPr>
            <p:spPr>
              <a:xfrm rot="9931800" flipV="1">
                <a:off x="4384800" y="48038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77;p7"/>
              <p:cNvSpPr/>
              <p:nvPr/>
            </p:nvSpPr>
            <p:spPr>
              <a:xfrm rot="9931800" flipV="1">
                <a:off x="4647600" y="49586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969840"/>
                  <a:gd name="textAreaBottom" fmla="*/ 97056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3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0800" y="1595040"/>
            <a:ext cx="4802400" cy="24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2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440"/>
            <a:ext cx="548280" cy="52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defTabSz="685800">
              <a:lnSpc>
                <a:spcPct val="100000"/>
              </a:lnSpc>
              <a:buNone/>
              <a:tabLst>
                <a:tab pos="0" algn="l"/>
              </a:tabLst>
              <a:defRPr lang="en" sz="135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oogle Shape;12;p2"/>
          <p:cNvGrpSpPr/>
          <p:nvPr/>
        </p:nvGrpSpPr>
        <p:grpSpPr>
          <a:xfrm>
            <a:off x="-1055160" y="-1104960"/>
            <a:ext cx="11704680" cy="9867360"/>
            <a:chOff x="-1055160" y="-828720"/>
            <a:chExt cx="11704680" cy="7400520"/>
          </a:xfrm>
        </p:grpSpPr>
        <p:grpSp>
          <p:nvGrpSpPr>
            <p:cNvPr id="3" name="Google Shape;13;p2"/>
            <p:cNvGrpSpPr/>
            <p:nvPr/>
          </p:nvGrpSpPr>
          <p:grpSpPr>
            <a:xfrm>
              <a:off x="-1055160" y="-828720"/>
              <a:ext cx="3901680" cy="3487680"/>
              <a:chOff x="-1055160" y="-828720"/>
              <a:chExt cx="3901680" cy="3487680"/>
            </a:xfrm>
          </p:grpSpPr>
          <p:sp>
            <p:nvSpPr>
              <p:cNvPr id="4" name="Google Shape;14;p2"/>
              <p:cNvSpPr/>
              <p:nvPr/>
            </p:nvSpPr>
            <p:spPr>
              <a:xfrm rot="20344200" flipH="1">
                <a:off x="-714240" y="-33588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 rot="20344200" flipH="1">
                <a:off x="-741240" y="-507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" name="Google Shape;16;p2"/>
              <p:cNvSpPr/>
              <p:nvPr/>
            </p:nvSpPr>
            <p:spPr>
              <a:xfrm rot="20344200" flipH="1">
                <a:off x="-739440" y="-1638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 rot="20344200" flipH="1">
                <a:off x="-843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20344200" flipH="1">
                <a:off x="-808560" y="-464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" name="Google Shape;19;p2"/>
            <p:cNvGrpSpPr/>
            <p:nvPr/>
          </p:nvGrpSpPr>
          <p:grpSpPr>
            <a:xfrm>
              <a:off x="4794480" y="1338120"/>
              <a:ext cx="5855040" cy="5233680"/>
              <a:chOff x="4794480" y="1338120"/>
              <a:chExt cx="5855040" cy="5233680"/>
            </a:xfrm>
          </p:grpSpPr>
          <p:sp>
            <p:nvSpPr>
              <p:cNvPr id="10" name="Google Shape;20;p2"/>
              <p:cNvSpPr/>
              <p:nvPr/>
            </p:nvSpPr>
            <p:spPr>
              <a:xfrm rot="9544200" flipH="1">
                <a:off x="5305320" y="2077200"/>
                <a:ext cx="4832640" cy="375516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0 h 3755160"/>
                  <a:gd name="textAreaBottom" fmla="*/ 3755520 h 37551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 rot="9544200" flipH="1">
                <a:off x="5605200" y="242604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0 h 2978640"/>
                  <a:gd name="textAreaBottom" fmla="*/ 297900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 rot="9544200" flipH="1">
                <a:off x="6015600" y="272880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0 h 2845800"/>
                  <a:gd name="textAreaBottom" fmla="*/ 284616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9544200" flipH="1">
                <a:off x="6454080" y="3161880"/>
                <a:ext cx="3876840" cy="232668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0 h 2326680"/>
                  <a:gd name="textAreaBottom" fmla="*/ 2327040 h 23266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9544200" flipH="1">
                <a:off x="6996600" y="372456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0 h 1673280"/>
                  <a:gd name="textAreaBottom" fmla="*/ 167364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272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499480" y="2119200"/>
            <a:ext cx="4145040" cy="241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8" name="Google Shape;80;p8"/>
          <p:cNvGrpSpPr/>
          <p:nvPr/>
        </p:nvGrpSpPr>
        <p:grpSpPr>
          <a:xfrm>
            <a:off x="-1888920" y="-3149760"/>
            <a:ext cx="13380120" cy="13711200"/>
            <a:chOff x="-1888920" y="-2362320"/>
            <a:chExt cx="13380120" cy="10283400"/>
          </a:xfrm>
        </p:grpSpPr>
        <p:grpSp>
          <p:nvGrpSpPr>
            <p:cNvPr id="299" name="Google Shape;81;p8"/>
            <p:cNvGrpSpPr/>
            <p:nvPr/>
          </p:nvGrpSpPr>
          <p:grpSpPr>
            <a:xfrm>
              <a:off x="-1888920" y="-1039680"/>
              <a:ext cx="5039640" cy="4811760"/>
              <a:chOff x="-1888920" y="-1039680"/>
              <a:chExt cx="5039640" cy="4811760"/>
            </a:xfrm>
          </p:grpSpPr>
          <p:sp>
            <p:nvSpPr>
              <p:cNvPr id="300" name="Google Shape;82;p8"/>
              <p:cNvSpPr/>
              <p:nvPr/>
            </p:nvSpPr>
            <p:spPr>
              <a:xfrm rot="19525800" flipH="1">
                <a:off x="-1362240" y="-18216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1" name="Google Shape;83;p8"/>
              <p:cNvSpPr/>
              <p:nvPr/>
            </p:nvSpPr>
            <p:spPr>
              <a:xfrm rot="19525800" flipH="1">
                <a:off x="-1384200" y="20268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2" name="Google Shape;84;p8"/>
              <p:cNvSpPr/>
              <p:nvPr/>
            </p:nvSpPr>
            <p:spPr>
              <a:xfrm rot="19525800" flipH="1">
                <a:off x="-1422360" y="10728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85;p8"/>
              <p:cNvSpPr/>
              <p:nvPr/>
            </p:nvSpPr>
            <p:spPr>
              <a:xfrm rot="19525800" flipH="1">
                <a:off x="-1578240" y="24048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86;p8"/>
              <p:cNvSpPr/>
              <p:nvPr/>
            </p:nvSpPr>
            <p:spPr>
              <a:xfrm rot="19525800" flipH="1">
                <a:off x="-1575360" y="368280"/>
                <a:ext cx="2707200" cy="1379160"/>
              </a:xfrm>
              <a:custGeom>
                <a:avLst/>
                <a:gdLst>
                  <a:gd name="textAreaLeft" fmla="*/ -360 w 2707200"/>
                  <a:gd name="textAreaRight" fmla="*/ 270720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87;p8"/>
            <p:cNvGrpSpPr/>
            <p:nvPr/>
          </p:nvGrpSpPr>
          <p:grpSpPr>
            <a:xfrm>
              <a:off x="7346880" y="-2362320"/>
              <a:ext cx="4144320" cy="4131000"/>
              <a:chOff x="7346880" y="-2362320"/>
              <a:chExt cx="4144320" cy="4131000"/>
            </a:xfrm>
          </p:grpSpPr>
          <p:sp>
            <p:nvSpPr>
              <p:cNvPr id="306" name="Google Shape;88;p8"/>
              <p:cNvSpPr/>
              <p:nvPr/>
            </p:nvSpPr>
            <p:spPr>
              <a:xfrm rot="10923000">
                <a:off x="7416720" y="-229176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7" name="Google Shape;89;p8"/>
              <p:cNvSpPr/>
              <p:nvPr/>
            </p:nvSpPr>
            <p:spPr>
              <a:xfrm rot="10923000">
                <a:off x="7508880" y="-23000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8" name="Google Shape;90;p8"/>
              <p:cNvSpPr/>
              <p:nvPr/>
            </p:nvSpPr>
            <p:spPr>
              <a:xfrm rot="10923000">
                <a:off x="7731000" y="-21268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91;p8"/>
              <p:cNvSpPr/>
              <p:nvPr/>
            </p:nvSpPr>
            <p:spPr>
              <a:xfrm rot="10923000">
                <a:off x="7957800" y="-21776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92;p8"/>
              <p:cNvSpPr/>
              <p:nvPr/>
            </p:nvSpPr>
            <p:spPr>
              <a:xfrm rot="10923000">
                <a:off x="8112240" y="-20368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1" name="Google Shape;93;p8"/>
            <p:cNvGrpSpPr/>
            <p:nvPr/>
          </p:nvGrpSpPr>
          <p:grpSpPr>
            <a:xfrm>
              <a:off x="5576760" y="2534760"/>
              <a:ext cx="5392080" cy="5386320"/>
              <a:chOff x="5576760" y="2534760"/>
              <a:chExt cx="5392080" cy="5386320"/>
            </a:xfrm>
          </p:grpSpPr>
          <p:sp>
            <p:nvSpPr>
              <p:cNvPr id="312" name="Google Shape;94;p8"/>
              <p:cNvSpPr/>
              <p:nvPr/>
            </p:nvSpPr>
            <p:spPr>
              <a:xfrm rot="19954200">
                <a:off x="6270480" y="3232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95;p8"/>
              <p:cNvSpPr/>
              <p:nvPr/>
            </p:nvSpPr>
            <p:spPr>
              <a:xfrm rot="19954200">
                <a:off x="6638400" y="332280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96;p8"/>
              <p:cNvSpPr/>
              <p:nvPr/>
            </p:nvSpPr>
            <p:spPr>
              <a:xfrm rot="19954200">
                <a:off x="6676920" y="35704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97;p8"/>
              <p:cNvSpPr/>
              <p:nvPr/>
            </p:nvSpPr>
            <p:spPr>
              <a:xfrm rot="19954200">
                <a:off x="6857280" y="38174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98;p8"/>
              <p:cNvSpPr/>
              <p:nvPr/>
            </p:nvSpPr>
            <p:spPr>
              <a:xfrm rot="19954200">
                <a:off x="7044120" y="39970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947920" y="5066880"/>
            <a:ext cx="2482560" cy="1053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318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9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3600" y="681600"/>
            <a:ext cx="7696800" cy="6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9873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6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5513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996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89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799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487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5680" y="2495040"/>
            <a:ext cx="446940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" name="Google Shape;121;p11"/>
          <p:cNvGrpSpPr/>
          <p:nvPr/>
        </p:nvGrpSpPr>
        <p:grpSpPr>
          <a:xfrm>
            <a:off x="-1920600" y="-2357280"/>
            <a:ext cx="12997800" cy="10797600"/>
            <a:chOff x="-1920600" y="-1767960"/>
            <a:chExt cx="12997800" cy="8098200"/>
          </a:xfrm>
        </p:grpSpPr>
        <p:grpSp>
          <p:nvGrpSpPr>
            <p:cNvPr id="20" name="Google Shape;122;p11"/>
            <p:cNvGrpSpPr/>
            <p:nvPr/>
          </p:nvGrpSpPr>
          <p:grpSpPr>
            <a:xfrm>
              <a:off x="7035840" y="-278640"/>
              <a:ext cx="4041360" cy="6608880"/>
              <a:chOff x="7035840" y="-278640"/>
              <a:chExt cx="4041360" cy="6608880"/>
            </a:xfrm>
          </p:grpSpPr>
          <p:sp>
            <p:nvSpPr>
              <p:cNvPr id="21" name="Google Shape;123;p11"/>
              <p:cNvSpPr/>
              <p:nvPr/>
            </p:nvSpPr>
            <p:spPr>
              <a:xfrm rot="6548400" flipV="1">
                <a:off x="5963040" y="192060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" name="Google Shape;124;p11"/>
              <p:cNvSpPr/>
              <p:nvPr/>
            </p:nvSpPr>
            <p:spPr>
              <a:xfrm rot="6548400" flipV="1">
                <a:off x="6003000" y="218160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" name="Google Shape;125;p11"/>
              <p:cNvSpPr/>
              <p:nvPr/>
            </p:nvSpPr>
            <p:spPr>
              <a:xfrm rot="6548400" flipV="1">
                <a:off x="6222960" y="21333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26;p11"/>
              <p:cNvSpPr/>
              <p:nvPr/>
            </p:nvSpPr>
            <p:spPr>
              <a:xfrm rot="6548400" flipV="1">
                <a:off x="6285600" y="2579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127;p11"/>
              <p:cNvSpPr/>
              <p:nvPr/>
            </p:nvSpPr>
            <p:spPr>
              <a:xfrm rot="6548400" flipV="1">
                <a:off x="6500160" y="255420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" name="Google Shape;128;p11"/>
            <p:cNvGrpSpPr/>
            <p:nvPr/>
          </p:nvGrpSpPr>
          <p:grpSpPr>
            <a:xfrm>
              <a:off x="-1920600" y="-1767960"/>
              <a:ext cx="4041360" cy="6608880"/>
              <a:chOff x="-1920600" y="-1767960"/>
              <a:chExt cx="4041360" cy="6608880"/>
            </a:xfrm>
          </p:grpSpPr>
          <p:sp>
            <p:nvSpPr>
              <p:cNvPr id="27" name="Google Shape;129;p11"/>
              <p:cNvSpPr/>
              <p:nvPr/>
            </p:nvSpPr>
            <p:spPr>
              <a:xfrm rot="17348400" flipV="1">
                <a:off x="-2966040" y="52884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130;p11"/>
              <p:cNvSpPr/>
              <p:nvPr/>
            </p:nvSpPr>
            <p:spPr>
              <a:xfrm rot="17348400" flipV="1">
                <a:off x="-3006000" y="5140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" name="Google Shape;131;p11"/>
              <p:cNvSpPr/>
              <p:nvPr/>
            </p:nvSpPr>
            <p:spPr>
              <a:xfrm rot="17348400" flipV="1">
                <a:off x="-3225960" y="80964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132;p11"/>
              <p:cNvSpPr/>
              <p:nvPr/>
            </p:nvSpPr>
            <p:spPr>
              <a:xfrm rot="17348400" flipV="1">
                <a:off x="-3288600" y="716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33;p11"/>
              <p:cNvSpPr/>
              <p:nvPr/>
            </p:nvSpPr>
            <p:spPr>
              <a:xfrm rot="17348400" flipV="1">
                <a:off x="-3503160" y="103788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0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68740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title"/>
          </p:nvPr>
        </p:nvSpPr>
        <p:spPr>
          <a:xfrm>
            <a:off x="268740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533916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title"/>
          </p:nvPr>
        </p:nvSpPr>
        <p:spPr>
          <a:xfrm>
            <a:off x="533916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145;p13"/>
          <p:cNvGrpSpPr/>
          <p:nvPr/>
        </p:nvGrpSpPr>
        <p:grpSpPr>
          <a:xfrm>
            <a:off x="-1956600" y="-3121920"/>
            <a:ext cx="13014000" cy="12378720"/>
            <a:chOff x="-1956600" y="-2341440"/>
            <a:chExt cx="13014000" cy="9284040"/>
          </a:xfrm>
        </p:grpSpPr>
        <p:grpSp>
          <p:nvGrpSpPr>
            <p:cNvPr id="38" name="Google Shape;146;p13"/>
            <p:cNvGrpSpPr/>
            <p:nvPr/>
          </p:nvGrpSpPr>
          <p:grpSpPr>
            <a:xfrm>
              <a:off x="-1956600" y="333720"/>
              <a:ext cx="4041000" cy="6608880"/>
              <a:chOff x="-1956600" y="333720"/>
              <a:chExt cx="4041000" cy="6608880"/>
            </a:xfrm>
          </p:grpSpPr>
          <p:sp>
            <p:nvSpPr>
              <p:cNvPr id="39" name="Google Shape;147;p13"/>
              <p:cNvSpPr/>
              <p:nvPr/>
            </p:nvSpPr>
            <p:spPr>
              <a:xfrm rot="4251600">
                <a:off x="-3002400" y="25333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" name="Google Shape;148;p13"/>
              <p:cNvSpPr/>
              <p:nvPr/>
            </p:nvSpPr>
            <p:spPr>
              <a:xfrm rot="4251600">
                <a:off x="-3042000" y="279432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" name="Google Shape;149;p13"/>
              <p:cNvSpPr/>
              <p:nvPr/>
            </p:nvSpPr>
            <p:spPr>
              <a:xfrm rot="4251600">
                <a:off x="-3261960" y="274572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50;p13"/>
              <p:cNvSpPr/>
              <p:nvPr/>
            </p:nvSpPr>
            <p:spPr>
              <a:xfrm rot="4251600">
                <a:off x="-3324960" y="31917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51;p13"/>
              <p:cNvSpPr/>
              <p:nvPr/>
            </p:nvSpPr>
            <p:spPr>
              <a:xfrm rot="4251600">
                <a:off x="-3539520" y="316656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" name="Google Shape;152;p13"/>
            <p:cNvGrpSpPr/>
            <p:nvPr/>
          </p:nvGrpSpPr>
          <p:grpSpPr>
            <a:xfrm>
              <a:off x="7016040" y="-2341440"/>
              <a:ext cx="4041360" cy="6608880"/>
              <a:chOff x="7016040" y="-2341440"/>
              <a:chExt cx="4041360" cy="6608880"/>
            </a:xfrm>
          </p:grpSpPr>
          <p:sp>
            <p:nvSpPr>
              <p:cNvPr id="45" name="Google Shape;153;p13"/>
              <p:cNvSpPr/>
              <p:nvPr/>
            </p:nvSpPr>
            <p:spPr>
              <a:xfrm rot="15051600">
                <a:off x="5943240" y="-439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" name="Google Shape;154;p13"/>
              <p:cNvSpPr/>
              <p:nvPr/>
            </p:nvSpPr>
            <p:spPr>
              <a:xfrm rot="15051600">
                <a:off x="5983200" y="-586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55;p13"/>
              <p:cNvSpPr/>
              <p:nvPr/>
            </p:nvSpPr>
            <p:spPr>
              <a:xfrm rot="15051600">
                <a:off x="6203160" y="2361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56;p13"/>
              <p:cNvSpPr/>
              <p:nvPr/>
            </p:nvSpPr>
            <p:spPr>
              <a:xfrm rot="15051600">
                <a:off x="6265800" y="1425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57;p13"/>
              <p:cNvSpPr/>
              <p:nvPr/>
            </p:nvSpPr>
            <p:spPr>
              <a:xfrm rot="15051600">
                <a:off x="6480360" y="46404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6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65240" y="732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2865240" y="2640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2865240" y="454800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3" name="Google Shape;165;p14"/>
          <p:cNvGrpSpPr/>
          <p:nvPr/>
        </p:nvGrpSpPr>
        <p:grpSpPr>
          <a:xfrm>
            <a:off x="-1698840" y="-1281120"/>
            <a:ext cx="12314520" cy="10735200"/>
            <a:chOff x="-1698840" y="-960840"/>
            <a:chExt cx="12314520" cy="8051400"/>
          </a:xfrm>
        </p:grpSpPr>
        <p:grpSp>
          <p:nvGrpSpPr>
            <p:cNvPr id="54" name="Google Shape;166;p14"/>
            <p:cNvGrpSpPr/>
            <p:nvPr/>
          </p:nvGrpSpPr>
          <p:grpSpPr>
            <a:xfrm>
              <a:off x="-1698840" y="619200"/>
              <a:ext cx="4301640" cy="6471360"/>
              <a:chOff x="-1698840" y="619200"/>
              <a:chExt cx="4301640" cy="6471360"/>
            </a:xfrm>
          </p:grpSpPr>
          <p:sp>
            <p:nvSpPr>
              <p:cNvPr id="55" name="Google Shape;167;p14"/>
              <p:cNvSpPr/>
              <p:nvPr/>
            </p:nvSpPr>
            <p:spPr>
              <a:xfrm rot="14773800" flipV="1">
                <a:off x="-2557440" y="2796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2033280"/>
                  <a:gd name="textAreaBottom" fmla="*/ 203400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168;p14"/>
              <p:cNvSpPr/>
              <p:nvPr/>
            </p:nvSpPr>
            <p:spPr>
              <a:xfrm rot="14773800" flipV="1">
                <a:off x="-2676240" y="284184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796040"/>
                  <a:gd name="textAreaBottom" fmla="*/ 179604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169;p14"/>
              <p:cNvSpPr/>
              <p:nvPr/>
            </p:nvSpPr>
            <p:spPr>
              <a:xfrm rot="14773800" flipV="1">
                <a:off x="-2657160" y="314388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1558800"/>
                  <a:gd name="textAreaBottom" fmla="*/ 155952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170;p14"/>
              <p:cNvSpPr/>
              <p:nvPr/>
            </p:nvSpPr>
            <p:spPr>
              <a:xfrm rot="14773800" flipV="1">
                <a:off x="-2797560" y="324504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220040"/>
                  <a:gd name="textAreaBottom" fmla="*/ 122004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171;p14"/>
              <p:cNvSpPr/>
              <p:nvPr/>
            </p:nvSpPr>
            <p:spPr>
              <a:xfrm rot="14773800" flipV="1">
                <a:off x="-2836440" y="367596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934200"/>
                  <a:gd name="textAreaBottom" fmla="*/ 93420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" name="Google Shape;172;p14"/>
            <p:cNvGrpSpPr/>
            <p:nvPr/>
          </p:nvGrpSpPr>
          <p:grpSpPr>
            <a:xfrm>
              <a:off x="7038360" y="-960840"/>
              <a:ext cx="3577320" cy="6541920"/>
              <a:chOff x="7038360" y="-960840"/>
              <a:chExt cx="3577320" cy="6541920"/>
            </a:xfrm>
          </p:grpSpPr>
          <p:sp>
            <p:nvSpPr>
              <p:cNvPr id="61" name="Google Shape;173;p14"/>
              <p:cNvSpPr/>
              <p:nvPr/>
            </p:nvSpPr>
            <p:spPr>
              <a:xfrm rot="15321600">
                <a:off x="5769000" y="13903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74;p14"/>
              <p:cNvSpPr/>
              <p:nvPr/>
            </p:nvSpPr>
            <p:spPr>
              <a:xfrm rot="15321600">
                <a:off x="5893200" y="137808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175;p14"/>
              <p:cNvSpPr/>
              <p:nvPr/>
            </p:nvSpPr>
            <p:spPr>
              <a:xfrm rot="15321600">
                <a:off x="6071760" y="16315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176;p14"/>
              <p:cNvSpPr/>
              <p:nvPr/>
            </p:nvSpPr>
            <p:spPr>
              <a:xfrm rot="15321600">
                <a:off x="6097680" y="150012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77;p14"/>
              <p:cNvSpPr/>
              <p:nvPr/>
            </p:nvSpPr>
            <p:spPr>
              <a:xfrm rot="15321600">
                <a:off x="6386760" y="18028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8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720" y="4093440"/>
            <a:ext cx="439092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" name="Google Shape;181;p15"/>
          <p:cNvGrpSpPr/>
          <p:nvPr/>
        </p:nvGrpSpPr>
        <p:grpSpPr>
          <a:xfrm>
            <a:off x="-1320840" y="-2813760"/>
            <a:ext cx="12898800" cy="12108960"/>
            <a:chOff x="-1320840" y="-2110320"/>
            <a:chExt cx="12898800" cy="9081720"/>
          </a:xfrm>
        </p:grpSpPr>
        <p:grpSp>
          <p:nvGrpSpPr>
            <p:cNvPr id="68" name="Google Shape;182;p15"/>
            <p:cNvGrpSpPr/>
            <p:nvPr/>
          </p:nvGrpSpPr>
          <p:grpSpPr>
            <a:xfrm>
              <a:off x="5537880" y="-2110320"/>
              <a:ext cx="6040080" cy="5527800"/>
              <a:chOff x="5537880" y="-2110320"/>
              <a:chExt cx="6040080" cy="5527800"/>
            </a:xfrm>
          </p:grpSpPr>
          <p:sp>
            <p:nvSpPr>
              <p:cNvPr id="69" name="Google Shape;183;p15"/>
              <p:cNvSpPr/>
              <p:nvPr/>
            </p:nvSpPr>
            <p:spPr>
              <a:xfrm rot="13174200">
                <a:off x="5494320" y="-303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0" name="Google Shape;184;p15"/>
              <p:cNvSpPr/>
              <p:nvPr/>
            </p:nvSpPr>
            <p:spPr>
              <a:xfrm rot="13174200">
                <a:off x="5519160" y="-36396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1" name="Google Shape;185;p15"/>
              <p:cNvSpPr/>
              <p:nvPr/>
            </p:nvSpPr>
            <p:spPr>
              <a:xfrm rot="13174200">
                <a:off x="5742720" y="-2401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" name="Google Shape;186;p15"/>
              <p:cNvSpPr/>
              <p:nvPr/>
            </p:nvSpPr>
            <p:spPr>
              <a:xfrm rot="13174200">
                <a:off x="5587920" y="-32940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187;p15"/>
              <p:cNvSpPr/>
              <p:nvPr/>
            </p:nvSpPr>
            <p:spPr>
              <a:xfrm rot="13174200">
                <a:off x="5915520" y="-2260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4" name="Google Shape;188;p15"/>
            <p:cNvGrpSpPr/>
            <p:nvPr/>
          </p:nvGrpSpPr>
          <p:grpSpPr>
            <a:xfrm>
              <a:off x="-1320840" y="1931760"/>
              <a:ext cx="4811760" cy="5039640"/>
              <a:chOff x="-1320840" y="1931760"/>
              <a:chExt cx="4811760" cy="5039640"/>
            </a:xfrm>
          </p:grpSpPr>
          <p:sp>
            <p:nvSpPr>
              <p:cNvPr id="75" name="Google Shape;189;p15"/>
              <p:cNvSpPr/>
              <p:nvPr/>
            </p:nvSpPr>
            <p:spPr>
              <a:xfrm rot="14125800" flipH="1">
                <a:off x="-907920" y="290304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6" name="Google Shape;190;p15"/>
              <p:cNvSpPr/>
              <p:nvPr/>
            </p:nvSpPr>
            <p:spPr>
              <a:xfrm rot="14125800" flipH="1">
                <a:off x="-736200" y="335196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" name="Google Shape;191;p15"/>
              <p:cNvSpPr/>
              <p:nvPr/>
            </p:nvSpPr>
            <p:spPr>
              <a:xfrm rot="14125800" flipH="1">
                <a:off x="-715680" y="361584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" name="Google Shape;192;p15"/>
              <p:cNvSpPr/>
              <p:nvPr/>
            </p:nvSpPr>
            <p:spPr>
              <a:xfrm rot="14125800" flipH="1">
                <a:off x="-680760" y="410256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" name="Google Shape;193;p15"/>
              <p:cNvSpPr/>
              <p:nvPr/>
            </p:nvSpPr>
            <p:spPr>
              <a:xfrm rot="14125800" flipH="1">
                <a:off x="-576360" y="4614480"/>
                <a:ext cx="2707200" cy="1379160"/>
              </a:xfrm>
              <a:custGeom>
                <a:avLst/>
                <a:gdLst>
                  <a:gd name="textAreaLeft" fmla="*/ 360 w 2707200"/>
                  <a:gd name="textAreaRight" fmla="*/ 270792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7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200;p16"/>
          <p:cNvGrpSpPr/>
          <p:nvPr/>
        </p:nvGrpSpPr>
        <p:grpSpPr>
          <a:xfrm>
            <a:off x="6769440" y="-1718880"/>
            <a:ext cx="3487680" cy="5202240"/>
            <a:chOff x="6769440" y="-1289160"/>
            <a:chExt cx="3487680" cy="3901680"/>
          </a:xfrm>
        </p:grpSpPr>
        <p:sp>
          <p:nvSpPr>
            <p:cNvPr id="82" name="Google Shape;201;p16"/>
            <p:cNvSpPr/>
            <p:nvPr/>
          </p:nvSpPr>
          <p:spPr>
            <a:xfrm rot="4143600" flipH="1">
              <a:off x="6903000" y="-589320"/>
              <a:ext cx="3220200" cy="2502720"/>
            </a:xfrm>
            <a:custGeom>
              <a:avLst/>
              <a:gdLst>
                <a:gd name="textAreaLeft" fmla="*/ -360 w 3220200"/>
                <a:gd name="textAreaRight" fmla="*/ 3220200 w 3220200"/>
                <a:gd name="textAreaTop" fmla="*/ 0 h 2502720"/>
                <a:gd name="textAreaBottom" fmla="*/ 2503080 h 250272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" name="Google Shape;202;p16"/>
            <p:cNvSpPr/>
            <p:nvPr/>
          </p:nvSpPr>
          <p:spPr>
            <a:xfrm rot="4143600" flipH="1">
              <a:off x="6962040" y="-443880"/>
              <a:ext cx="3047400" cy="1984680"/>
            </a:xfrm>
            <a:custGeom>
              <a:avLst/>
              <a:gdLst>
                <a:gd name="textAreaLeft" fmla="*/ -360 w 3047400"/>
                <a:gd name="textAreaRight" fmla="*/ 3047400 w 3047400"/>
                <a:gd name="textAreaTop" fmla="*/ 0 h 1984680"/>
                <a:gd name="textAreaBottom" fmla="*/ 1985040 h 1984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203;p16"/>
            <p:cNvSpPr/>
            <p:nvPr/>
          </p:nvSpPr>
          <p:spPr>
            <a:xfrm rot="4143600" flipH="1">
              <a:off x="7258320" y="-534960"/>
              <a:ext cx="2771640" cy="1896480"/>
            </a:xfrm>
            <a:custGeom>
              <a:avLst/>
              <a:gdLst>
                <a:gd name="textAreaLeft" fmla="*/ -360 w 2771640"/>
                <a:gd name="textAreaRight" fmla="*/ 2771640 w 2771640"/>
                <a:gd name="textAreaTop" fmla="*/ 0 h 1896480"/>
                <a:gd name="textAreaBottom" fmla="*/ 1896840 h 189648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204;p16"/>
            <p:cNvSpPr/>
            <p:nvPr/>
          </p:nvSpPr>
          <p:spPr>
            <a:xfrm rot="4143600" flipH="1">
              <a:off x="7467120" y="-560520"/>
              <a:ext cx="2583000" cy="1550160"/>
            </a:xfrm>
            <a:custGeom>
              <a:avLst/>
              <a:gdLst>
                <a:gd name="textAreaLeft" fmla="*/ -360 w 2583000"/>
                <a:gd name="textAreaRight" fmla="*/ 2583000 w 2583000"/>
                <a:gd name="textAreaTop" fmla="*/ 0 h 1550160"/>
                <a:gd name="textAreaBottom" fmla="*/ 1550520 h 15501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205;p16"/>
            <p:cNvSpPr/>
            <p:nvPr/>
          </p:nvSpPr>
          <p:spPr>
            <a:xfrm rot="4143600" flipH="1">
              <a:off x="7823520" y="-506160"/>
              <a:ext cx="2187000" cy="1114560"/>
            </a:xfrm>
            <a:custGeom>
              <a:avLst/>
              <a:gdLst>
                <a:gd name="textAreaLeft" fmla="*/ -360 w 2187000"/>
                <a:gd name="textAreaRight" fmla="*/ 2187000 w 2187000"/>
                <a:gd name="textAreaTop" fmla="*/ 0 h 1114560"/>
                <a:gd name="textAreaBottom" fmla="*/ 1114920 h 111456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for Business Stakeholders</a:t>
            </a:r>
          </a:p>
          <a:p>
            <a:r>
              <a:t>Presented by: Sahil Jaronde 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Create an interactive dashboard for stakeholders to analyze sales, profit, and growth.</a:t>
            </a:r>
          </a:p>
          <a:p>
            <a:r>
              <a:t>Tools Used:</a:t>
            </a:r>
          </a:p>
          <a:p>
            <a:r>
              <a:t>- Power BI (Data Visualization &amp; DAX)</a:t>
            </a:r>
          </a:p>
          <a:p>
            <a:r>
              <a:t>- Excel/CSV (Dataset)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 - Superstore Dataset</a:t>
            </a:r>
          </a:p>
          <a:p>
            <a:r>
              <a:t>Key Features:</a:t>
            </a:r>
          </a:p>
          <a:p>
            <a:r>
              <a:t>- Sales, Profit, Discount, Quantity</a:t>
            </a:r>
          </a:p>
          <a:p>
            <a:r>
              <a:t>- Region, Segment, Category, Sub-Category</a:t>
            </a:r>
          </a:p>
          <a:p>
            <a:r>
              <a:t>- Order Dates for time-based trends</a:t>
            </a:r>
          </a:p>
          <a:p>
            <a:r>
              <a:t>- ~10,000+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43" y="-116021"/>
            <a:ext cx="7269480" cy="1325562"/>
          </a:xfrm>
        </p:spPr>
        <p:txBody>
          <a:bodyPr/>
          <a:lstStyle/>
          <a:p>
            <a:r>
              <a:rPr dirty="0"/>
              <a:t>Dashboard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C1C3-98CD-27D6-A508-178DACF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3" y="1530180"/>
            <a:ext cx="7790658" cy="43849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Visuals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81686"/>
              </p:ext>
            </p:extLst>
          </p:nvPr>
        </p:nvGraphicFramePr>
        <p:xfrm>
          <a:off x="191729" y="2227007"/>
          <a:ext cx="82296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Visual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₹2,975,000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₹430,000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Margin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Line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Sales by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Bar /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by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Pie /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Top 5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Bar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Sales in West Region, especially in Technology category.</a:t>
            </a:r>
          </a:p>
          <a:p>
            <a:r>
              <a:t>Corporate Segment shows highest profit margin.</a:t>
            </a:r>
          </a:p>
          <a:p>
            <a:r>
              <a:t>Top-selling products: Office Chairs, Phones, Binders.</a:t>
            </a:r>
          </a:p>
          <a:p>
            <a:r>
              <a:t>Office Supplies: High volume, low margin.</a:t>
            </a:r>
          </a:p>
          <a:p>
            <a:r>
              <a:t>Seasonal trend: Q4 peaks in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dynamic and interactive dashboard with KPI tracking.</a:t>
            </a:r>
          </a:p>
          <a:p>
            <a:r>
              <a:t>Enabled stakeholders to make informed decisions based on visuals.</a:t>
            </a:r>
          </a:p>
          <a:p>
            <a:r>
              <a:t>Outcome: Improved visibility into regional, segment, and product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10.xml><?xml version="1.0" encoding="utf-8"?>
<a:theme xmlns:a="http://schemas.openxmlformats.org/drawingml/2006/main" name="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8_Whales Protection Fundraising on World Whale Day by Slidesgo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Multimedia Software Pitch Deck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4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📏 Design Patterns in System Design</Template>
  <TotalTime>2</TotalTime>
  <Words>228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39</vt:i4>
      </vt:variant>
      <vt:variant>
        <vt:lpstr>Slide Titles</vt:lpstr>
      </vt:variant>
      <vt:variant>
        <vt:i4>7</vt:i4>
      </vt:variant>
    </vt:vector>
  </HeadingPairs>
  <TitlesOfParts>
    <vt:vector size="66" baseType="lpstr">
      <vt:lpstr>Alata</vt:lpstr>
      <vt:lpstr>Albert Sans</vt:lpstr>
      <vt:lpstr>Arial</vt:lpstr>
      <vt:lpstr>Bebas Neue</vt:lpstr>
      <vt:lpstr>Calibri</vt:lpstr>
      <vt:lpstr>Century Schoolbook</vt:lpstr>
      <vt:lpstr>Epilogue</vt:lpstr>
      <vt:lpstr>Gotu</vt:lpstr>
      <vt:lpstr>Lato</vt:lpstr>
      <vt:lpstr>Lexend</vt:lpstr>
      <vt:lpstr>Nunito Light</vt:lpstr>
      <vt:lpstr>Open Sans</vt:lpstr>
      <vt:lpstr>OpenSymbol</vt:lpstr>
      <vt:lpstr>Proxima Nova</vt:lpstr>
      <vt:lpstr>Proxima Nova Semibold</vt:lpstr>
      <vt:lpstr>PT Sans</vt:lpstr>
      <vt:lpstr>Raleway</vt:lpstr>
      <vt:lpstr>Symbol</vt:lpstr>
      <vt:lpstr>Wingdings</vt:lpstr>
      <vt:lpstr>Wingdings 2</vt:lpstr>
      <vt:lpstr>View</vt:lpstr>
      <vt:lpstr>28_Whales Protection Fundraising on World Whale Day by Slidesgo</vt:lpstr>
      <vt:lpstr>Whales Protection Fundraising on World Whale Day by Slidesgo</vt:lpstr>
      <vt:lpstr>1_Whales Protection Fundraising on World Whale Day by Slidesgo</vt:lpstr>
      <vt:lpstr>2_Whales Protection Fundraising on World Whale Day by Slidesgo</vt:lpstr>
      <vt:lpstr>3_Whales Protection Fundraising on World Whale Day by Slidesgo</vt:lpstr>
      <vt:lpstr>4_Whales Protection Fundraising on World Whale Day by Slidesgo</vt:lpstr>
      <vt:lpstr>5_Whales Protection Fundraising on World Whale Day by Slidesgo</vt:lpstr>
      <vt:lpstr>6_Whales Protection Fundraising on World Whale Day by Slidesgo</vt:lpstr>
      <vt:lpstr>7_Whales Protection Fundraising on World Whale Day by Slidesgo</vt:lpstr>
      <vt:lpstr>8_Whales Protection Fundraising on World Whale Day by Slidesgo</vt:lpstr>
      <vt:lpstr>9_Whales Protection Fundraising on World Whale Day by Slidesgo</vt:lpstr>
      <vt:lpstr>10_Whales Protection Fundraising on World Whale Day by Slidesgo</vt:lpstr>
      <vt:lpstr>11_Whales Protection Fundraising on World Whale Day by Slidesgo</vt:lpstr>
      <vt:lpstr>12_Whales Protection Fundraising on World Whale Day by Slidesgo</vt:lpstr>
      <vt:lpstr>13_Whales Protection Fundraising on World Whale Day by Slidesgo</vt:lpstr>
      <vt:lpstr>14_Whales Protection Fundraising on World Whale Day by Slidesgo</vt:lpstr>
      <vt:lpstr>15_Whales Protection Fundraising on World Whale Day by Slidesgo</vt:lpstr>
      <vt:lpstr>16_Whales Protection Fundraising on World Whale Day by Slidesgo</vt:lpstr>
      <vt:lpstr>17_Whales Protection Fundraising on World Whale Day by Slidesgo</vt:lpstr>
      <vt:lpstr>18_Whales Protection Fundraising on World Whale Day by Slidesgo</vt:lpstr>
      <vt:lpstr>19_Whales Protection Fundraising on World Whale Day by Slidesgo</vt:lpstr>
      <vt:lpstr>20_Whales Protection Fundraising on World Whale Day by Slidesgo</vt:lpstr>
      <vt:lpstr>21_Whales Protection Fundraising on World Whale Day by Slidesgo</vt:lpstr>
      <vt:lpstr>22_Whales Protection Fundraising on World Whale Day by Slidesgo</vt:lpstr>
      <vt:lpstr>23_Whales Protection Fundraising on World Whale Day by Slidesgo</vt:lpstr>
      <vt:lpstr>24_Whales Protection Fundraising on World Whale Day by Slidesgo</vt:lpstr>
      <vt:lpstr>25_Whales Protection Fundraising on World Whale Day by Slidesgo</vt:lpstr>
      <vt:lpstr>26_Whales Protection Fundraising on World Whale Day by Slidesgo</vt:lpstr>
      <vt:lpstr>27_Whales Protection Fundraising on World Whale Day by Slidesgo</vt:lpstr>
      <vt:lpstr>29_Whales Protection Fundraising on World Whale Day by Slidesgo</vt:lpstr>
      <vt:lpstr>Slidesgo Final Pages</vt:lpstr>
      <vt:lpstr>1_Slidesgo Final Pages</vt:lpstr>
      <vt:lpstr>Tech Startup Newsletter by Slidesgo </vt:lpstr>
      <vt:lpstr>2_Slidesgo Final Pages</vt:lpstr>
      <vt:lpstr>1_Tech Startup Newsletter by Slidesgo </vt:lpstr>
      <vt:lpstr>3_Slidesgo Final Pages</vt:lpstr>
      <vt:lpstr>Multimedia Software Pitch Deck by Slidesgo</vt:lpstr>
      <vt:lpstr>4_Slidesgo Final Pages</vt:lpstr>
      <vt:lpstr>Superstore Sales &amp; Profit Dashboard</vt:lpstr>
      <vt:lpstr>Objective &amp; Tools</vt:lpstr>
      <vt:lpstr>Dataset Summary</vt:lpstr>
      <vt:lpstr>Dashboard Screenshots</vt:lpstr>
      <vt:lpstr>KPIs &amp; Visuals</vt:lpstr>
      <vt:lpstr>Business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Jaronde</cp:lastModifiedBy>
  <cp:revision>3</cp:revision>
  <dcterms:created xsi:type="dcterms:W3CDTF">2013-01-27T09:14:16Z</dcterms:created>
  <dcterms:modified xsi:type="dcterms:W3CDTF">2025-06-26T13:35:51Z</dcterms:modified>
  <cp:category/>
</cp:coreProperties>
</file>