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F5C1-0104-A6DB-660B-2910190D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D7336-D386-9AA9-23E1-3FE88D2A6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E6F5-B797-B703-5828-6F93C526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3DCB-74F1-496C-1852-1EAB5EC6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E8414-4C57-B87E-CA86-BBD7E53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8505-44A3-9C14-7A97-F249759B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4C97-4407-7B3A-FD29-B0F6D48A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8021-DCBA-23F0-B168-7443D800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7E3B-8139-7796-81ED-8F0E7BA8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92B1-04FB-42CB-E2CB-0CC87DC9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C9446-D35D-74FC-95EE-BB7D415FD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32063-1211-A884-0742-4CA5F971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BA0B-0D9C-9106-4125-E4720AE1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9AFE-BF2B-AFDC-9AC0-49A3DB03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8694-AE53-7871-C932-1480ED67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B3C7-5942-FB6E-A315-29F608F5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3E67-6F57-FB79-E761-2B227578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7075-AD30-072D-1AE9-2AF18BFD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3EE5-9FF9-A64D-7F68-90FEAB66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FA07-52E6-A6A3-72B7-2432EDE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9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6C5F-E5D6-19C5-83CD-BAC71D8B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F56A-7F32-1F8B-937C-92A4AB1C2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7A22-8F86-7915-EEB6-A73DA293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9245-6CB6-7F00-F572-312324FE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8649-D60C-C5A3-D08C-B4B4B8DC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6EFB-E34A-B5E4-5D69-07B54094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B22C-01F6-A1B0-8C57-62AC19FAA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FC8E-211D-452E-0830-5C70ABB6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FE6E-7274-3471-7544-F41CD18A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2407-0ADB-AC54-0CDE-74F84375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7AEF-2428-307C-6947-2F77BB0C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79C1-CD1A-1602-FC38-FC9BB082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F0CC4-E521-50B8-CD1B-11CBB425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E45DF-A41D-ED15-D0CB-AFDB3BE7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6D073-D4A1-742F-943B-113CD1A0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90733-3A7F-048B-0BD4-0BD80BEC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DC8C5-F3FF-E41C-59DE-8D713F6F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9677F-6C82-8256-A801-720D5F31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D6A68-AE38-AF84-F35A-C083A87F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4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3F0B-F7D7-4EF3-DC02-FFD5C3C5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5C9E2-2895-D5DC-596C-5485520F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B92C4-9C23-A49C-55C8-A7675092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94D02-141E-B9EE-62E9-063F199B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80ADC-17B8-E252-CD54-886ADFEA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5672A-7362-013F-4FE8-6EF89272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7AE26-9569-0E48-80DC-FE81F771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DFA4-B23A-45F4-2949-653674C3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5041-BBEB-DCDC-25E2-3A6D03AE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9ADC-9C7E-A992-BF5E-F087EFD4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7D0B7-99FB-0073-D545-2D389449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32C86-EBEB-8D61-6835-C970F6D4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56C96-0D6B-3ED2-1172-D5E08C48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2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E43F-DD69-0196-5EB3-751870A7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B24C-3A03-F927-86B1-7ADB16C32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3DEC-75AB-5509-ADA9-FE7F7DC1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C8D4-9633-1E14-DF0B-911EBAF2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CFAA-5870-8134-DD58-8EE9C2F1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741D-20C7-727F-667F-BF30CD32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9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36F7B-F913-F2C1-AB7B-8D8EB2EB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7D9F3-3BDB-A1AC-A487-9434143D0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845A-080F-D38F-EADB-E1B699334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BC19-ACA3-414E-AF3B-16AC7B7C5C79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5CC7-AD6E-8C3D-FC37-2D63EDC7B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3527-7E0F-4002-9FF7-38CE3276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EC8-C946-4045-A08B-13476A519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57EC36-1B99-025C-55AF-6FF0C3397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7753"/>
              </p:ext>
            </p:extLst>
          </p:nvPr>
        </p:nvGraphicFramePr>
        <p:xfrm>
          <a:off x="0" y="-1"/>
          <a:ext cx="12192000" cy="685800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805683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00883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5596800"/>
                    </a:ext>
                  </a:extLst>
                </a:gridCol>
              </a:tblGrid>
              <a:tr h="124077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lgerian" panose="04020705040A02060702" pitchFamily="82" charset="0"/>
                        </a:rPr>
                        <a:t>DAY</a:t>
                      </a:r>
                      <a:endParaRPr lang="en-IN" sz="2400" b="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lgerian" panose="04020705040A02060702" pitchFamily="82" charset="0"/>
                        </a:rPr>
                        <a:t>4:00 PM </a:t>
                      </a:r>
                    </a:p>
                    <a:p>
                      <a:pPr algn="ctr"/>
                      <a:r>
                        <a:rPr lang="en-US" sz="2400" b="0" dirty="0">
                          <a:latin typeface="Algerian" panose="04020705040A02060702" pitchFamily="82" charset="0"/>
                        </a:rPr>
                        <a:t>TO</a:t>
                      </a:r>
                    </a:p>
                    <a:p>
                      <a:pPr algn="ctr"/>
                      <a:r>
                        <a:rPr lang="en-US" sz="2400" b="0" dirty="0">
                          <a:latin typeface="Algerian" panose="04020705040A02060702" pitchFamily="82" charset="0"/>
                        </a:rPr>
                        <a:t>5:45 PM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lgerian" panose="04020705040A02060702" pitchFamily="82" charset="0"/>
                        </a:rPr>
                        <a:t>6:00 PM</a:t>
                      </a:r>
                    </a:p>
                    <a:p>
                      <a:pPr algn="ctr"/>
                      <a:r>
                        <a:rPr lang="en-US" sz="2400" b="0" dirty="0">
                          <a:latin typeface="Algerian" panose="04020705040A02060702" pitchFamily="82" charset="0"/>
                        </a:rPr>
                        <a:t>To</a:t>
                      </a:r>
                    </a:p>
                    <a:p>
                      <a:pPr algn="ctr"/>
                      <a:r>
                        <a:rPr lang="en-US" sz="2400" b="0" dirty="0">
                          <a:latin typeface="Algerian" panose="04020705040A02060702" pitchFamily="82" charset="0"/>
                        </a:rPr>
                        <a:t>8:00PM</a:t>
                      </a:r>
                      <a:endParaRPr lang="en-IN" sz="2400" b="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20530"/>
                  </a:ext>
                </a:extLst>
              </a:tr>
              <a:tr h="936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Monday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Zoology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Physics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66588"/>
                  </a:ext>
                </a:extLst>
              </a:tr>
              <a:tr h="936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Tuesday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Zoology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Physics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306002"/>
                  </a:ext>
                </a:extLst>
              </a:tr>
              <a:tr h="936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Wednesday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Physics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Chemistry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912902"/>
                  </a:ext>
                </a:extLst>
              </a:tr>
              <a:tr h="936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Thursday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Chemistry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Botany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608126"/>
                  </a:ext>
                </a:extLst>
              </a:tr>
              <a:tr h="936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Friday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Chemistry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Botany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9644826"/>
                  </a:ext>
                </a:extLst>
              </a:tr>
              <a:tr h="936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Saturday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Physics</a:t>
                      </a:r>
                      <a:endParaRPr lang="en-IN" sz="24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botany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6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6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Sonawane</dc:creator>
  <cp:lastModifiedBy>Sahil Sonawane</cp:lastModifiedBy>
  <cp:revision>4</cp:revision>
  <dcterms:created xsi:type="dcterms:W3CDTF">2023-06-20T06:19:03Z</dcterms:created>
  <dcterms:modified xsi:type="dcterms:W3CDTF">2023-06-22T06:12:21Z</dcterms:modified>
</cp:coreProperties>
</file>