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about we confirmed our cluster results with the multidimensional space graph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15875" y="-38650"/>
            <a:ext cx="8270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Big Data: Text Analysis for Competitive Advantage</a:t>
            </a:r>
            <a:endParaRPr sz="2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5" y="40675"/>
            <a:ext cx="1392825" cy="7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075" y="856950"/>
            <a:ext cx="4344600" cy="15327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Objective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The goal of this project was to discover the intricacies of language processing and see how we can use the analysis from a business perspective. In this case, we posed a hypothetical and try to answer it with our algorithms.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075" y="2425500"/>
            <a:ext cx="4344600" cy="27180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</a:rPr>
              <a:t>Focus( Primary Perspective)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 approached this project from the perspective of a company attempting to utilize natural language processing to summarize and simplify for its various company documents and then specify to what groups/management within the company would use this summarization.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Summarizations are also useful for anyone who needs describers of a large number of works such as in magazine or newspaper divisions, as well as in catalog sites and online libraries.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350" y="2837970"/>
            <a:ext cx="4620001" cy="2246706"/>
          </a:xfrm>
          <a:prstGeom prst="rect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" name="Google Shape;59;p13"/>
          <p:cNvSpPr txBox="1"/>
          <p:nvPr/>
        </p:nvSpPr>
        <p:spPr>
          <a:xfrm>
            <a:off x="2676425" y="455575"/>
            <a:ext cx="46200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66666"/>
                </a:solidFill>
              </a:rPr>
              <a:t>Manoj Acharya | Jared Leach | Pratik Parekh | Sahil Sood | Amal Samirbhai Vaishnav | Nate Wilson</a:t>
            </a:r>
            <a:endParaRPr sz="700"/>
          </a:p>
        </p:txBody>
      </p:sp>
      <p:grpSp>
        <p:nvGrpSpPr>
          <p:cNvPr id="60" name="Google Shape;60;p13"/>
          <p:cNvGrpSpPr/>
          <p:nvPr/>
        </p:nvGrpSpPr>
        <p:grpSpPr>
          <a:xfrm>
            <a:off x="4708943" y="920702"/>
            <a:ext cx="2029450" cy="1532638"/>
            <a:chOff x="7836430" y="892895"/>
            <a:chExt cx="1489942" cy="1125203"/>
          </a:xfrm>
        </p:grpSpPr>
        <p:pic>
          <p:nvPicPr>
            <p:cNvPr id="61" name="Google Shape;61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718456" y="1024524"/>
              <a:ext cx="1111545" cy="8755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8456600" y="1148325"/>
              <a:ext cx="1125203" cy="6143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3"/>
          <p:cNvSpPr/>
          <p:nvPr/>
        </p:nvSpPr>
        <p:spPr>
          <a:xfrm>
            <a:off x="4510350" y="856950"/>
            <a:ext cx="2226300" cy="1777800"/>
          </a:xfrm>
          <a:prstGeom prst="rect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4600" y="1009350"/>
            <a:ext cx="2226400" cy="1202700"/>
          </a:xfrm>
          <a:prstGeom prst="rect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