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C95A-A3A3-CE4E-B475-4DCC8125A5BA}" type="datetimeFigureOut">
              <a:rPr lang="en-US" smtClean="0"/>
              <a:t>24/03/15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1F24-D1DB-7742-84F1-033B3A2CD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1152" y="1710960"/>
            <a:ext cx="4556452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latin typeface="Synchro LET"/>
                <a:cs typeface="Synchro LET"/>
              </a:rPr>
              <a:t>B</a:t>
            </a:r>
            <a:r>
              <a:rPr lang="en-US" sz="8800" dirty="0" smtClean="0">
                <a:latin typeface="Synchro LET"/>
                <a:cs typeface="Synchro LET"/>
              </a:rPr>
              <a:t>UG</a:t>
            </a:r>
            <a:r>
              <a:rPr lang="en-US" sz="8800" dirty="0" smtClean="0">
                <a:solidFill>
                  <a:srgbClr val="FF0000"/>
                </a:solidFill>
                <a:latin typeface="Synchro LET"/>
                <a:cs typeface="Synchro LET"/>
              </a:rPr>
              <a:t>F</a:t>
            </a:r>
            <a:r>
              <a:rPr lang="en-US" sz="8800" dirty="0" smtClean="0">
                <a:latin typeface="Synchro LET"/>
                <a:cs typeface="Synchro LET"/>
              </a:rPr>
              <a:t>IX</a:t>
            </a:r>
            <a:endParaRPr lang="en-US" sz="8800" dirty="0">
              <a:latin typeface="Synchro LET"/>
              <a:cs typeface="Synchro LET"/>
            </a:endParaRPr>
          </a:p>
        </p:txBody>
      </p:sp>
      <p:pic>
        <p:nvPicPr>
          <p:cNvPr id="4" name="Picture 3" descr="b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7" y="1396704"/>
            <a:ext cx="2199666" cy="21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BUGFIX</vt:lpstr>
    </vt:vector>
  </TitlesOfParts>
  <Company>Sood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BUGFIX</dc:title>
  <dc:creator>Sahil Sood</dc:creator>
  <cp:lastModifiedBy>Sahil Sood</cp:lastModifiedBy>
  <cp:revision>1</cp:revision>
  <dcterms:created xsi:type="dcterms:W3CDTF">2015-03-23T18:53:59Z</dcterms:created>
  <dcterms:modified xsi:type="dcterms:W3CDTF">2015-03-23T19:00:09Z</dcterms:modified>
</cp:coreProperties>
</file>