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5" r:id="rId4"/>
    <p:sldId id="260" r:id="rId5"/>
    <p:sldId id="258" r:id="rId6"/>
    <p:sldId id="261" r:id="rId7"/>
    <p:sldId id="259" r:id="rId8"/>
    <p:sldId id="263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B520-2AF0-4DE7-9AE3-E39C57CE22FC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D44-E48B-4D00-82AA-B539F30443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B520-2AF0-4DE7-9AE3-E39C57CE22FC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D44-E48B-4D00-82AA-B539F30443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B520-2AF0-4DE7-9AE3-E39C57CE22FC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D44-E48B-4D00-82AA-B539F30443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B520-2AF0-4DE7-9AE3-E39C57CE22FC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D44-E48B-4D00-82AA-B539F30443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B520-2AF0-4DE7-9AE3-E39C57CE22FC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D44-E48B-4D00-82AA-B539F30443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B520-2AF0-4DE7-9AE3-E39C57CE22FC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D44-E48B-4D00-82AA-B539F30443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B520-2AF0-4DE7-9AE3-E39C57CE22FC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D44-E48B-4D00-82AA-B539F30443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B520-2AF0-4DE7-9AE3-E39C57CE22FC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D44-E48B-4D00-82AA-B539F30443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B520-2AF0-4DE7-9AE3-E39C57CE22FC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D44-E48B-4D00-82AA-B539F30443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B520-2AF0-4DE7-9AE3-E39C57CE22FC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D44-E48B-4D00-82AA-B539F30443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B520-2AF0-4DE7-9AE3-E39C57CE22FC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887D44-E48B-4D00-82AA-B539F304439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6887D44-E48B-4D00-82AA-B539F304439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97B520-2AF0-4DE7-9AE3-E39C57CE22FC}" type="datetimeFigureOut">
              <a:rPr lang="en-US" smtClean="0"/>
              <a:t>5/5/2016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sz="4800" dirty="0" smtClean="0"/>
              <a:t>Diagnostic Medicare Center Management System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6400800" cy="2743200"/>
          </a:xfrm>
        </p:spPr>
        <p:txBody>
          <a:bodyPr/>
          <a:lstStyle/>
          <a:p>
            <a:r>
              <a:rPr lang="en-US" b="1" dirty="0" smtClean="0"/>
              <a:t>Team Members: </a:t>
            </a:r>
          </a:p>
          <a:p>
            <a:r>
              <a:rPr lang="en-US" dirty="0" err="1" smtClean="0"/>
              <a:t>Anisha</a:t>
            </a:r>
            <a:r>
              <a:rPr lang="en-US" dirty="0" smtClean="0"/>
              <a:t> Sebastian (538731)</a:t>
            </a:r>
          </a:p>
          <a:p>
            <a:r>
              <a:rPr lang="en-US" dirty="0" smtClean="0"/>
              <a:t>Bertram Russell (538735)</a:t>
            </a:r>
          </a:p>
          <a:p>
            <a:r>
              <a:rPr lang="en-US" dirty="0" err="1" smtClean="0"/>
              <a:t>Deepali</a:t>
            </a:r>
            <a:r>
              <a:rPr lang="en-US" dirty="0" smtClean="0"/>
              <a:t> </a:t>
            </a:r>
            <a:r>
              <a:rPr lang="en-US" dirty="0"/>
              <a:t>J</a:t>
            </a:r>
            <a:r>
              <a:rPr lang="en-US" dirty="0" smtClean="0"/>
              <a:t>ain (536291)</a:t>
            </a:r>
          </a:p>
          <a:p>
            <a:r>
              <a:rPr lang="en-US" dirty="0" err="1" smtClean="0"/>
              <a:t>Nitin</a:t>
            </a:r>
            <a:r>
              <a:rPr lang="en-US" dirty="0" smtClean="0"/>
              <a:t> Paul (536350)</a:t>
            </a:r>
          </a:p>
          <a:p>
            <a:r>
              <a:rPr lang="en-US" dirty="0" err="1" smtClean="0"/>
              <a:t>Sahil</a:t>
            </a:r>
            <a:r>
              <a:rPr lang="en-US" dirty="0" smtClean="0"/>
              <a:t> </a:t>
            </a:r>
            <a:r>
              <a:rPr lang="en-US" dirty="0" err="1" smtClean="0"/>
              <a:t>Sood</a:t>
            </a:r>
            <a:r>
              <a:rPr lang="en-US" dirty="0" smtClean="0"/>
              <a:t> (536227)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3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client would like to develop an independent application Diagnostic Medicare center Management System (DMS) website which is used </a:t>
            </a:r>
            <a:r>
              <a:rPr lang="en-US" sz="2000" dirty="0" smtClean="0"/>
              <a:t>for:</a:t>
            </a:r>
          </a:p>
          <a:p>
            <a:pPr lvl="0"/>
            <a:r>
              <a:rPr lang="en-US" sz="2000" dirty="0"/>
              <a:t>To create an account for the new customer </a:t>
            </a:r>
          </a:p>
          <a:p>
            <a:pPr lvl="0"/>
            <a:r>
              <a:rPr lang="en-US" sz="2000" dirty="0"/>
              <a:t>To </a:t>
            </a:r>
            <a:r>
              <a:rPr lang="en-US" sz="2000" dirty="0" smtClean="0"/>
              <a:t>view the </a:t>
            </a:r>
            <a:r>
              <a:rPr lang="en-US" sz="2000" dirty="0"/>
              <a:t>Medicare </a:t>
            </a:r>
            <a:r>
              <a:rPr lang="en-US" sz="2000" dirty="0" smtClean="0"/>
              <a:t>services.</a:t>
            </a:r>
            <a:endParaRPr lang="en-US" sz="2000" dirty="0"/>
          </a:p>
          <a:p>
            <a:r>
              <a:rPr lang="en-US" sz="2000" dirty="0"/>
              <a:t>Apply for any health checkup </a:t>
            </a:r>
            <a:endParaRPr lang="en-US" sz="2000" dirty="0" smtClean="0"/>
          </a:p>
          <a:p>
            <a:pPr lvl="0"/>
            <a:r>
              <a:rPr lang="en-US" sz="2000" dirty="0"/>
              <a:t>To find an medical Insurance agent and services</a:t>
            </a:r>
          </a:p>
          <a:p>
            <a:pPr lvl="0"/>
            <a:r>
              <a:rPr lang="en-US" sz="2000" dirty="0"/>
              <a:t>To view the medical report online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79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data is stored manually in hard-copy format</a:t>
            </a:r>
          </a:p>
          <a:p>
            <a:r>
              <a:rPr lang="en-US" dirty="0" smtClean="0"/>
              <a:t>Applications need to be filled and submitted for applying for health checkups and obtaining medical reports.</a:t>
            </a:r>
          </a:p>
          <a:p>
            <a:r>
              <a:rPr lang="en-US" dirty="0" smtClean="0"/>
              <a:t>Inquiry needs to be made at the reception for information on the available </a:t>
            </a:r>
            <a:r>
              <a:rPr lang="en-US" dirty="0" err="1" smtClean="0"/>
              <a:t>medicare</a:t>
            </a:r>
            <a:r>
              <a:rPr lang="en-US" dirty="0" smtClean="0"/>
              <a:t> 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7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utomate </a:t>
            </a:r>
            <a:r>
              <a:rPr lang="en-US" dirty="0"/>
              <a:t>existing manual </a:t>
            </a:r>
            <a:r>
              <a:rPr lang="en-US" dirty="0" smtClean="0"/>
              <a:t>processes</a:t>
            </a:r>
          </a:p>
          <a:p>
            <a:r>
              <a:rPr lang="en-US" dirty="0" smtClean="0"/>
              <a:t>Digital records of customer information is maintained </a:t>
            </a:r>
          </a:p>
          <a:p>
            <a:r>
              <a:rPr lang="en-US" dirty="0" smtClean="0"/>
              <a:t>More efficient</a:t>
            </a:r>
          </a:p>
          <a:p>
            <a:r>
              <a:rPr lang="en-US" dirty="0" smtClean="0"/>
              <a:t>Cost effective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0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1" y="1524000"/>
            <a:ext cx="6172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785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Home: Display welcome message, contact details, information about the </a:t>
            </a:r>
            <a:r>
              <a:rPr lang="en-US" dirty="0" err="1" smtClean="0"/>
              <a:t>medicare</a:t>
            </a:r>
            <a:r>
              <a:rPr lang="en-US" dirty="0" smtClean="0"/>
              <a:t> center, registration link. </a:t>
            </a:r>
          </a:p>
          <a:p>
            <a:r>
              <a:rPr lang="en-US" dirty="0" smtClean="0"/>
              <a:t>View Medicare </a:t>
            </a:r>
            <a:r>
              <a:rPr lang="en-US" dirty="0" smtClean="0"/>
              <a:t>Service: </a:t>
            </a:r>
            <a:r>
              <a:rPr lang="en-US" dirty="0" smtClean="0"/>
              <a:t>View the </a:t>
            </a:r>
            <a:r>
              <a:rPr lang="en-US" dirty="0" smtClean="0"/>
              <a:t>required </a:t>
            </a:r>
            <a:r>
              <a:rPr lang="en-US" dirty="0" err="1" smtClean="0"/>
              <a:t>medicare</a:t>
            </a:r>
            <a:r>
              <a:rPr lang="en-US" dirty="0" smtClean="0"/>
              <a:t> service to check for availability.</a:t>
            </a:r>
          </a:p>
          <a:p>
            <a:r>
              <a:rPr lang="en-US" dirty="0" smtClean="0"/>
              <a:t>Apply Health Checkup: </a:t>
            </a:r>
            <a:r>
              <a:rPr lang="en-US" dirty="0" smtClean="0"/>
              <a:t>View and </a:t>
            </a:r>
            <a:r>
              <a:rPr lang="en-US" dirty="0" smtClean="0"/>
              <a:t>apply for the available health checkup plans by filling out the nomination form.</a:t>
            </a:r>
          </a:p>
          <a:p>
            <a:r>
              <a:rPr lang="en-US" dirty="0"/>
              <a:t>Medicare insurance agents and services: Search for medical agents in customers city.</a:t>
            </a:r>
          </a:p>
          <a:p>
            <a:r>
              <a:rPr lang="en-US" dirty="0"/>
              <a:t>Medical Reports Online: Customers can view their medical reports online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0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proposed technology stack for the project </a:t>
            </a:r>
            <a:endParaRPr lang="en-US" dirty="0"/>
          </a:p>
          <a:p>
            <a:r>
              <a:rPr lang="en-US" dirty="0" smtClean="0"/>
              <a:t>Java/J2EE – Servlet, JSP (Back-End); JavaScript (Front-End)</a:t>
            </a:r>
          </a:p>
          <a:p>
            <a:r>
              <a:rPr lang="en-US" dirty="0" smtClean="0"/>
              <a:t>Oracle database </a:t>
            </a:r>
          </a:p>
          <a:p>
            <a:r>
              <a:rPr lang="en-US" dirty="0" smtClean="0"/>
              <a:t>Apache Tomcat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5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Flow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004" y="1143000"/>
            <a:ext cx="5037396" cy="5380674"/>
          </a:xfrm>
        </p:spPr>
      </p:pic>
    </p:spTree>
    <p:extLst>
      <p:ext uri="{BB962C8B-B14F-4D97-AF65-F5344CB8AC3E}">
        <p14:creationId xmlns:p14="http://schemas.microsoft.com/office/powerpoint/2010/main" val="6150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40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89</TotalTime>
  <Words>266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</vt:lpstr>
      <vt:lpstr>Adjacency</vt:lpstr>
      <vt:lpstr>Diagnostic Medicare Center Management System</vt:lpstr>
      <vt:lpstr>Client Requirements</vt:lpstr>
      <vt:lpstr>Current Scenario</vt:lpstr>
      <vt:lpstr>Impact of the system</vt:lpstr>
      <vt:lpstr>Use Case</vt:lpstr>
      <vt:lpstr>MODULES</vt:lpstr>
      <vt:lpstr>System Environment</vt:lpstr>
      <vt:lpstr>Data Flow Diagrams</vt:lpstr>
      <vt:lpstr>THANK YOU</vt:lpstr>
    </vt:vector>
  </TitlesOfParts>
  <Company>Cognizant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Medicare Center Management System</dc:title>
  <dc:creator>Paul, Nitin (Cognizant)</dc:creator>
  <cp:lastModifiedBy>Sood, Sahil (Cognizant)</cp:lastModifiedBy>
  <cp:revision>49</cp:revision>
  <dcterms:created xsi:type="dcterms:W3CDTF">2016-03-23T05:54:28Z</dcterms:created>
  <dcterms:modified xsi:type="dcterms:W3CDTF">2016-05-05T12:47:15Z</dcterms:modified>
</cp:coreProperties>
</file>