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65" autoAdjust="0"/>
    <p:restoredTop sz="94660"/>
  </p:normalViewPr>
  <p:slideViewPr>
    <p:cSldViewPr snapToGrid="0" snapToObjects="1">
      <p:cViewPr>
        <p:scale>
          <a:sx n="50" d="100"/>
          <a:sy n="50" d="100"/>
        </p:scale>
        <p:origin x="2112" y="6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99C113-BCA9-4646-AB7E-A5BF961819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DABE3A-FBA5-4005-982C-D2DACE019765}">
      <dgm:prSet/>
      <dgm:spPr/>
      <dgm:t>
        <a:bodyPr/>
        <a:lstStyle/>
        <a:p>
          <a:r>
            <a:rPr lang="en-US"/>
            <a:t>- IngestionAgent: Parses and chunks documents</a:t>
          </a:r>
        </a:p>
      </dgm:t>
    </dgm:pt>
    <dgm:pt modelId="{07FE13EF-85AA-45F0-B55E-F68903F98A91}" type="parTrans" cxnId="{405BC6DE-A453-47EB-933F-295539B92D77}">
      <dgm:prSet/>
      <dgm:spPr/>
      <dgm:t>
        <a:bodyPr/>
        <a:lstStyle/>
        <a:p>
          <a:endParaRPr lang="en-US"/>
        </a:p>
      </dgm:t>
    </dgm:pt>
    <dgm:pt modelId="{35FC6340-E444-4A98-A275-B7928A453415}" type="sibTrans" cxnId="{405BC6DE-A453-47EB-933F-295539B92D77}">
      <dgm:prSet/>
      <dgm:spPr/>
      <dgm:t>
        <a:bodyPr/>
        <a:lstStyle/>
        <a:p>
          <a:endParaRPr lang="en-US"/>
        </a:p>
      </dgm:t>
    </dgm:pt>
    <dgm:pt modelId="{27B9E578-0D65-4385-8C52-820841F7DD41}">
      <dgm:prSet/>
      <dgm:spPr/>
      <dgm:t>
        <a:bodyPr/>
        <a:lstStyle/>
        <a:p>
          <a:r>
            <a:rPr lang="en-US"/>
            <a:t>- RetrievalAgent: Searches top-k relevant chunks using vector DB</a:t>
          </a:r>
        </a:p>
      </dgm:t>
    </dgm:pt>
    <dgm:pt modelId="{83B93C86-E579-4B5B-877C-E711E3D4D03A}" type="parTrans" cxnId="{71DECC21-EF5D-49BD-A667-1D4F201E5758}">
      <dgm:prSet/>
      <dgm:spPr/>
      <dgm:t>
        <a:bodyPr/>
        <a:lstStyle/>
        <a:p>
          <a:endParaRPr lang="en-US"/>
        </a:p>
      </dgm:t>
    </dgm:pt>
    <dgm:pt modelId="{11BD346E-B656-4FB7-A5DE-E6DBA8EA2CB9}" type="sibTrans" cxnId="{71DECC21-EF5D-49BD-A667-1D4F201E5758}">
      <dgm:prSet/>
      <dgm:spPr/>
      <dgm:t>
        <a:bodyPr/>
        <a:lstStyle/>
        <a:p>
          <a:endParaRPr lang="en-US"/>
        </a:p>
      </dgm:t>
    </dgm:pt>
    <dgm:pt modelId="{1750E873-3CC3-49C1-B281-FD5A314784F6}">
      <dgm:prSet/>
      <dgm:spPr/>
      <dgm:t>
        <a:bodyPr/>
        <a:lstStyle/>
        <a:p>
          <a:r>
            <a:rPr lang="en-US"/>
            <a:t>- LLMResponseAgent: Answers based on retrieved chunks</a:t>
          </a:r>
        </a:p>
      </dgm:t>
    </dgm:pt>
    <dgm:pt modelId="{E0CC2E2F-826B-494A-949E-25BAD97295BB}" type="parTrans" cxnId="{36540D43-E999-4790-95CB-27A2FC3D604A}">
      <dgm:prSet/>
      <dgm:spPr/>
      <dgm:t>
        <a:bodyPr/>
        <a:lstStyle/>
        <a:p>
          <a:endParaRPr lang="en-US"/>
        </a:p>
      </dgm:t>
    </dgm:pt>
    <dgm:pt modelId="{9164CD6B-9C96-403C-B8E8-FE37CF88D296}" type="sibTrans" cxnId="{36540D43-E999-4790-95CB-27A2FC3D604A}">
      <dgm:prSet/>
      <dgm:spPr/>
      <dgm:t>
        <a:bodyPr/>
        <a:lstStyle/>
        <a:p>
          <a:endParaRPr lang="en-US"/>
        </a:p>
      </dgm:t>
    </dgm:pt>
    <dgm:pt modelId="{30B386F6-E585-42C4-A2A0-3F78FC259ED5}">
      <dgm:prSet/>
      <dgm:spPr/>
      <dgm:t>
        <a:bodyPr/>
        <a:lstStyle/>
        <a:p>
          <a:r>
            <a:rPr lang="en-US"/>
            <a:t>- CoordinatorAgent: Controls and passes MCP messages</a:t>
          </a:r>
        </a:p>
      </dgm:t>
    </dgm:pt>
    <dgm:pt modelId="{5E736E45-E095-43DF-800A-438C21D8ADB4}" type="parTrans" cxnId="{1B017AE4-FC7F-4794-B018-1C6D5B73D2DD}">
      <dgm:prSet/>
      <dgm:spPr/>
      <dgm:t>
        <a:bodyPr/>
        <a:lstStyle/>
        <a:p>
          <a:endParaRPr lang="en-US"/>
        </a:p>
      </dgm:t>
    </dgm:pt>
    <dgm:pt modelId="{470E086C-C382-4AB3-8D3F-C0243DC5ADC8}" type="sibTrans" cxnId="{1B017AE4-FC7F-4794-B018-1C6D5B73D2DD}">
      <dgm:prSet/>
      <dgm:spPr/>
      <dgm:t>
        <a:bodyPr/>
        <a:lstStyle/>
        <a:p>
          <a:endParaRPr lang="en-US"/>
        </a:p>
      </dgm:t>
    </dgm:pt>
    <dgm:pt modelId="{65498DA6-4D34-4F83-93F4-783A28F21E61}">
      <dgm:prSet/>
      <dgm:spPr/>
      <dgm:t>
        <a:bodyPr/>
        <a:lstStyle/>
        <a:p>
          <a:r>
            <a:rPr lang="en-US"/>
            <a:t>✅ MCP standardizes message flow between agents (traceable communication)</a:t>
          </a:r>
        </a:p>
      </dgm:t>
    </dgm:pt>
    <dgm:pt modelId="{698DC8F2-F5CA-41B6-B573-C4F415F1E569}" type="parTrans" cxnId="{2E4E5E50-F095-4871-81DD-ECD7C0A27B01}">
      <dgm:prSet/>
      <dgm:spPr/>
      <dgm:t>
        <a:bodyPr/>
        <a:lstStyle/>
        <a:p>
          <a:endParaRPr lang="en-US"/>
        </a:p>
      </dgm:t>
    </dgm:pt>
    <dgm:pt modelId="{46E253AF-DAEC-47DF-9BF8-40CED490EC02}" type="sibTrans" cxnId="{2E4E5E50-F095-4871-81DD-ECD7C0A27B01}">
      <dgm:prSet/>
      <dgm:spPr/>
      <dgm:t>
        <a:bodyPr/>
        <a:lstStyle/>
        <a:p>
          <a:endParaRPr lang="en-US"/>
        </a:p>
      </dgm:t>
    </dgm:pt>
    <dgm:pt modelId="{8873B864-8DD0-4C0B-87E7-2CC264C16993}" type="pres">
      <dgm:prSet presAssocID="{5F99C113-BCA9-4646-AB7E-A5BF961819AB}" presName="root" presStyleCnt="0">
        <dgm:presLayoutVars>
          <dgm:dir/>
          <dgm:resizeHandles val="exact"/>
        </dgm:presLayoutVars>
      </dgm:prSet>
      <dgm:spPr/>
    </dgm:pt>
    <dgm:pt modelId="{4606E3ED-3F8E-4EE1-892C-E11769B3D1C5}" type="pres">
      <dgm:prSet presAssocID="{FADABE3A-FBA5-4005-982C-D2DACE019765}" presName="compNode" presStyleCnt="0"/>
      <dgm:spPr/>
    </dgm:pt>
    <dgm:pt modelId="{12B16D06-E9D7-45C7-B273-C5B9435219B9}" type="pres">
      <dgm:prSet presAssocID="{FADABE3A-FBA5-4005-982C-D2DACE01976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799D7C-2A4D-4843-967B-763FBC1608F6}" type="pres">
      <dgm:prSet presAssocID="{FADABE3A-FBA5-4005-982C-D2DACE019765}" presName="spaceRect" presStyleCnt="0"/>
      <dgm:spPr/>
    </dgm:pt>
    <dgm:pt modelId="{C622E4C3-BB46-4219-95D9-B31227847FCB}" type="pres">
      <dgm:prSet presAssocID="{FADABE3A-FBA5-4005-982C-D2DACE019765}" presName="textRect" presStyleLbl="revTx" presStyleIdx="0" presStyleCnt="5">
        <dgm:presLayoutVars>
          <dgm:chMax val="1"/>
          <dgm:chPref val="1"/>
        </dgm:presLayoutVars>
      </dgm:prSet>
      <dgm:spPr/>
    </dgm:pt>
    <dgm:pt modelId="{F5BF372E-D836-43A2-8ABD-98F1FEBA970E}" type="pres">
      <dgm:prSet presAssocID="{35FC6340-E444-4A98-A275-B7928A453415}" presName="sibTrans" presStyleCnt="0"/>
      <dgm:spPr/>
    </dgm:pt>
    <dgm:pt modelId="{E9FBF0CC-9190-4380-90EF-0502472122D7}" type="pres">
      <dgm:prSet presAssocID="{27B9E578-0D65-4385-8C52-820841F7DD41}" presName="compNode" presStyleCnt="0"/>
      <dgm:spPr/>
    </dgm:pt>
    <dgm:pt modelId="{D57933F4-64F0-4513-8DAC-57BE0447DD09}" type="pres">
      <dgm:prSet presAssocID="{27B9E578-0D65-4385-8C52-820841F7DD4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D3544D8E-070F-43BA-ADA0-AD0A8BC8F1FD}" type="pres">
      <dgm:prSet presAssocID="{27B9E578-0D65-4385-8C52-820841F7DD41}" presName="spaceRect" presStyleCnt="0"/>
      <dgm:spPr/>
    </dgm:pt>
    <dgm:pt modelId="{97AD601D-F64D-4EBA-9E92-76127BE61C54}" type="pres">
      <dgm:prSet presAssocID="{27B9E578-0D65-4385-8C52-820841F7DD41}" presName="textRect" presStyleLbl="revTx" presStyleIdx="1" presStyleCnt="5">
        <dgm:presLayoutVars>
          <dgm:chMax val="1"/>
          <dgm:chPref val="1"/>
        </dgm:presLayoutVars>
      </dgm:prSet>
      <dgm:spPr/>
    </dgm:pt>
    <dgm:pt modelId="{5F03D5C0-EA0B-4338-AC98-832F96C30ECE}" type="pres">
      <dgm:prSet presAssocID="{11BD346E-B656-4FB7-A5DE-E6DBA8EA2CB9}" presName="sibTrans" presStyleCnt="0"/>
      <dgm:spPr/>
    </dgm:pt>
    <dgm:pt modelId="{7B1C2C68-ECE9-452D-ABE4-FA9A20C14B1F}" type="pres">
      <dgm:prSet presAssocID="{1750E873-3CC3-49C1-B281-FD5A314784F6}" presName="compNode" presStyleCnt="0"/>
      <dgm:spPr/>
    </dgm:pt>
    <dgm:pt modelId="{146207F5-09F8-4BF1-A645-E1AD37C9427D}" type="pres">
      <dgm:prSet presAssocID="{1750E873-3CC3-49C1-B281-FD5A314784F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20D0A5CB-2A6F-43FA-923E-3D77FEB629DC}" type="pres">
      <dgm:prSet presAssocID="{1750E873-3CC3-49C1-B281-FD5A314784F6}" presName="spaceRect" presStyleCnt="0"/>
      <dgm:spPr/>
    </dgm:pt>
    <dgm:pt modelId="{035AC01F-155D-433C-9412-7D2646176001}" type="pres">
      <dgm:prSet presAssocID="{1750E873-3CC3-49C1-B281-FD5A314784F6}" presName="textRect" presStyleLbl="revTx" presStyleIdx="2" presStyleCnt="5">
        <dgm:presLayoutVars>
          <dgm:chMax val="1"/>
          <dgm:chPref val="1"/>
        </dgm:presLayoutVars>
      </dgm:prSet>
      <dgm:spPr/>
    </dgm:pt>
    <dgm:pt modelId="{9A17C39E-1C8A-4037-9958-ACEBF193C4C7}" type="pres">
      <dgm:prSet presAssocID="{9164CD6B-9C96-403C-B8E8-FE37CF88D296}" presName="sibTrans" presStyleCnt="0"/>
      <dgm:spPr/>
    </dgm:pt>
    <dgm:pt modelId="{A17BA54D-0348-4AE6-849A-D5B7F838B34D}" type="pres">
      <dgm:prSet presAssocID="{30B386F6-E585-42C4-A2A0-3F78FC259ED5}" presName="compNode" presStyleCnt="0"/>
      <dgm:spPr/>
    </dgm:pt>
    <dgm:pt modelId="{AB621B33-6188-4396-8D49-76A11FF048BA}" type="pres">
      <dgm:prSet presAssocID="{30B386F6-E585-42C4-A2A0-3F78FC259E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0758C030-39AF-43B9-B438-9E620E1DEA7C}" type="pres">
      <dgm:prSet presAssocID="{30B386F6-E585-42C4-A2A0-3F78FC259ED5}" presName="spaceRect" presStyleCnt="0"/>
      <dgm:spPr/>
    </dgm:pt>
    <dgm:pt modelId="{1E106E3E-67C1-4413-9486-B5884093D6D0}" type="pres">
      <dgm:prSet presAssocID="{30B386F6-E585-42C4-A2A0-3F78FC259ED5}" presName="textRect" presStyleLbl="revTx" presStyleIdx="3" presStyleCnt="5">
        <dgm:presLayoutVars>
          <dgm:chMax val="1"/>
          <dgm:chPref val="1"/>
        </dgm:presLayoutVars>
      </dgm:prSet>
      <dgm:spPr/>
    </dgm:pt>
    <dgm:pt modelId="{97BA7F89-41A3-47A9-B929-A516C82D76FD}" type="pres">
      <dgm:prSet presAssocID="{470E086C-C382-4AB3-8D3F-C0243DC5ADC8}" presName="sibTrans" presStyleCnt="0"/>
      <dgm:spPr/>
    </dgm:pt>
    <dgm:pt modelId="{7363371E-98C0-4101-B806-51CB90650DF7}" type="pres">
      <dgm:prSet presAssocID="{65498DA6-4D34-4F83-93F4-783A28F21E61}" presName="compNode" presStyleCnt="0"/>
      <dgm:spPr/>
    </dgm:pt>
    <dgm:pt modelId="{53CAA98D-B257-4C39-BC39-46A8722154DB}" type="pres">
      <dgm:prSet presAssocID="{65498DA6-4D34-4F83-93F4-783A28F21E6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33607E6-21B3-4DAD-935D-314C08DA0F6E}" type="pres">
      <dgm:prSet presAssocID="{65498DA6-4D34-4F83-93F4-783A28F21E61}" presName="spaceRect" presStyleCnt="0"/>
      <dgm:spPr/>
    </dgm:pt>
    <dgm:pt modelId="{02038511-5A23-41E9-BB61-2D06678C4128}" type="pres">
      <dgm:prSet presAssocID="{65498DA6-4D34-4F83-93F4-783A28F21E6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1DECC21-EF5D-49BD-A667-1D4F201E5758}" srcId="{5F99C113-BCA9-4646-AB7E-A5BF961819AB}" destId="{27B9E578-0D65-4385-8C52-820841F7DD41}" srcOrd="1" destOrd="0" parTransId="{83B93C86-E579-4B5B-877C-E711E3D4D03A}" sibTransId="{11BD346E-B656-4FB7-A5DE-E6DBA8EA2CB9}"/>
    <dgm:cxn modelId="{CC6A4F33-4203-4BC2-9BE3-A4CFBA4902C1}" type="presOf" srcId="{5F99C113-BCA9-4646-AB7E-A5BF961819AB}" destId="{8873B864-8DD0-4C0B-87E7-2CC264C16993}" srcOrd="0" destOrd="0" presId="urn:microsoft.com/office/officeart/2018/2/layout/IconLabelList"/>
    <dgm:cxn modelId="{36540D43-E999-4790-95CB-27A2FC3D604A}" srcId="{5F99C113-BCA9-4646-AB7E-A5BF961819AB}" destId="{1750E873-3CC3-49C1-B281-FD5A314784F6}" srcOrd="2" destOrd="0" parTransId="{E0CC2E2F-826B-494A-949E-25BAD97295BB}" sibTransId="{9164CD6B-9C96-403C-B8E8-FE37CF88D296}"/>
    <dgm:cxn modelId="{2E4E5E50-F095-4871-81DD-ECD7C0A27B01}" srcId="{5F99C113-BCA9-4646-AB7E-A5BF961819AB}" destId="{65498DA6-4D34-4F83-93F4-783A28F21E61}" srcOrd="4" destOrd="0" parTransId="{698DC8F2-F5CA-41B6-B573-C4F415F1E569}" sibTransId="{46E253AF-DAEC-47DF-9BF8-40CED490EC02}"/>
    <dgm:cxn modelId="{73D4458A-F052-45C2-B328-68CB7A25F39B}" type="presOf" srcId="{1750E873-3CC3-49C1-B281-FD5A314784F6}" destId="{035AC01F-155D-433C-9412-7D2646176001}" srcOrd="0" destOrd="0" presId="urn:microsoft.com/office/officeart/2018/2/layout/IconLabelList"/>
    <dgm:cxn modelId="{F0134EBE-05E0-42E8-8F34-5D369DAC919B}" type="presOf" srcId="{30B386F6-E585-42C4-A2A0-3F78FC259ED5}" destId="{1E106E3E-67C1-4413-9486-B5884093D6D0}" srcOrd="0" destOrd="0" presId="urn:microsoft.com/office/officeart/2018/2/layout/IconLabelList"/>
    <dgm:cxn modelId="{C5E7D7DA-3375-49AF-A2EF-9764386B7D8A}" type="presOf" srcId="{65498DA6-4D34-4F83-93F4-783A28F21E61}" destId="{02038511-5A23-41E9-BB61-2D06678C4128}" srcOrd="0" destOrd="0" presId="urn:microsoft.com/office/officeart/2018/2/layout/IconLabelList"/>
    <dgm:cxn modelId="{405BC6DE-A453-47EB-933F-295539B92D77}" srcId="{5F99C113-BCA9-4646-AB7E-A5BF961819AB}" destId="{FADABE3A-FBA5-4005-982C-D2DACE019765}" srcOrd="0" destOrd="0" parTransId="{07FE13EF-85AA-45F0-B55E-F68903F98A91}" sibTransId="{35FC6340-E444-4A98-A275-B7928A453415}"/>
    <dgm:cxn modelId="{1B017AE4-FC7F-4794-B018-1C6D5B73D2DD}" srcId="{5F99C113-BCA9-4646-AB7E-A5BF961819AB}" destId="{30B386F6-E585-42C4-A2A0-3F78FC259ED5}" srcOrd="3" destOrd="0" parTransId="{5E736E45-E095-43DF-800A-438C21D8ADB4}" sibTransId="{470E086C-C382-4AB3-8D3F-C0243DC5ADC8}"/>
    <dgm:cxn modelId="{76E06CEF-0FD3-47EF-ACF6-3340ACFDDAEB}" type="presOf" srcId="{FADABE3A-FBA5-4005-982C-D2DACE019765}" destId="{C622E4C3-BB46-4219-95D9-B31227847FCB}" srcOrd="0" destOrd="0" presId="urn:microsoft.com/office/officeart/2018/2/layout/IconLabelList"/>
    <dgm:cxn modelId="{B237B1F1-6D91-40D2-9BBD-8D0D2943C513}" type="presOf" srcId="{27B9E578-0D65-4385-8C52-820841F7DD41}" destId="{97AD601D-F64D-4EBA-9E92-76127BE61C54}" srcOrd="0" destOrd="0" presId="urn:microsoft.com/office/officeart/2018/2/layout/IconLabelList"/>
    <dgm:cxn modelId="{37A3D666-0A0A-4D6A-83EC-2C46CD9386CE}" type="presParOf" srcId="{8873B864-8DD0-4C0B-87E7-2CC264C16993}" destId="{4606E3ED-3F8E-4EE1-892C-E11769B3D1C5}" srcOrd="0" destOrd="0" presId="urn:microsoft.com/office/officeart/2018/2/layout/IconLabelList"/>
    <dgm:cxn modelId="{719316EA-B325-4400-B849-ED44DD0D553D}" type="presParOf" srcId="{4606E3ED-3F8E-4EE1-892C-E11769B3D1C5}" destId="{12B16D06-E9D7-45C7-B273-C5B9435219B9}" srcOrd="0" destOrd="0" presId="urn:microsoft.com/office/officeart/2018/2/layout/IconLabelList"/>
    <dgm:cxn modelId="{8FEDBA3F-1FE7-4860-89F5-54ECB0078178}" type="presParOf" srcId="{4606E3ED-3F8E-4EE1-892C-E11769B3D1C5}" destId="{51799D7C-2A4D-4843-967B-763FBC1608F6}" srcOrd="1" destOrd="0" presId="urn:microsoft.com/office/officeart/2018/2/layout/IconLabelList"/>
    <dgm:cxn modelId="{22BAD756-4608-4213-A8B3-8349E0A692B2}" type="presParOf" srcId="{4606E3ED-3F8E-4EE1-892C-E11769B3D1C5}" destId="{C622E4C3-BB46-4219-95D9-B31227847FCB}" srcOrd="2" destOrd="0" presId="urn:microsoft.com/office/officeart/2018/2/layout/IconLabelList"/>
    <dgm:cxn modelId="{1DEFFD05-709F-4A2E-8AAA-17A3A44D777A}" type="presParOf" srcId="{8873B864-8DD0-4C0B-87E7-2CC264C16993}" destId="{F5BF372E-D836-43A2-8ABD-98F1FEBA970E}" srcOrd="1" destOrd="0" presId="urn:microsoft.com/office/officeart/2018/2/layout/IconLabelList"/>
    <dgm:cxn modelId="{DEDBDA54-43C2-4E3E-A5F1-B29513630344}" type="presParOf" srcId="{8873B864-8DD0-4C0B-87E7-2CC264C16993}" destId="{E9FBF0CC-9190-4380-90EF-0502472122D7}" srcOrd="2" destOrd="0" presId="urn:microsoft.com/office/officeart/2018/2/layout/IconLabelList"/>
    <dgm:cxn modelId="{B0154406-6966-4B15-9EB5-DB7E7191193D}" type="presParOf" srcId="{E9FBF0CC-9190-4380-90EF-0502472122D7}" destId="{D57933F4-64F0-4513-8DAC-57BE0447DD09}" srcOrd="0" destOrd="0" presId="urn:microsoft.com/office/officeart/2018/2/layout/IconLabelList"/>
    <dgm:cxn modelId="{1BD50F21-3910-4577-A493-0D3B0A8504BC}" type="presParOf" srcId="{E9FBF0CC-9190-4380-90EF-0502472122D7}" destId="{D3544D8E-070F-43BA-ADA0-AD0A8BC8F1FD}" srcOrd="1" destOrd="0" presId="urn:microsoft.com/office/officeart/2018/2/layout/IconLabelList"/>
    <dgm:cxn modelId="{D5F5E1C3-B033-42F3-817B-18D3CB2F4CCA}" type="presParOf" srcId="{E9FBF0CC-9190-4380-90EF-0502472122D7}" destId="{97AD601D-F64D-4EBA-9E92-76127BE61C54}" srcOrd="2" destOrd="0" presId="urn:microsoft.com/office/officeart/2018/2/layout/IconLabelList"/>
    <dgm:cxn modelId="{2F01403F-E7B4-4BFE-A672-1258027F72D4}" type="presParOf" srcId="{8873B864-8DD0-4C0B-87E7-2CC264C16993}" destId="{5F03D5C0-EA0B-4338-AC98-832F96C30ECE}" srcOrd="3" destOrd="0" presId="urn:microsoft.com/office/officeart/2018/2/layout/IconLabelList"/>
    <dgm:cxn modelId="{FCB39DF3-C5C5-408F-857C-1AFEE0CC3B3A}" type="presParOf" srcId="{8873B864-8DD0-4C0B-87E7-2CC264C16993}" destId="{7B1C2C68-ECE9-452D-ABE4-FA9A20C14B1F}" srcOrd="4" destOrd="0" presId="urn:microsoft.com/office/officeart/2018/2/layout/IconLabelList"/>
    <dgm:cxn modelId="{A844B138-C006-4773-B49A-2E41DDDB73A3}" type="presParOf" srcId="{7B1C2C68-ECE9-452D-ABE4-FA9A20C14B1F}" destId="{146207F5-09F8-4BF1-A645-E1AD37C9427D}" srcOrd="0" destOrd="0" presId="urn:microsoft.com/office/officeart/2018/2/layout/IconLabelList"/>
    <dgm:cxn modelId="{2DD2D6EF-037F-49D1-9634-70E41BEA2C2C}" type="presParOf" srcId="{7B1C2C68-ECE9-452D-ABE4-FA9A20C14B1F}" destId="{20D0A5CB-2A6F-43FA-923E-3D77FEB629DC}" srcOrd="1" destOrd="0" presId="urn:microsoft.com/office/officeart/2018/2/layout/IconLabelList"/>
    <dgm:cxn modelId="{EA6EB023-F1B6-4A67-9424-EB3BC3878AE3}" type="presParOf" srcId="{7B1C2C68-ECE9-452D-ABE4-FA9A20C14B1F}" destId="{035AC01F-155D-433C-9412-7D2646176001}" srcOrd="2" destOrd="0" presId="urn:microsoft.com/office/officeart/2018/2/layout/IconLabelList"/>
    <dgm:cxn modelId="{1A171D96-CCB9-4607-AF2E-89400F4CDEF8}" type="presParOf" srcId="{8873B864-8DD0-4C0B-87E7-2CC264C16993}" destId="{9A17C39E-1C8A-4037-9958-ACEBF193C4C7}" srcOrd="5" destOrd="0" presId="urn:microsoft.com/office/officeart/2018/2/layout/IconLabelList"/>
    <dgm:cxn modelId="{E1DF29E0-B071-4DAD-B828-C7E9284EF40A}" type="presParOf" srcId="{8873B864-8DD0-4C0B-87E7-2CC264C16993}" destId="{A17BA54D-0348-4AE6-849A-D5B7F838B34D}" srcOrd="6" destOrd="0" presId="urn:microsoft.com/office/officeart/2018/2/layout/IconLabelList"/>
    <dgm:cxn modelId="{A6B4E61D-9A33-4985-BB83-709E2ABC20F6}" type="presParOf" srcId="{A17BA54D-0348-4AE6-849A-D5B7F838B34D}" destId="{AB621B33-6188-4396-8D49-76A11FF048BA}" srcOrd="0" destOrd="0" presId="urn:microsoft.com/office/officeart/2018/2/layout/IconLabelList"/>
    <dgm:cxn modelId="{3C6CA531-13D9-404F-B833-3F81351003CB}" type="presParOf" srcId="{A17BA54D-0348-4AE6-849A-D5B7F838B34D}" destId="{0758C030-39AF-43B9-B438-9E620E1DEA7C}" srcOrd="1" destOrd="0" presId="urn:microsoft.com/office/officeart/2018/2/layout/IconLabelList"/>
    <dgm:cxn modelId="{67CDAA87-25C0-40BC-8746-913B91EBCAC5}" type="presParOf" srcId="{A17BA54D-0348-4AE6-849A-D5B7F838B34D}" destId="{1E106E3E-67C1-4413-9486-B5884093D6D0}" srcOrd="2" destOrd="0" presId="urn:microsoft.com/office/officeart/2018/2/layout/IconLabelList"/>
    <dgm:cxn modelId="{0764D37C-98FC-47E7-A5CE-08805B0BC2C1}" type="presParOf" srcId="{8873B864-8DD0-4C0B-87E7-2CC264C16993}" destId="{97BA7F89-41A3-47A9-B929-A516C82D76FD}" srcOrd="7" destOrd="0" presId="urn:microsoft.com/office/officeart/2018/2/layout/IconLabelList"/>
    <dgm:cxn modelId="{9A48F5AF-10EE-4FE7-915E-7304462B8154}" type="presParOf" srcId="{8873B864-8DD0-4C0B-87E7-2CC264C16993}" destId="{7363371E-98C0-4101-B806-51CB90650DF7}" srcOrd="8" destOrd="0" presId="urn:microsoft.com/office/officeart/2018/2/layout/IconLabelList"/>
    <dgm:cxn modelId="{88B747CA-3F7C-42E3-A646-326113DC0DE9}" type="presParOf" srcId="{7363371E-98C0-4101-B806-51CB90650DF7}" destId="{53CAA98D-B257-4C39-BC39-46A8722154DB}" srcOrd="0" destOrd="0" presId="urn:microsoft.com/office/officeart/2018/2/layout/IconLabelList"/>
    <dgm:cxn modelId="{1465D069-9A4E-4EE7-A55E-F4B8A4C7D1B3}" type="presParOf" srcId="{7363371E-98C0-4101-B806-51CB90650DF7}" destId="{933607E6-21B3-4DAD-935D-314C08DA0F6E}" srcOrd="1" destOrd="0" presId="urn:microsoft.com/office/officeart/2018/2/layout/IconLabelList"/>
    <dgm:cxn modelId="{8FFAFE04-7671-42EE-9136-BEC07F5E2DF9}" type="presParOf" srcId="{7363371E-98C0-4101-B806-51CB90650DF7}" destId="{02038511-5A23-41E9-BB61-2D06678C41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0C9B6-4CEC-4DA7-B898-C758C1CBD6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D44D5C-9A20-4146-9C91-10F3B40C0F6A}">
      <dgm:prSet/>
      <dgm:spPr/>
      <dgm:t>
        <a:bodyPr/>
        <a:lstStyle/>
        <a:p>
          <a:r>
            <a:rPr lang="en-US"/>
            <a:t>1. User uploads document → IngestionAgent</a:t>
          </a:r>
        </a:p>
      </dgm:t>
    </dgm:pt>
    <dgm:pt modelId="{E7D688FB-1CCF-47D3-BC22-F6972E903C61}" type="parTrans" cxnId="{9F79FF1F-2855-45EB-8616-943C9154E984}">
      <dgm:prSet/>
      <dgm:spPr/>
      <dgm:t>
        <a:bodyPr/>
        <a:lstStyle/>
        <a:p>
          <a:endParaRPr lang="en-US"/>
        </a:p>
      </dgm:t>
    </dgm:pt>
    <dgm:pt modelId="{F2429B78-5660-4A3E-B860-750B04970DE2}" type="sibTrans" cxnId="{9F79FF1F-2855-45EB-8616-943C9154E984}">
      <dgm:prSet/>
      <dgm:spPr/>
      <dgm:t>
        <a:bodyPr/>
        <a:lstStyle/>
        <a:p>
          <a:endParaRPr lang="en-US"/>
        </a:p>
      </dgm:t>
    </dgm:pt>
    <dgm:pt modelId="{C6EF2867-494E-4CF4-B481-C1303F609282}">
      <dgm:prSet/>
      <dgm:spPr/>
      <dgm:t>
        <a:bodyPr/>
        <a:lstStyle/>
        <a:p>
          <a:r>
            <a:rPr lang="en-US"/>
            <a:t>2. Query → RetrievalAgent → relevant chunks</a:t>
          </a:r>
        </a:p>
      </dgm:t>
    </dgm:pt>
    <dgm:pt modelId="{E2DE1F4E-C014-47E7-B566-D7A89872AF99}" type="parTrans" cxnId="{2E65176E-CA19-4AA8-8786-54FBEAC3C36A}">
      <dgm:prSet/>
      <dgm:spPr/>
      <dgm:t>
        <a:bodyPr/>
        <a:lstStyle/>
        <a:p>
          <a:endParaRPr lang="en-US"/>
        </a:p>
      </dgm:t>
    </dgm:pt>
    <dgm:pt modelId="{C871FEC6-DECA-4C26-95DC-43C8B27BBF02}" type="sibTrans" cxnId="{2E65176E-CA19-4AA8-8786-54FBEAC3C36A}">
      <dgm:prSet/>
      <dgm:spPr/>
      <dgm:t>
        <a:bodyPr/>
        <a:lstStyle/>
        <a:p>
          <a:endParaRPr lang="en-US"/>
        </a:p>
      </dgm:t>
    </dgm:pt>
    <dgm:pt modelId="{91708DC9-41CD-4176-98A0-9C69E5D71E91}">
      <dgm:prSet/>
      <dgm:spPr/>
      <dgm:t>
        <a:bodyPr/>
        <a:lstStyle/>
        <a:p>
          <a:r>
            <a:rPr lang="en-US"/>
            <a:t>3. Chunks → LLMResponseAgent → answer</a:t>
          </a:r>
        </a:p>
      </dgm:t>
    </dgm:pt>
    <dgm:pt modelId="{49E39E23-3E81-48F8-ACDF-D428F99FFDC6}" type="parTrans" cxnId="{6D7B1A9B-91FA-460C-BF60-8A4BA29D4F4C}">
      <dgm:prSet/>
      <dgm:spPr/>
      <dgm:t>
        <a:bodyPr/>
        <a:lstStyle/>
        <a:p>
          <a:endParaRPr lang="en-US"/>
        </a:p>
      </dgm:t>
    </dgm:pt>
    <dgm:pt modelId="{0592521F-AD0A-447A-8C11-2A4AF6101908}" type="sibTrans" cxnId="{6D7B1A9B-91FA-460C-BF60-8A4BA29D4F4C}">
      <dgm:prSet/>
      <dgm:spPr/>
      <dgm:t>
        <a:bodyPr/>
        <a:lstStyle/>
        <a:p>
          <a:endParaRPr lang="en-US"/>
        </a:p>
      </dgm:t>
    </dgm:pt>
    <dgm:pt modelId="{0680DD1A-A112-48F0-B3D3-500EA9BB4DE7}">
      <dgm:prSet/>
      <dgm:spPr/>
      <dgm:t>
        <a:bodyPr/>
        <a:lstStyle/>
        <a:p>
          <a:r>
            <a:rPr lang="en-US"/>
            <a:t>4. Final response → UI</a:t>
          </a:r>
        </a:p>
      </dgm:t>
    </dgm:pt>
    <dgm:pt modelId="{A3BEC1CA-1BD2-4787-B7D6-F19D1D384965}" type="parTrans" cxnId="{FB81F50B-E44E-4CC2-AE8E-EC88D2A449DC}">
      <dgm:prSet/>
      <dgm:spPr/>
      <dgm:t>
        <a:bodyPr/>
        <a:lstStyle/>
        <a:p>
          <a:endParaRPr lang="en-US"/>
        </a:p>
      </dgm:t>
    </dgm:pt>
    <dgm:pt modelId="{539AE803-8D77-422D-86F3-996A38DDFC5F}" type="sibTrans" cxnId="{FB81F50B-E44E-4CC2-AE8E-EC88D2A449DC}">
      <dgm:prSet/>
      <dgm:spPr/>
      <dgm:t>
        <a:bodyPr/>
        <a:lstStyle/>
        <a:p>
          <a:endParaRPr lang="en-US"/>
        </a:p>
      </dgm:t>
    </dgm:pt>
    <dgm:pt modelId="{F5252079-F16B-48D5-B6A4-601073409953}">
      <dgm:prSet/>
      <dgm:spPr/>
      <dgm:t>
        <a:bodyPr/>
        <a:lstStyle/>
        <a:p>
          <a:r>
            <a:rPr lang="en-US"/>
            <a:t>📨 MCPMessage (trace_id, sender, receiver, payload) ensures structured flow</a:t>
          </a:r>
        </a:p>
      </dgm:t>
    </dgm:pt>
    <dgm:pt modelId="{B58E03B0-3B5E-472B-8A2E-C49165FDB801}" type="parTrans" cxnId="{074480B8-4B9F-45E9-823A-F4A5DBB62488}">
      <dgm:prSet/>
      <dgm:spPr/>
      <dgm:t>
        <a:bodyPr/>
        <a:lstStyle/>
        <a:p>
          <a:endParaRPr lang="en-US"/>
        </a:p>
      </dgm:t>
    </dgm:pt>
    <dgm:pt modelId="{E7365B6F-5274-498D-ABB9-845C2B83B350}" type="sibTrans" cxnId="{074480B8-4B9F-45E9-823A-F4A5DBB62488}">
      <dgm:prSet/>
      <dgm:spPr/>
      <dgm:t>
        <a:bodyPr/>
        <a:lstStyle/>
        <a:p>
          <a:endParaRPr lang="en-US"/>
        </a:p>
      </dgm:t>
    </dgm:pt>
    <dgm:pt modelId="{70BC8DE5-E821-4306-8975-C596108C7230}" type="pres">
      <dgm:prSet presAssocID="{B960C9B6-4CEC-4DA7-B898-C758C1CBD6F9}" presName="linear" presStyleCnt="0">
        <dgm:presLayoutVars>
          <dgm:animLvl val="lvl"/>
          <dgm:resizeHandles val="exact"/>
        </dgm:presLayoutVars>
      </dgm:prSet>
      <dgm:spPr/>
    </dgm:pt>
    <dgm:pt modelId="{49C874A5-BBA3-4CFA-A6CF-741026676815}" type="pres">
      <dgm:prSet presAssocID="{B9D44D5C-9A20-4146-9C91-10F3B40C0F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214AF4E-E6B0-458D-83CE-A43A84D6993E}" type="pres">
      <dgm:prSet presAssocID="{F2429B78-5660-4A3E-B860-750B04970DE2}" presName="spacer" presStyleCnt="0"/>
      <dgm:spPr/>
    </dgm:pt>
    <dgm:pt modelId="{D26CEE62-995F-4669-AAA0-720602D3032E}" type="pres">
      <dgm:prSet presAssocID="{C6EF2867-494E-4CF4-B481-C1303F6092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95C77EE-63EF-41D0-B602-2538CE391981}" type="pres">
      <dgm:prSet presAssocID="{C871FEC6-DECA-4C26-95DC-43C8B27BBF02}" presName="spacer" presStyleCnt="0"/>
      <dgm:spPr/>
    </dgm:pt>
    <dgm:pt modelId="{28347A2F-1089-42A6-B56D-8C9EC76B069E}" type="pres">
      <dgm:prSet presAssocID="{91708DC9-41CD-4176-98A0-9C69E5D71E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D6054A-578F-4723-B870-3BFE08D9F965}" type="pres">
      <dgm:prSet presAssocID="{0592521F-AD0A-447A-8C11-2A4AF6101908}" presName="spacer" presStyleCnt="0"/>
      <dgm:spPr/>
    </dgm:pt>
    <dgm:pt modelId="{6A381602-F0F7-427B-8D22-9C1926497BEB}" type="pres">
      <dgm:prSet presAssocID="{0680DD1A-A112-48F0-B3D3-500EA9BB4DE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922605-04B4-47D9-BDD2-832E59E3CC62}" type="pres">
      <dgm:prSet presAssocID="{539AE803-8D77-422D-86F3-996A38DDFC5F}" presName="spacer" presStyleCnt="0"/>
      <dgm:spPr/>
    </dgm:pt>
    <dgm:pt modelId="{F365B791-8475-4821-B74A-48830581D01B}" type="pres">
      <dgm:prSet presAssocID="{F5252079-F16B-48D5-B6A4-60107340995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CF0AF0A-65D2-4AB5-8B36-37B2C83FFD0B}" type="presOf" srcId="{F5252079-F16B-48D5-B6A4-601073409953}" destId="{F365B791-8475-4821-B74A-48830581D01B}" srcOrd="0" destOrd="0" presId="urn:microsoft.com/office/officeart/2005/8/layout/vList2"/>
    <dgm:cxn modelId="{FB81F50B-E44E-4CC2-AE8E-EC88D2A449DC}" srcId="{B960C9B6-4CEC-4DA7-B898-C758C1CBD6F9}" destId="{0680DD1A-A112-48F0-B3D3-500EA9BB4DE7}" srcOrd="3" destOrd="0" parTransId="{A3BEC1CA-1BD2-4787-B7D6-F19D1D384965}" sibTransId="{539AE803-8D77-422D-86F3-996A38DDFC5F}"/>
    <dgm:cxn modelId="{9F79FF1F-2855-45EB-8616-943C9154E984}" srcId="{B960C9B6-4CEC-4DA7-B898-C758C1CBD6F9}" destId="{B9D44D5C-9A20-4146-9C91-10F3B40C0F6A}" srcOrd="0" destOrd="0" parTransId="{E7D688FB-1CCF-47D3-BC22-F6972E903C61}" sibTransId="{F2429B78-5660-4A3E-B860-750B04970DE2}"/>
    <dgm:cxn modelId="{2E65176E-CA19-4AA8-8786-54FBEAC3C36A}" srcId="{B960C9B6-4CEC-4DA7-B898-C758C1CBD6F9}" destId="{C6EF2867-494E-4CF4-B481-C1303F609282}" srcOrd="1" destOrd="0" parTransId="{E2DE1F4E-C014-47E7-B566-D7A89872AF99}" sibTransId="{C871FEC6-DECA-4C26-95DC-43C8B27BBF02}"/>
    <dgm:cxn modelId="{1936C670-F78D-4B36-B2F2-9E2B11353659}" type="presOf" srcId="{B960C9B6-4CEC-4DA7-B898-C758C1CBD6F9}" destId="{70BC8DE5-E821-4306-8975-C596108C7230}" srcOrd="0" destOrd="0" presId="urn:microsoft.com/office/officeart/2005/8/layout/vList2"/>
    <dgm:cxn modelId="{E7148B90-EC59-49C8-842A-2B16D72B833B}" type="presOf" srcId="{C6EF2867-494E-4CF4-B481-C1303F609282}" destId="{D26CEE62-995F-4669-AAA0-720602D3032E}" srcOrd="0" destOrd="0" presId="urn:microsoft.com/office/officeart/2005/8/layout/vList2"/>
    <dgm:cxn modelId="{8B031395-66BD-41A3-8B69-9C79D7C95B3E}" type="presOf" srcId="{91708DC9-41CD-4176-98A0-9C69E5D71E91}" destId="{28347A2F-1089-42A6-B56D-8C9EC76B069E}" srcOrd="0" destOrd="0" presId="urn:microsoft.com/office/officeart/2005/8/layout/vList2"/>
    <dgm:cxn modelId="{6D7B1A9B-91FA-460C-BF60-8A4BA29D4F4C}" srcId="{B960C9B6-4CEC-4DA7-B898-C758C1CBD6F9}" destId="{91708DC9-41CD-4176-98A0-9C69E5D71E91}" srcOrd="2" destOrd="0" parTransId="{49E39E23-3E81-48F8-ACDF-D428F99FFDC6}" sibTransId="{0592521F-AD0A-447A-8C11-2A4AF6101908}"/>
    <dgm:cxn modelId="{074480B8-4B9F-45E9-823A-F4A5DBB62488}" srcId="{B960C9B6-4CEC-4DA7-B898-C758C1CBD6F9}" destId="{F5252079-F16B-48D5-B6A4-601073409953}" srcOrd="4" destOrd="0" parTransId="{B58E03B0-3B5E-472B-8A2E-C49165FDB801}" sibTransId="{E7365B6F-5274-498D-ABB9-845C2B83B350}"/>
    <dgm:cxn modelId="{DCFC1FBB-BC78-4613-90A3-E0A587E23A38}" type="presOf" srcId="{B9D44D5C-9A20-4146-9C91-10F3B40C0F6A}" destId="{49C874A5-BBA3-4CFA-A6CF-741026676815}" srcOrd="0" destOrd="0" presId="urn:microsoft.com/office/officeart/2005/8/layout/vList2"/>
    <dgm:cxn modelId="{A33B82F2-C280-4D19-8C2A-491D850C4C6F}" type="presOf" srcId="{0680DD1A-A112-48F0-B3D3-500EA9BB4DE7}" destId="{6A381602-F0F7-427B-8D22-9C1926497BEB}" srcOrd="0" destOrd="0" presId="urn:microsoft.com/office/officeart/2005/8/layout/vList2"/>
    <dgm:cxn modelId="{0AD43D16-BB0C-43D1-B59D-C8A82567FF50}" type="presParOf" srcId="{70BC8DE5-E821-4306-8975-C596108C7230}" destId="{49C874A5-BBA3-4CFA-A6CF-741026676815}" srcOrd="0" destOrd="0" presId="urn:microsoft.com/office/officeart/2005/8/layout/vList2"/>
    <dgm:cxn modelId="{F121F6B1-1913-423A-BA2D-44FC63965F76}" type="presParOf" srcId="{70BC8DE5-E821-4306-8975-C596108C7230}" destId="{1214AF4E-E6B0-458D-83CE-A43A84D6993E}" srcOrd="1" destOrd="0" presId="urn:microsoft.com/office/officeart/2005/8/layout/vList2"/>
    <dgm:cxn modelId="{E48EE785-CC6A-480A-B8B4-5F905FC9B2BE}" type="presParOf" srcId="{70BC8DE5-E821-4306-8975-C596108C7230}" destId="{D26CEE62-995F-4669-AAA0-720602D3032E}" srcOrd="2" destOrd="0" presId="urn:microsoft.com/office/officeart/2005/8/layout/vList2"/>
    <dgm:cxn modelId="{E2013C63-0E84-4BC4-961B-D86B0415991D}" type="presParOf" srcId="{70BC8DE5-E821-4306-8975-C596108C7230}" destId="{295C77EE-63EF-41D0-B602-2538CE391981}" srcOrd="3" destOrd="0" presId="urn:microsoft.com/office/officeart/2005/8/layout/vList2"/>
    <dgm:cxn modelId="{075E05E9-F6A0-4E84-89CE-E127A515CC84}" type="presParOf" srcId="{70BC8DE5-E821-4306-8975-C596108C7230}" destId="{28347A2F-1089-42A6-B56D-8C9EC76B069E}" srcOrd="4" destOrd="0" presId="urn:microsoft.com/office/officeart/2005/8/layout/vList2"/>
    <dgm:cxn modelId="{F73B34DF-65B4-4338-8A4C-FA2A7AAA532B}" type="presParOf" srcId="{70BC8DE5-E821-4306-8975-C596108C7230}" destId="{38D6054A-578F-4723-B870-3BFE08D9F965}" srcOrd="5" destOrd="0" presId="urn:microsoft.com/office/officeart/2005/8/layout/vList2"/>
    <dgm:cxn modelId="{50D24539-91CB-410C-8D1D-590712FD46C1}" type="presParOf" srcId="{70BC8DE5-E821-4306-8975-C596108C7230}" destId="{6A381602-F0F7-427B-8D22-9C1926497BEB}" srcOrd="6" destOrd="0" presId="urn:microsoft.com/office/officeart/2005/8/layout/vList2"/>
    <dgm:cxn modelId="{C133AC22-7F60-4908-A3D2-596ACE63D69D}" type="presParOf" srcId="{70BC8DE5-E821-4306-8975-C596108C7230}" destId="{75922605-04B4-47D9-BDD2-832E59E3CC62}" srcOrd="7" destOrd="0" presId="urn:microsoft.com/office/officeart/2005/8/layout/vList2"/>
    <dgm:cxn modelId="{61C03847-4BE7-4B49-BB34-05C2596CA06A}" type="presParOf" srcId="{70BC8DE5-E821-4306-8975-C596108C7230}" destId="{F365B791-8475-4821-B74A-48830581D01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944695-4344-4417-8613-01662EE5B73A}" type="doc">
      <dgm:prSet loTypeId="urn:microsoft.com/office/officeart/2005/8/layout/arrow5" loCatId="relationship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CC23A21-7AC7-4547-958B-3D17E76C2DF9}">
      <dgm:prSet/>
      <dgm:spPr/>
      <dgm:t>
        <a:bodyPr/>
        <a:lstStyle/>
        <a:p>
          <a:r>
            <a:rPr lang="en-US"/>
            <a:t>- Frontend: Streamlit</a:t>
          </a:r>
        </a:p>
      </dgm:t>
    </dgm:pt>
    <dgm:pt modelId="{F2E26693-13E3-4F58-B395-31DDB39E9C23}" type="parTrans" cxnId="{2316AF5D-CD67-478B-85E5-FA313A88E6EB}">
      <dgm:prSet/>
      <dgm:spPr/>
      <dgm:t>
        <a:bodyPr/>
        <a:lstStyle/>
        <a:p>
          <a:endParaRPr lang="en-US"/>
        </a:p>
      </dgm:t>
    </dgm:pt>
    <dgm:pt modelId="{99A5030A-49C7-41E9-B85A-617A985258DF}" type="sibTrans" cxnId="{2316AF5D-CD67-478B-85E5-FA313A88E6EB}">
      <dgm:prSet/>
      <dgm:spPr/>
      <dgm:t>
        <a:bodyPr/>
        <a:lstStyle/>
        <a:p>
          <a:endParaRPr lang="en-US"/>
        </a:p>
      </dgm:t>
    </dgm:pt>
    <dgm:pt modelId="{928DC0E5-FA94-466F-A139-C4A9686DBCBA}">
      <dgm:prSet/>
      <dgm:spPr/>
      <dgm:t>
        <a:bodyPr/>
        <a:lstStyle/>
        <a:p>
          <a:r>
            <a:rPr lang="en-US"/>
            <a:t>- Backend: Python</a:t>
          </a:r>
        </a:p>
      </dgm:t>
    </dgm:pt>
    <dgm:pt modelId="{7EF8323C-B069-454A-BFD2-9755EC43FD4A}" type="parTrans" cxnId="{33E335FC-E4D6-4F07-B483-A57FC9370D03}">
      <dgm:prSet/>
      <dgm:spPr/>
      <dgm:t>
        <a:bodyPr/>
        <a:lstStyle/>
        <a:p>
          <a:endParaRPr lang="en-US"/>
        </a:p>
      </dgm:t>
    </dgm:pt>
    <dgm:pt modelId="{7FFDBB1B-5DCE-4F4C-9001-A2EE0D1D8E93}" type="sibTrans" cxnId="{33E335FC-E4D6-4F07-B483-A57FC9370D03}">
      <dgm:prSet/>
      <dgm:spPr/>
      <dgm:t>
        <a:bodyPr/>
        <a:lstStyle/>
        <a:p>
          <a:endParaRPr lang="en-US"/>
        </a:p>
      </dgm:t>
    </dgm:pt>
    <dgm:pt modelId="{8F48567D-5FDD-47EF-A4C5-03D40E362D8E}">
      <dgm:prSet/>
      <dgm:spPr/>
      <dgm:t>
        <a:bodyPr/>
        <a:lstStyle/>
        <a:p>
          <a:r>
            <a:rPr lang="en-US"/>
            <a:t>- Vector Store: FAISS / Chroma</a:t>
          </a:r>
        </a:p>
      </dgm:t>
    </dgm:pt>
    <dgm:pt modelId="{2932916B-7F6E-4CAB-A128-B59EEE102D07}" type="parTrans" cxnId="{D5DCFFD7-0721-4F77-A300-D82C5E7DCD7C}">
      <dgm:prSet/>
      <dgm:spPr/>
      <dgm:t>
        <a:bodyPr/>
        <a:lstStyle/>
        <a:p>
          <a:endParaRPr lang="en-US"/>
        </a:p>
      </dgm:t>
    </dgm:pt>
    <dgm:pt modelId="{1988BB1D-86C7-4E9E-BBA7-2A54CBA0A2EB}" type="sibTrans" cxnId="{D5DCFFD7-0721-4F77-A300-D82C5E7DCD7C}">
      <dgm:prSet/>
      <dgm:spPr/>
      <dgm:t>
        <a:bodyPr/>
        <a:lstStyle/>
        <a:p>
          <a:endParaRPr lang="en-US"/>
        </a:p>
      </dgm:t>
    </dgm:pt>
    <dgm:pt modelId="{E88DA1E4-3968-475F-B5C3-FA458BB34218}">
      <dgm:prSet/>
      <dgm:spPr/>
      <dgm:t>
        <a:bodyPr/>
        <a:lstStyle/>
        <a:p>
          <a:r>
            <a:rPr lang="en-US"/>
            <a:t>- Embeddings &amp; LLM: HuggingFace Transformers</a:t>
          </a:r>
        </a:p>
      </dgm:t>
    </dgm:pt>
    <dgm:pt modelId="{FDE12090-63D7-4488-8CEA-1AE328CD5730}" type="parTrans" cxnId="{8F260786-A6C3-48B0-AB68-442712E49C43}">
      <dgm:prSet/>
      <dgm:spPr/>
      <dgm:t>
        <a:bodyPr/>
        <a:lstStyle/>
        <a:p>
          <a:endParaRPr lang="en-US"/>
        </a:p>
      </dgm:t>
    </dgm:pt>
    <dgm:pt modelId="{306F0C5D-9CB8-4BC5-B46C-000CB56AA811}" type="sibTrans" cxnId="{8F260786-A6C3-48B0-AB68-442712E49C43}">
      <dgm:prSet/>
      <dgm:spPr/>
      <dgm:t>
        <a:bodyPr/>
        <a:lstStyle/>
        <a:p>
          <a:endParaRPr lang="en-US"/>
        </a:p>
      </dgm:t>
    </dgm:pt>
    <dgm:pt modelId="{06B87580-763B-4E02-A618-2A810DCF2277}">
      <dgm:prSet/>
      <dgm:spPr/>
      <dgm:t>
        <a:bodyPr/>
        <a:lstStyle/>
        <a:p>
          <a:r>
            <a:rPr lang="en-US"/>
            <a:t>- Protocol: MCPMessage (custom JSON)</a:t>
          </a:r>
        </a:p>
      </dgm:t>
    </dgm:pt>
    <dgm:pt modelId="{1C5686A8-C86C-456D-8C74-893E22237342}" type="parTrans" cxnId="{AC298593-D062-496B-B7A1-96E364278948}">
      <dgm:prSet/>
      <dgm:spPr/>
      <dgm:t>
        <a:bodyPr/>
        <a:lstStyle/>
        <a:p>
          <a:endParaRPr lang="en-US"/>
        </a:p>
      </dgm:t>
    </dgm:pt>
    <dgm:pt modelId="{9502FB0A-FBFF-466A-831C-3B84C2C93707}" type="sibTrans" cxnId="{AC298593-D062-496B-B7A1-96E364278948}">
      <dgm:prSet/>
      <dgm:spPr/>
      <dgm:t>
        <a:bodyPr/>
        <a:lstStyle/>
        <a:p>
          <a:endParaRPr lang="en-US"/>
        </a:p>
      </dgm:t>
    </dgm:pt>
    <dgm:pt modelId="{0103A9D8-610C-4A01-A34D-33180B1280D3}">
      <dgm:prSet/>
      <dgm:spPr/>
      <dgm:t>
        <a:bodyPr/>
        <a:lstStyle/>
        <a:p>
          <a:r>
            <a:rPr lang="en-US"/>
            <a:t>- Supported Files: PDF, DOCX, PPTX, CSV, TXT</a:t>
          </a:r>
        </a:p>
      </dgm:t>
    </dgm:pt>
    <dgm:pt modelId="{25C4031D-E32F-4FC0-A0A7-878BE798CCBE}" type="parTrans" cxnId="{7ADD69DE-E46D-47DE-87F5-D67D47F0207B}">
      <dgm:prSet/>
      <dgm:spPr/>
      <dgm:t>
        <a:bodyPr/>
        <a:lstStyle/>
        <a:p>
          <a:endParaRPr lang="en-US"/>
        </a:p>
      </dgm:t>
    </dgm:pt>
    <dgm:pt modelId="{F9D80941-158F-48EC-8449-01FF62C407E7}" type="sibTrans" cxnId="{7ADD69DE-E46D-47DE-87F5-D67D47F0207B}">
      <dgm:prSet/>
      <dgm:spPr/>
      <dgm:t>
        <a:bodyPr/>
        <a:lstStyle/>
        <a:p>
          <a:endParaRPr lang="en-US"/>
        </a:p>
      </dgm:t>
    </dgm:pt>
    <dgm:pt modelId="{00682C0C-5390-4068-907E-3A696DC123EA}" type="pres">
      <dgm:prSet presAssocID="{E2944695-4344-4417-8613-01662EE5B73A}" presName="diagram" presStyleCnt="0">
        <dgm:presLayoutVars>
          <dgm:dir/>
          <dgm:resizeHandles val="exact"/>
        </dgm:presLayoutVars>
      </dgm:prSet>
      <dgm:spPr/>
    </dgm:pt>
    <dgm:pt modelId="{5FDF528A-0797-4EA0-B707-3B0A588C15D6}" type="pres">
      <dgm:prSet presAssocID="{1CC23A21-7AC7-4547-958B-3D17E76C2DF9}" presName="arrow" presStyleLbl="node1" presStyleIdx="0" presStyleCnt="6">
        <dgm:presLayoutVars>
          <dgm:bulletEnabled val="1"/>
        </dgm:presLayoutVars>
      </dgm:prSet>
      <dgm:spPr/>
    </dgm:pt>
    <dgm:pt modelId="{921C600E-35EB-42D6-B78A-8BCBAE0AAAA1}" type="pres">
      <dgm:prSet presAssocID="{928DC0E5-FA94-466F-A139-C4A9686DBCBA}" presName="arrow" presStyleLbl="node1" presStyleIdx="1" presStyleCnt="6">
        <dgm:presLayoutVars>
          <dgm:bulletEnabled val="1"/>
        </dgm:presLayoutVars>
      </dgm:prSet>
      <dgm:spPr/>
    </dgm:pt>
    <dgm:pt modelId="{B2EA5572-70C3-4FA5-B3C9-9FD33C7A8503}" type="pres">
      <dgm:prSet presAssocID="{8F48567D-5FDD-47EF-A4C5-03D40E362D8E}" presName="arrow" presStyleLbl="node1" presStyleIdx="2" presStyleCnt="6">
        <dgm:presLayoutVars>
          <dgm:bulletEnabled val="1"/>
        </dgm:presLayoutVars>
      </dgm:prSet>
      <dgm:spPr/>
    </dgm:pt>
    <dgm:pt modelId="{FA38AAC2-1DE9-4D65-9C77-7D21FFF37873}" type="pres">
      <dgm:prSet presAssocID="{E88DA1E4-3968-475F-B5C3-FA458BB34218}" presName="arrow" presStyleLbl="node1" presStyleIdx="3" presStyleCnt="6">
        <dgm:presLayoutVars>
          <dgm:bulletEnabled val="1"/>
        </dgm:presLayoutVars>
      </dgm:prSet>
      <dgm:spPr/>
    </dgm:pt>
    <dgm:pt modelId="{8D0D73AB-A0DD-4209-B7F4-94DD3F74BA80}" type="pres">
      <dgm:prSet presAssocID="{06B87580-763B-4E02-A618-2A810DCF2277}" presName="arrow" presStyleLbl="node1" presStyleIdx="4" presStyleCnt="6">
        <dgm:presLayoutVars>
          <dgm:bulletEnabled val="1"/>
        </dgm:presLayoutVars>
      </dgm:prSet>
      <dgm:spPr/>
    </dgm:pt>
    <dgm:pt modelId="{646C0F8A-6D76-4B42-AED2-863DDC7C59CA}" type="pres">
      <dgm:prSet presAssocID="{0103A9D8-610C-4A01-A34D-33180B1280D3}" presName="arrow" presStyleLbl="node1" presStyleIdx="5" presStyleCnt="6">
        <dgm:presLayoutVars>
          <dgm:bulletEnabled val="1"/>
        </dgm:presLayoutVars>
      </dgm:prSet>
      <dgm:spPr/>
    </dgm:pt>
  </dgm:ptLst>
  <dgm:cxnLst>
    <dgm:cxn modelId="{CDEFF219-47DA-4CF4-B659-21D436C41F0C}" type="presOf" srcId="{8F48567D-5FDD-47EF-A4C5-03D40E362D8E}" destId="{B2EA5572-70C3-4FA5-B3C9-9FD33C7A8503}" srcOrd="0" destOrd="0" presId="urn:microsoft.com/office/officeart/2005/8/layout/arrow5"/>
    <dgm:cxn modelId="{2316AF5D-CD67-478B-85E5-FA313A88E6EB}" srcId="{E2944695-4344-4417-8613-01662EE5B73A}" destId="{1CC23A21-7AC7-4547-958B-3D17E76C2DF9}" srcOrd="0" destOrd="0" parTransId="{F2E26693-13E3-4F58-B395-31DDB39E9C23}" sibTransId="{99A5030A-49C7-41E9-B85A-617A985258DF}"/>
    <dgm:cxn modelId="{D62E5260-850B-435E-9B34-CD0EA4B9F766}" type="presOf" srcId="{E88DA1E4-3968-475F-B5C3-FA458BB34218}" destId="{FA38AAC2-1DE9-4D65-9C77-7D21FFF37873}" srcOrd="0" destOrd="0" presId="urn:microsoft.com/office/officeart/2005/8/layout/arrow5"/>
    <dgm:cxn modelId="{8F260786-A6C3-48B0-AB68-442712E49C43}" srcId="{E2944695-4344-4417-8613-01662EE5B73A}" destId="{E88DA1E4-3968-475F-B5C3-FA458BB34218}" srcOrd="3" destOrd="0" parTransId="{FDE12090-63D7-4488-8CEA-1AE328CD5730}" sibTransId="{306F0C5D-9CB8-4BC5-B46C-000CB56AA811}"/>
    <dgm:cxn modelId="{AC298593-D062-496B-B7A1-96E364278948}" srcId="{E2944695-4344-4417-8613-01662EE5B73A}" destId="{06B87580-763B-4E02-A618-2A810DCF2277}" srcOrd="4" destOrd="0" parTransId="{1C5686A8-C86C-456D-8C74-893E22237342}" sibTransId="{9502FB0A-FBFF-466A-831C-3B84C2C93707}"/>
    <dgm:cxn modelId="{14517395-B04A-494E-819B-A95710B0D6B6}" type="presOf" srcId="{1CC23A21-7AC7-4547-958B-3D17E76C2DF9}" destId="{5FDF528A-0797-4EA0-B707-3B0A588C15D6}" srcOrd="0" destOrd="0" presId="urn:microsoft.com/office/officeart/2005/8/layout/arrow5"/>
    <dgm:cxn modelId="{5BA84A9F-1D61-4952-A6C5-320691C1F427}" type="presOf" srcId="{E2944695-4344-4417-8613-01662EE5B73A}" destId="{00682C0C-5390-4068-907E-3A696DC123EA}" srcOrd="0" destOrd="0" presId="urn:microsoft.com/office/officeart/2005/8/layout/arrow5"/>
    <dgm:cxn modelId="{6722C4A9-C402-41A3-B5D6-7DBD51F3F6A3}" type="presOf" srcId="{0103A9D8-610C-4A01-A34D-33180B1280D3}" destId="{646C0F8A-6D76-4B42-AED2-863DDC7C59CA}" srcOrd="0" destOrd="0" presId="urn:microsoft.com/office/officeart/2005/8/layout/arrow5"/>
    <dgm:cxn modelId="{BFB3D0AE-4F08-4CE9-8CB5-B9223C4C48F9}" type="presOf" srcId="{06B87580-763B-4E02-A618-2A810DCF2277}" destId="{8D0D73AB-A0DD-4209-B7F4-94DD3F74BA80}" srcOrd="0" destOrd="0" presId="urn:microsoft.com/office/officeart/2005/8/layout/arrow5"/>
    <dgm:cxn modelId="{D5DCFFD7-0721-4F77-A300-D82C5E7DCD7C}" srcId="{E2944695-4344-4417-8613-01662EE5B73A}" destId="{8F48567D-5FDD-47EF-A4C5-03D40E362D8E}" srcOrd="2" destOrd="0" parTransId="{2932916B-7F6E-4CAB-A128-B59EEE102D07}" sibTransId="{1988BB1D-86C7-4E9E-BBA7-2A54CBA0A2EB}"/>
    <dgm:cxn modelId="{2176B8D9-4748-48D1-A1C0-B7C6036BF1FF}" type="presOf" srcId="{928DC0E5-FA94-466F-A139-C4A9686DBCBA}" destId="{921C600E-35EB-42D6-B78A-8BCBAE0AAAA1}" srcOrd="0" destOrd="0" presId="urn:microsoft.com/office/officeart/2005/8/layout/arrow5"/>
    <dgm:cxn modelId="{7ADD69DE-E46D-47DE-87F5-D67D47F0207B}" srcId="{E2944695-4344-4417-8613-01662EE5B73A}" destId="{0103A9D8-610C-4A01-A34D-33180B1280D3}" srcOrd="5" destOrd="0" parTransId="{25C4031D-E32F-4FC0-A0A7-878BE798CCBE}" sibTransId="{F9D80941-158F-48EC-8449-01FF62C407E7}"/>
    <dgm:cxn modelId="{33E335FC-E4D6-4F07-B483-A57FC9370D03}" srcId="{E2944695-4344-4417-8613-01662EE5B73A}" destId="{928DC0E5-FA94-466F-A139-C4A9686DBCBA}" srcOrd="1" destOrd="0" parTransId="{7EF8323C-B069-454A-BFD2-9755EC43FD4A}" sibTransId="{7FFDBB1B-5DCE-4F4C-9001-A2EE0D1D8E93}"/>
    <dgm:cxn modelId="{A041C881-0426-48B7-AF72-1CF74A670293}" type="presParOf" srcId="{00682C0C-5390-4068-907E-3A696DC123EA}" destId="{5FDF528A-0797-4EA0-B707-3B0A588C15D6}" srcOrd="0" destOrd="0" presId="urn:microsoft.com/office/officeart/2005/8/layout/arrow5"/>
    <dgm:cxn modelId="{55A2E35E-B45C-4CA7-A93E-178929FC4CCC}" type="presParOf" srcId="{00682C0C-5390-4068-907E-3A696DC123EA}" destId="{921C600E-35EB-42D6-B78A-8BCBAE0AAAA1}" srcOrd="1" destOrd="0" presId="urn:microsoft.com/office/officeart/2005/8/layout/arrow5"/>
    <dgm:cxn modelId="{E75D4F83-1151-4B8C-A2FB-8D9A74B1C7EC}" type="presParOf" srcId="{00682C0C-5390-4068-907E-3A696DC123EA}" destId="{B2EA5572-70C3-4FA5-B3C9-9FD33C7A8503}" srcOrd="2" destOrd="0" presId="urn:microsoft.com/office/officeart/2005/8/layout/arrow5"/>
    <dgm:cxn modelId="{37608490-0315-443E-8B07-6418A72018F0}" type="presParOf" srcId="{00682C0C-5390-4068-907E-3A696DC123EA}" destId="{FA38AAC2-1DE9-4D65-9C77-7D21FFF37873}" srcOrd="3" destOrd="0" presId="urn:microsoft.com/office/officeart/2005/8/layout/arrow5"/>
    <dgm:cxn modelId="{9CFA405E-1E07-4920-9CFA-B7AD6E640F5E}" type="presParOf" srcId="{00682C0C-5390-4068-907E-3A696DC123EA}" destId="{8D0D73AB-A0DD-4209-B7F4-94DD3F74BA80}" srcOrd="4" destOrd="0" presId="urn:microsoft.com/office/officeart/2005/8/layout/arrow5"/>
    <dgm:cxn modelId="{256BAE03-9775-4032-948C-F238C6857EA7}" type="presParOf" srcId="{00682C0C-5390-4068-907E-3A696DC123EA}" destId="{646C0F8A-6D76-4B42-AED2-863DDC7C59CA}" srcOrd="5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0B83EF-B507-4DC9-8F09-C915A6121E8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9D9EA9D-0D7F-4AE2-A9E9-382048DB2E8C}">
      <dgm:prSet/>
      <dgm:spPr/>
      <dgm:t>
        <a:bodyPr/>
        <a:lstStyle/>
        <a:p>
          <a:r>
            <a:rPr lang="en-US" dirty="0"/>
            <a:t>File parsing inconsistencies (PDF tables, DOCX formats)</a:t>
          </a:r>
        </a:p>
      </dgm:t>
    </dgm:pt>
    <dgm:pt modelId="{FB7FD882-72D8-4192-AA01-E2AD483CE302}" type="parTrans" cxnId="{02A79CEE-3F39-4D34-8BD8-EB1DEE4499D3}">
      <dgm:prSet/>
      <dgm:spPr/>
      <dgm:t>
        <a:bodyPr/>
        <a:lstStyle/>
        <a:p>
          <a:endParaRPr lang="en-US"/>
        </a:p>
      </dgm:t>
    </dgm:pt>
    <dgm:pt modelId="{8A7F7544-B4E0-4CD2-B473-144D3238336C}" type="sibTrans" cxnId="{02A79CEE-3F39-4D34-8BD8-EB1DEE4499D3}">
      <dgm:prSet/>
      <dgm:spPr/>
      <dgm:t>
        <a:bodyPr/>
        <a:lstStyle/>
        <a:p>
          <a:endParaRPr lang="en-US"/>
        </a:p>
      </dgm:t>
    </dgm:pt>
    <dgm:pt modelId="{21DBB5A1-2D32-4ECB-AE7A-50B08FF405BB}">
      <dgm:prSet/>
      <dgm:spPr/>
      <dgm:t>
        <a:bodyPr/>
        <a:lstStyle/>
        <a:p>
          <a:r>
            <a:rPr lang="en-US" dirty="0"/>
            <a:t>Multi-turn context handling</a:t>
          </a:r>
        </a:p>
      </dgm:t>
    </dgm:pt>
    <dgm:pt modelId="{C53E95A9-202F-43D7-84C5-1180522F02C1}" type="parTrans" cxnId="{21D0A12E-046A-4C1C-A68A-4394FE93C671}">
      <dgm:prSet/>
      <dgm:spPr/>
      <dgm:t>
        <a:bodyPr/>
        <a:lstStyle/>
        <a:p>
          <a:endParaRPr lang="en-US"/>
        </a:p>
      </dgm:t>
    </dgm:pt>
    <dgm:pt modelId="{A27CC1F5-F640-4182-A7CC-D774A6E3EB70}" type="sibTrans" cxnId="{21D0A12E-046A-4C1C-A68A-4394FE93C671}">
      <dgm:prSet/>
      <dgm:spPr/>
      <dgm:t>
        <a:bodyPr/>
        <a:lstStyle/>
        <a:p>
          <a:endParaRPr lang="en-US"/>
        </a:p>
      </dgm:t>
    </dgm:pt>
    <dgm:pt modelId="{BA345CA8-CAA3-4F07-892B-B7D062F1E110}">
      <dgm:prSet/>
      <dgm:spPr/>
      <dgm:t>
        <a:bodyPr/>
        <a:lstStyle/>
        <a:p>
          <a:r>
            <a:rPr lang="en-US" dirty="0"/>
            <a:t>Latency with large documents and LLMs</a:t>
          </a:r>
        </a:p>
      </dgm:t>
    </dgm:pt>
    <dgm:pt modelId="{6B22F358-4525-4DAB-9CF9-5478295F6851}" type="parTrans" cxnId="{7D0DEFFA-FF50-4A92-9847-317B2BCC59B3}">
      <dgm:prSet/>
      <dgm:spPr/>
      <dgm:t>
        <a:bodyPr/>
        <a:lstStyle/>
        <a:p>
          <a:endParaRPr lang="en-US"/>
        </a:p>
      </dgm:t>
    </dgm:pt>
    <dgm:pt modelId="{5F31D635-E914-4D6B-B9C3-F36525B2B972}" type="sibTrans" cxnId="{7D0DEFFA-FF50-4A92-9847-317B2BCC59B3}">
      <dgm:prSet/>
      <dgm:spPr/>
      <dgm:t>
        <a:bodyPr/>
        <a:lstStyle/>
        <a:p>
          <a:endParaRPr lang="en-US"/>
        </a:p>
      </dgm:t>
    </dgm:pt>
    <dgm:pt modelId="{597A4574-E066-4878-8E7E-AA434AB78071}">
      <dgm:prSet/>
      <dgm:spPr/>
      <dgm:t>
        <a:bodyPr/>
        <a:lstStyle/>
        <a:p>
          <a:r>
            <a:rPr lang="en-US" dirty="0"/>
            <a:t>Add long-term memory &amp; user profiles</a:t>
          </a:r>
        </a:p>
      </dgm:t>
    </dgm:pt>
    <dgm:pt modelId="{0AA4037A-540B-4CEE-9FA0-1932FA8942E9}" type="parTrans" cxnId="{C6EC4401-898E-4818-9BB3-897E7B97580F}">
      <dgm:prSet/>
      <dgm:spPr/>
      <dgm:t>
        <a:bodyPr/>
        <a:lstStyle/>
        <a:p>
          <a:endParaRPr lang="en-US"/>
        </a:p>
      </dgm:t>
    </dgm:pt>
    <dgm:pt modelId="{C390CC41-1ACD-4A84-9596-6CFF18941F14}" type="sibTrans" cxnId="{C6EC4401-898E-4818-9BB3-897E7B97580F}">
      <dgm:prSet/>
      <dgm:spPr/>
      <dgm:t>
        <a:bodyPr/>
        <a:lstStyle/>
        <a:p>
          <a:endParaRPr lang="en-US"/>
        </a:p>
      </dgm:t>
    </dgm:pt>
    <dgm:pt modelId="{1814896E-C404-460D-92A5-DCAAEDEFD885}">
      <dgm:prSet/>
      <dgm:spPr/>
      <dgm:t>
        <a:bodyPr/>
        <a:lstStyle/>
        <a:p>
          <a:r>
            <a:rPr lang="en-US" dirty="0"/>
            <a:t>UI upgrade to production frontend (React)</a:t>
          </a:r>
        </a:p>
      </dgm:t>
    </dgm:pt>
    <dgm:pt modelId="{7129A23B-08E1-404C-9387-1740C62661D2}" type="parTrans" cxnId="{15A957C1-77F9-441A-AAAA-ECA1C3E19A89}">
      <dgm:prSet/>
      <dgm:spPr/>
      <dgm:t>
        <a:bodyPr/>
        <a:lstStyle/>
        <a:p>
          <a:endParaRPr lang="en-US"/>
        </a:p>
      </dgm:t>
    </dgm:pt>
    <dgm:pt modelId="{7E5523F2-8144-41DB-A091-7AF57C4FFF97}" type="sibTrans" cxnId="{15A957C1-77F9-441A-AAAA-ECA1C3E19A89}">
      <dgm:prSet/>
      <dgm:spPr/>
      <dgm:t>
        <a:bodyPr/>
        <a:lstStyle/>
        <a:p>
          <a:endParaRPr lang="en-US"/>
        </a:p>
      </dgm:t>
    </dgm:pt>
    <dgm:pt modelId="{C608FE75-1BD3-4B2A-A3C5-437F6AD7E534}">
      <dgm:prSet/>
      <dgm:spPr/>
      <dgm:t>
        <a:bodyPr/>
        <a:lstStyle/>
        <a:p>
          <a:r>
            <a:rPr lang="en-US" dirty="0"/>
            <a:t>Integrate speech and multimodal support</a:t>
          </a:r>
        </a:p>
      </dgm:t>
    </dgm:pt>
    <dgm:pt modelId="{D67DB2C3-3E34-493E-9F80-4F1143E2E239}" type="parTrans" cxnId="{D7675E4B-DD54-413F-BDB7-C7283BE12C02}">
      <dgm:prSet/>
      <dgm:spPr/>
      <dgm:t>
        <a:bodyPr/>
        <a:lstStyle/>
        <a:p>
          <a:endParaRPr lang="en-US"/>
        </a:p>
      </dgm:t>
    </dgm:pt>
    <dgm:pt modelId="{F35BE8C9-2AD3-4DCC-B60E-E90E3AFF791E}" type="sibTrans" cxnId="{D7675E4B-DD54-413F-BDB7-C7283BE12C02}">
      <dgm:prSet/>
      <dgm:spPr/>
      <dgm:t>
        <a:bodyPr/>
        <a:lstStyle/>
        <a:p>
          <a:endParaRPr lang="en-US"/>
        </a:p>
      </dgm:t>
    </dgm:pt>
    <dgm:pt modelId="{9B9E415E-3E26-4E37-B82D-F3C0955A99DE}" type="pres">
      <dgm:prSet presAssocID="{0A0B83EF-B507-4DC9-8F09-C915A6121E84}" presName="linear" presStyleCnt="0">
        <dgm:presLayoutVars>
          <dgm:animLvl val="lvl"/>
          <dgm:resizeHandles val="exact"/>
        </dgm:presLayoutVars>
      </dgm:prSet>
      <dgm:spPr/>
    </dgm:pt>
    <dgm:pt modelId="{76A196B4-2058-4D08-A8F6-CBEBA5D036DA}" type="pres">
      <dgm:prSet presAssocID="{69D9EA9D-0D7F-4AE2-A9E9-382048DB2E8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C7CDDD7-24B8-4604-A5E1-52271103C835}" type="pres">
      <dgm:prSet presAssocID="{8A7F7544-B4E0-4CD2-B473-144D3238336C}" presName="spacer" presStyleCnt="0"/>
      <dgm:spPr/>
    </dgm:pt>
    <dgm:pt modelId="{F9FC0398-027C-4049-9B92-24F2D473EB6E}" type="pres">
      <dgm:prSet presAssocID="{21DBB5A1-2D32-4ECB-AE7A-50B08FF405B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A305A44-A189-42A4-9E7B-41CFB01C5FBB}" type="pres">
      <dgm:prSet presAssocID="{A27CC1F5-F640-4182-A7CC-D774A6E3EB70}" presName="spacer" presStyleCnt="0"/>
      <dgm:spPr/>
    </dgm:pt>
    <dgm:pt modelId="{6DB318FB-44B4-438A-98AF-1DD982A5BB7B}" type="pres">
      <dgm:prSet presAssocID="{BA345CA8-CAA3-4F07-892B-B7D062F1E11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59B22527-E1F3-402D-8FCD-922E6B896450}" type="pres">
      <dgm:prSet presAssocID="{5F31D635-E914-4D6B-B9C3-F36525B2B972}" presName="spacer" presStyleCnt="0"/>
      <dgm:spPr/>
    </dgm:pt>
    <dgm:pt modelId="{6A0646DC-9BE2-44AF-8784-31752B8398D7}" type="pres">
      <dgm:prSet presAssocID="{597A4574-E066-4878-8E7E-AA434AB780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41A5B00-5D34-42C9-A132-9FC4602DFFA1}" type="pres">
      <dgm:prSet presAssocID="{C390CC41-1ACD-4A84-9596-6CFF18941F14}" presName="spacer" presStyleCnt="0"/>
      <dgm:spPr/>
    </dgm:pt>
    <dgm:pt modelId="{459D88D4-45AA-45C6-ACBE-DEF35A6F5D4E}" type="pres">
      <dgm:prSet presAssocID="{1814896E-C404-460D-92A5-DCAAEDEFD88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4ACF3121-C479-4EAC-85E5-144E987BF0F2}" type="pres">
      <dgm:prSet presAssocID="{7E5523F2-8144-41DB-A091-7AF57C4FFF97}" presName="spacer" presStyleCnt="0"/>
      <dgm:spPr/>
    </dgm:pt>
    <dgm:pt modelId="{3FE33553-4380-4F76-911A-D493AA4E9606}" type="pres">
      <dgm:prSet presAssocID="{C608FE75-1BD3-4B2A-A3C5-437F6AD7E534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6EC4401-898E-4818-9BB3-897E7B97580F}" srcId="{0A0B83EF-B507-4DC9-8F09-C915A6121E84}" destId="{597A4574-E066-4878-8E7E-AA434AB78071}" srcOrd="3" destOrd="0" parTransId="{0AA4037A-540B-4CEE-9FA0-1932FA8942E9}" sibTransId="{C390CC41-1ACD-4A84-9596-6CFF18941F14}"/>
    <dgm:cxn modelId="{21D0A12E-046A-4C1C-A68A-4394FE93C671}" srcId="{0A0B83EF-B507-4DC9-8F09-C915A6121E84}" destId="{21DBB5A1-2D32-4ECB-AE7A-50B08FF405BB}" srcOrd="1" destOrd="0" parTransId="{C53E95A9-202F-43D7-84C5-1180522F02C1}" sibTransId="{A27CC1F5-F640-4182-A7CC-D774A6E3EB70}"/>
    <dgm:cxn modelId="{3DD70F6B-5BA0-44C1-9C0A-68210CCDC2F6}" type="presOf" srcId="{21DBB5A1-2D32-4ECB-AE7A-50B08FF405BB}" destId="{F9FC0398-027C-4049-9B92-24F2D473EB6E}" srcOrd="0" destOrd="0" presId="urn:microsoft.com/office/officeart/2005/8/layout/vList2"/>
    <dgm:cxn modelId="{D7675E4B-DD54-413F-BDB7-C7283BE12C02}" srcId="{0A0B83EF-B507-4DC9-8F09-C915A6121E84}" destId="{C608FE75-1BD3-4B2A-A3C5-437F6AD7E534}" srcOrd="5" destOrd="0" parTransId="{D67DB2C3-3E34-493E-9F80-4F1143E2E239}" sibTransId="{F35BE8C9-2AD3-4DCC-B60E-E90E3AFF791E}"/>
    <dgm:cxn modelId="{67D2E472-CAA8-4B67-A9D1-4FD167C15CC4}" type="presOf" srcId="{1814896E-C404-460D-92A5-DCAAEDEFD885}" destId="{459D88D4-45AA-45C6-ACBE-DEF35A6F5D4E}" srcOrd="0" destOrd="0" presId="urn:microsoft.com/office/officeart/2005/8/layout/vList2"/>
    <dgm:cxn modelId="{0D650A8F-88A3-4696-ADA0-0CE8D3C061FA}" type="presOf" srcId="{C608FE75-1BD3-4B2A-A3C5-437F6AD7E534}" destId="{3FE33553-4380-4F76-911A-D493AA4E9606}" srcOrd="0" destOrd="0" presId="urn:microsoft.com/office/officeart/2005/8/layout/vList2"/>
    <dgm:cxn modelId="{2AB4BAA3-A8F9-4C01-A75F-3A97B8F2BE05}" type="presOf" srcId="{0A0B83EF-B507-4DC9-8F09-C915A6121E84}" destId="{9B9E415E-3E26-4E37-B82D-F3C0955A99DE}" srcOrd="0" destOrd="0" presId="urn:microsoft.com/office/officeart/2005/8/layout/vList2"/>
    <dgm:cxn modelId="{D0C37DAD-9509-4BCB-AC9D-00124AF8B50C}" type="presOf" srcId="{597A4574-E066-4878-8E7E-AA434AB78071}" destId="{6A0646DC-9BE2-44AF-8784-31752B8398D7}" srcOrd="0" destOrd="0" presId="urn:microsoft.com/office/officeart/2005/8/layout/vList2"/>
    <dgm:cxn modelId="{2C281CB3-8495-48EB-B0D4-A4620C3862FF}" type="presOf" srcId="{BA345CA8-CAA3-4F07-892B-B7D062F1E110}" destId="{6DB318FB-44B4-438A-98AF-1DD982A5BB7B}" srcOrd="0" destOrd="0" presId="urn:microsoft.com/office/officeart/2005/8/layout/vList2"/>
    <dgm:cxn modelId="{15A957C1-77F9-441A-AAAA-ECA1C3E19A89}" srcId="{0A0B83EF-B507-4DC9-8F09-C915A6121E84}" destId="{1814896E-C404-460D-92A5-DCAAEDEFD885}" srcOrd="4" destOrd="0" parTransId="{7129A23B-08E1-404C-9387-1740C62661D2}" sibTransId="{7E5523F2-8144-41DB-A091-7AF57C4FFF97}"/>
    <dgm:cxn modelId="{86D696E2-E842-4419-A0E0-61961816B2CA}" type="presOf" srcId="{69D9EA9D-0D7F-4AE2-A9E9-382048DB2E8C}" destId="{76A196B4-2058-4D08-A8F6-CBEBA5D036DA}" srcOrd="0" destOrd="0" presId="urn:microsoft.com/office/officeart/2005/8/layout/vList2"/>
    <dgm:cxn modelId="{02A79CEE-3F39-4D34-8BD8-EB1DEE4499D3}" srcId="{0A0B83EF-B507-4DC9-8F09-C915A6121E84}" destId="{69D9EA9D-0D7F-4AE2-A9E9-382048DB2E8C}" srcOrd="0" destOrd="0" parTransId="{FB7FD882-72D8-4192-AA01-E2AD483CE302}" sibTransId="{8A7F7544-B4E0-4CD2-B473-144D3238336C}"/>
    <dgm:cxn modelId="{7D0DEFFA-FF50-4A92-9847-317B2BCC59B3}" srcId="{0A0B83EF-B507-4DC9-8F09-C915A6121E84}" destId="{BA345CA8-CAA3-4F07-892B-B7D062F1E110}" srcOrd="2" destOrd="0" parTransId="{6B22F358-4525-4DAB-9CF9-5478295F6851}" sibTransId="{5F31D635-E914-4D6B-B9C3-F36525B2B972}"/>
    <dgm:cxn modelId="{9A37AB16-6C54-43A3-9138-7C249C52FAF4}" type="presParOf" srcId="{9B9E415E-3E26-4E37-B82D-F3C0955A99DE}" destId="{76A196B4-2058-4D08-A8F6-CBEBA5D036DA}" srcOrd="0" destOrd="0" presId="urn:microsoft.com/office/officeart/2005/8/layout/vList2"/>
    <dgm:cxn modelId="{5C829B79-807C-4E7A-90F0-C3AFE930E913}" type="presParOf" srcId="{9B9E415E-3E26-4E37-B82D-F3C0955A99DE}" destId="{2C7CDDD7-24B8-4604-A5E1-52271103C835}" srcOrd="1" destOrd="0" presId="urn:microsoft.com/office/officeart/2005/8/layout/vList2"/>
    <dgm:cxn modelId="{67BDB96D-DAEA-4220-9CBB-CC5165A53568}" type="presParOf" srcId="{9B9E415E-3E26-4E37-B82D-F3C0955A99DE}" destId="{F9FC0398-027C-4049-9B92-24F2D473EB6E}" srcOrd="2" destOrd="0" presId="urn:microsoft.com/office/officeart/2005/8/layout/vList2"/>
    <dgm:cxn modelId="{E260731D-FBB0-4979-88B1-5E886D04D68D}" type="presParOf" srcId="{9B9E415E-3E26-4E37-B82D-F3C0955A99DE}" destId="{6A305A44-A189-42A4-9E7B-41CFB01C5FBB}" srcOrd="3" destOrd="0" presId="urn:microsoft.com/office/officeart/2005/8/layout/vList2"/>
    <dgm:cxn modelId="{7D0ED34F-DC31-4BEF-98F0-5F794A9981FD}" type="presParOf" srcId="{9B9E415E-3E26-4E37-B82D-F3C0955A99DE}" destId="{6DB318FB-44B4-438A-98AF-1DD982A5BB7B}" srcOrd="4" destOrd="0" presId="urn:microsoft.com/office/officeart/2005/8/layout/vList2"/>
    <dgm:cxn modelId="{A436E6BA-BFEB-484B-94DE-F5262881ECFF}" type="presParOf" srcId="{9B9E415E-3E26-4E37-B82D-F3C0955A99DE}" destId="{59B22527-E1F3-402D-8FCD-922E6B896450}" srcOrd="5" destOrd="0" presId="urn:microsoft.com/office/officeart/2005/8/layout/vList2"/>
    <dgm:cxn modelId="{E2F1CCBA-98E8-487A-A137-F7A2691F60D2}" type="presParOf" srcId="{9B9E415E-3E26-4E37-B82D-F3C0955A99DE}" destId="{6A0646DC-9BE2-44AF-8784-31752B8398D7}" srcOrd="6" destOrd="0" presId="urn:microsoft.com/office/officeart/2005/8/layout/vList2"/>
    <dgm:cxn modelId="{E76CE771-8CD3-4B4D-AFBD-902E86D2DD55}" type="presParOf" srcId="{9B9E415E-3E26-4E37-B82D-F3C0955A99DE}" destId="{541A5B00-5D34-42C9-A132-9FC4602DFFA1}" srcOrd="7" destOrd="0" presId="urn:microsoft.com/office/officeart/2005/8/layout/vList2"/>
    <dgm:cxn modelId="{2A6BB030-1B37-4FA8-8BE8-590357A34AC0}" type="presParOf" srcId="{9B9E415E-3E26-4E37-B82D-F3C0955A99DE}" destId="{459D88D4-45AA-45C6-ACBE-DEF35A6F5D4E}" srcOrd="8" destOrd="0" presId="urn:microsoft.com/office/officeart/2005/8/layout/vList2"/>
    <dgm:cxn modelId="{A5855A79-6C4F-4152-BE95-A0850CB1F6F5}" type="presParOf" srcId="{9B9E415E-3E26-4E37-B82D-F3C0955A99DE}" destId="{4ACF3121-C479-4EAC-85E5-144E987BF0F2}" srcOrd="9" destOrd="0" presId="urn:microsoft.com/office/officeart/2005/8/layout/vList2"/>
    <dgm:cxn modelId="{CE8B46BD-5174-4DDF-A3D6-90B23719B93D}" type="presParOf" srcId="{9B9E415E-3E26-4E37-B82D-F3C0955A99DE}" destId="{3FE33553-4380-4F76-911A-D493AA4E960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B16D06-E9D7-45C7-B273-C5B9435219B9}">
      <dsp:nvSpPr>
        <dsp:cNvPr id="0" name=""/>
        <dsp:cNvSpPr/>
      </dsp:nvSpPr>
      <dsp:spPr>
        <a:xfrm>
          <a:off x="1052579" y="277958"/>
          <a:ext cx="739599" cy="739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2E4C3-BB46-4219-95D9-B31227847FCB}">
      <dsp:nvSpPr>
        <dsp:cNvPr id="0" name=""/>
        <dsp:cNvSpPr/>
      </dsp:nvSpPr>
      <dsp:spPr>
        <a:xfrm>
          <a:off x="600601" y="1296509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IngestionAgent: Parses and chunks documents</a:t>
          </a:r>
        </a:p>
      </dsp:txBody>
      <dsp:txXfrm>
        <a:off x="600601" y="1296509"/>
        <a:ext cx="1643554" cy="657421"/>
      </dsp:txXfrm>
    </dsp:sp>
    <dsp:sp modelId="{D57933F4-64F0-4513-8DAC-57BE0447DD09}">
      <dsp:nvSpPr>
        <dsp:cNvPr id="0" name=""/>
        <dsp:cNvSpPr/>
      </dsp:nvSpPr>
      <dsp:spPr>
        <a:xfrm>
          <a:off x="2983756" y="277958"/>
          <a:ext cx="739599" cy="739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AD601D-F64D-4EBA-9E92-76127BE61C54}">
      <dsp:nvSpPr>
        <dsp:cNvPr id="0" name=""/>
        <dsp:cNvSpPr/>
      </dsp:nvSpPr>
      <dsp:spPr>
        <a:xfrm>
          <a:off x="2531778" y="1296509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RetrievalAgent: Searches top-k relevant chunks using vector DB</a:t>
          </a:r>
        </a:p>
      </dsp:txBody>
      <dsp:txXfrm>
        <a:off x="2531778" y="1296509"/>
        <a:ext cx="1643554" cy="657421"/>
      </dsp:txXfrm>
    </dsp:sp>
    <dsp:sp modelId="{146207F5-09F8-4BF1-A645-E1AD37C9427D}">
      <dsp:nvSpPr>
        <dsp:cNvPr id="0" name=""/>
        <dsp:cNvSpPr/>
      </dsp:nvSpPr>
      <dsp:spPr>
        <a:xfrm>
          <a:off x="1052579" y="2364820"/>
          <a:ext cx="739599" cy="7395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5AC01F-155D-433C-9412-7D2646176001}">
      <dsp:nvSpPr>
        <dsp:cNvPr id="0" name=""/>
        <dsp:cNvSpPr/>
      </dsp:nvSpPr>
      <dsp:spPr>
        <a:xfrm>
          <a:off x="600601" y="3383371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LLMResponseAgent: Answers based on retrieved chunks</a:t>
          </a:r>
        </a:p>
      </dsp:txBody>
      <dsp:txXfrm>
        <a:off x="600601" y="3383371"/>
        <a:ext cx="1643554" cy="657421"/>
      </dsp:txXfrm>
    </dsp:sp>
    <dsp:sp modelId="{AB621B33-6188-4396-8D49-76A11FF048BA}">
      <dsp:nvSpPr>
        <dsp:cNvPr id="0" name=""/>
        <dsp:cNvSpPr/>
      </dsp:nvSpPr>
      <dsp:spPr>
        <a:xfrm>
          <a:off x="2983756" y="2364820"/>
          <a:ext cx="739599" cy="7395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06E3E-67C1-4413-9486-B5884093D6D0}">
      <dsp:nvSpPr>
        <dsp:cNvPr id="0" name=""/>
        <dsp:cNvSpPr/>
      </dsp:nvSpPr>
      <dsp:spPr>
        <a:xfrm>
          <a:off x="2531778" y="3383371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CoordinatorAgent: Controls and passes MCP messages</a:t>
          </a:r>
        </a:p>
      </dsp:txBody>
      <dsp:txXfrm>
        <a:off x="2531778" y="3383371"/>
        <a:ext cx="1643554" cy="657421"/>
      </dsp:txXfrm>
    </dsp:sp>
    <dsp:sp modelId="{53CAA98D-B257-4C39-BC39-46A8722154DB}">
      <dsp:nvSpPr>
        <dsp:cNvPr id="0" name=""/>
        <dsp:cNvSpPr/>
      </dsp:nvSpPr>
      <dsp:spPr>
        <a:xfrm>
          <a:off x="2018167" y="4451681"/>
          <a:ext cx="739599" cy="7395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38511-5A23-41E9-BB61-2D06678C4128}">
      <dsp:nvSpPr>
        <dsp:cNvPr id="0" name=""/>
        <dsp:cNvSpPr/>
      </dsp:nvSpPr>
      <dsp:spPr>
        <a:xfrm>
          <a:off x="1566190" y="5470232"/>
          <a:ext cx="1643554" cy="657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✅ MCP standardizes message flow between agents (traceable communication)</a:t>
          </a:r>
        </a:p>
      </dsp:txBody>
      <dsp:txXfrm>
        <a:off x="1566190" y="5470232"/>
        <a:ext cx="1643554" cy="657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C874A5-BBA3-4CFA-A6CF-741026676815}">
      <dsp:nvSpPr>
        <dsp:cNvPr id="0" name=""/>
        <dsp:cNvSpPr/>
      </dsp:nvSpPr>
      <dsp:spPr>
        <a:xfrm>
          <a:off x="0" y="2659"/>
          <a:ext cx="5098904" cy="70081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1. User uploads document → IngestionAgent</a:t>
          </a:r>
        </a:p>
      </dsp:txBody>
      <dsp:txXfrm>
        <a:off x="34211" y="36870"/>
        <a:ext cx="5030482" cy="632389"/>
      </dsp:txXfrm>
    </dsp:sp>
    <dsp:sp modelId="{D26CEE62-995F-4669-AAA0-720602D3032E}">
      <dsp:nvSpPr>
        <dsp:cNvPr id="0" name=""/>
        <dsp:cNvSpPr/>
      </dsp:nvSpPr>
      <dsp:spPr>
        <a:xfrm>
          <a:off x="0" y="752430"/>
          <a:ext cx="5098904" cy="700811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2. Query → RetrievalAgent → relevant chunks</a:t>
          </a:r>
        </a:p>
      </dsp:txBody>
      <dsp:txXfrm>
        <a:off x="34211" y="786641"/>
        <a:ext cx="5030482" cy="632389"/>
      </dsp:txXfrm>
    </dsp:sp>
    <dsp:sp modelId="{28347A2F-1089-42A6-B56D-8C9EC76B069E}">
      <dsp:nvSpPr>
        <dsp:cNvPr id="0" name=""/>
        <dsp:cNvSpPr/>
      </dsp:nvSpPr>
      <dsp:spPr>
        <a:xfrm>
          <a:off x="0" y="1502202"/>
          <a:ext cx="5098904" cy="700811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3. Chunks → LLMResponseAgent → answer</a:t>
          </a:r>
        </a:p>
      </dsp:txBody>
      <dsp:txXfrm>
        <a:off x="34211" y="1536413"/>
        <a:ext cx="5030482" cy="632389"/>
      </dsp:txXfrm>
    </dsp:sp>
    <dsp:sp modelId="{6A381602-F0F7-427B-8D22-9C1926497BEB}">
      <dsp:nvSpPr>
        <dsp:cNvPr id="0" name=""/>
        <dsp:cNvSpPr/>
      </dsp:nvSpPr>
      <dsp:spPr>
        <a:xfrm>
          <a:off x="0" y="2251974"/>
          <a:ext cx="5098904" cy="700811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4. Final response → UI</a:t>
          </a:r>
        </a:p>
      </dsp:txBody>
      <dsp:txXfrm>
        <a:off x="34211" y="2286185"/>
        <a:ext cx="5030482" cy="632389"/>
      </dsp:txXfrm>
    </dsp:sp>
    <dsp:sp modelId="{F365B791-8475-4821-B74A-48830581D01B}">
      <dsp:nvSpPr>
        <dsp:cNvPr id="0" name=""/>
        <dsp:cNvSpPr/>
      </dsp:nvSpPr>
      <dsp:spPr>
        <a:xfrm>
          <a:off x="0" y="3001746"/>
          <a:ext cx="5098904" cy="70081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📨 MCPMessage (trace_id, sender, receiver, payload) ensures structured flow</a:t>
          </a:r>
        </a:p>
      </dsp:txBody>
      <dsp:txXfrm>
        <a:off x="34211" y="3035957"/>
        <a:ext cx="5030482" cy="6323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DF528A-0797-4EA0-B707-3B0A588C15D6}">
      <dsp:nvSpPr>
        <dsp:cNvPr id="0" name=""/>
        <dsp:cNvSpPr/>
      </dsp:nvSpPr>
      <dsp:spPr>
        <a:xfrm>
          <a:off x="1954413" y="548"/>
          <a:ext cx="1190076" cy="11900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- Frontend: Streamlit</a:t>
          </a:r>
        </a:p>
      </dsp:txBody>
      <dsp:txXfrm>
        <a:off x="2251932" y="548"/>
        <a:ext cx="595038" cy="981813"/>
      </dsp:txXfrm>
    </dsp:sp>
    <dsp:sp modelId="{921C600E-35EB-42D6-B78A-8BCBAE0AAAA1}">
      <dsp:nvSpPr>
        <dsp:cNvPr id="0" name=""/>
        <dsp:cNvSpPr/>
      </dsp:nvSpPr>
      <dsp:spPr>
        <a:xfrm rot="3600000">
          <a:off x="3043026" y="629059"/>
          <a:ext cx="1190076" cy="11900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- Backend: Python</a:t>
          </a:r>
        </a:p>
      </dsp:txBody>
      <dsp:txXfrm rot="-5400000">
        <a:off x="3237339" y="874512"/>
        <a:ext cx="981813" cy="595038"/>
      </dsp:txXfrm>
    </dsp:sp>
    <dsp:sp modelId="{B2EA5572-70C3-4FA5-B3C9-9FD33C7A8503}">
      <dsp:nvSpPr>
        <dsp:cNvPr id="0" name=""/>
        <dsp:cNvSpPr/>
      </dsp:nvSpPr>
      <dsp:spPr>
        <a:xfrm rot="7200000">
          <a:off x="3043026" y="1886081"/>
          <a:ext cx="1190076" cy="11900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- Vector Store: FAISS / Chroma</a:t>
          </a:r>
        </a:p>
      </dsp:txBody>
      <dsp:txXfrm rot="-5400000">
        <a:off x="3237339" y="2235665"/>
        <a:ext cx="981813" cy="595038"/>
      </dsp:txXfrm>
    </dsp:sp>
    <dsp:sp modelId="{FA38AAC2-1DE9-4D65-9C77-7D21FFF37873}">
      <dsp:nvSpPr>
        <dsp:cNvPr id="0" name=""/>
        <dsp:cNvSpPr/>
      </dsp:nvSpPr>
      <dsp:spPr>
        <a:xfrm rot="10800000">
          <a:off x="1954413" y="2514591"/>
          <a:ext cx="1190076" cy="11900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- Embeddings &amp; LLM: HuggingFace Transformers</a:t>
          </a:r>
        </a:p>
      </dsp:txBody>
      <dsp:txXfrm rot="10800000">
        <a:off x="2251932" y="2722854"/>
        <a:ext cx="595038" cy="981813"/>
      </dsp:txXfrm>
    </dsp:sp>
    <dsp:sp modelId="{8D0D73AB-A0DD-4209-B7F4-94DD3F74BA80}">
      <dsp:nvSpPr>
        <dsp:cNvPr id="0" name=""/>
        <dsp:cNvSpPr/>
      </dsp:nvSpPr>
      <dsp:spPr>
        <a:xfrm rot="14400000">
          <a:off x="865801" y="1886081"/>
          <a:ext cx="1190076" cy="11900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- Protocol: MCPMessage (custom JSON)</a:t>
          </a:r>
        </a:p>
      </dsp:txBody>
      <dsp:txXfrm rot="5400000">
        <a:off x="879752" y="2235665"/>
        <a:ext cx="981813" cy="595038"/>
      </dsp:txXfrm>
    </dsp:sp>
    <dsp:sp modelId="{646C0F8A-6D76-4B42-AED2-863DDC7C59CA}">
      <dsp:nvSpPr>
        <dsp:cNvPr id="0" name=""/>
        <dsp:cNvSpPr/>
      </dsp:nvSpPr>
      <dsp:spPr>
        <a:xfrm rot="18000000">
          <a:off x="865801" y="629059"/>
          <a:ext cx="1190076" cy="1190076"/>
        </a:xfrm>
        <a:prstGeom prst="downArrow">
          <a:avLst>
            <a:gd name="adj1" fmla="val 50000"/>
            <a:gd name="adj2" fmla="val 3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- Supported Files: PDF, DOCX, PPTX, CSV, TXT</a:t>
          </a:r>
        </a:p>
      </dsp:txBody>
      <dsp:txXfrm rot="5400000">
        <a:off x="879752" y="874512"/>
        <a:ext cx="981813" cy="5950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A196B4-2058-4D08-A8F6-CBEBA5D036DA}">
      <dsp:nvSpPr>
        <dsp:cNvPr id="0" name=""/>
        <dsp:cNvSpPr/>
      </dsp:nvSpPr>
      <dsp:spPr>
        <a:xfrm>
          <a:off x="0" y="6961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File parsing inconsistencies (PDF tables, DOCX formats)</a:t>
          </a:r>
        </a:p>
      </dsp:txBody>
      <dsp:txXfrm>
        <a:off x="40780" y="110399"/>
        <a:ext cx="4918564" cy="753819"/>
      </dsp:txXfrm>
    </dsp:sp>
    <dsp:sp modelId="{F9FC0398-027C-4049-9B92-24F2D473EB6E}">
      <dsp:nvSpPr>
        <dsp:cNvPr id="0" name=""/>
        <dsp:cNvSpPr/>
      </dsp:nvSpPr>
      <dsp:spPr>
        <a:xfrm>
          <a:off x="0" y="96547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Multi-turn context handling</a:t>
          </a:r>
        </a:p>
      </dsp:txBody>
      <dsp:txXfrm>
        <a:off x="40780" y="1006259"/>
        <a:ext cx="4918564" cy="753819"/>
      </dsp:txXfrm>
    </dsp:sp>
    <dsp:sp modelId="{6DB318FB-44B4-438A-98AF-1DD982A5BB7B}">
      <dsp:nvSpPr>
        <dsp:cNvPr id="0" name=""/>
        <dsp:cNvSpPr/>
      </dsp:nvSpPr>
      <dsp:spPr>
        <a:xfrm>
          <a:off x="0" y="1861339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Latency with large documents and LLMs</a:t>
          </a:r>
        </a:p>
      </dsp:txBody>
      <dsp:txXfrm>
        <a:off x="40780" y="1902119"/>
        <a:ext cx="4918564" cy="753819"/>
      </dsp:txXfrm>
    </dsp:sp>
    <dsp:sp modelId="{6A0646DC-9BE2-44AF-8784-31752B8398D7}">
      <dsp:nvSpPr>
        <dsp:cNvPr id="0" name=""/>
        <dsp:cNvSpPr/>
      </dsp:nvSpPr>
      <dsp:spPr>
        <a:xfrm>
          <a:off x="0" y="275720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Add long-term memory &amp; user profiles</a:t>
          </a:r>
        </a:p>
      </dsp:txBody>
      <dsp:txXfrm>
        <a:off x="40780" y="2797980"/>
        <a:ext cx="4918564" cy="753819"/>
      </dsp:txXfrm>
    </dsp:sp>
    <dsp:sp modelId="{459D88D4-45AA-45C6-ACBE-DEF35A6F5D4E}">
      <dsp:nvSpPr>
        <dsp:cNvPr id="0" name=""/>
        <dsp:cNvSpPr/>
      </dsp:nvSpPr>
      <dsp:spPr>
        <a:xfrm>
          <a:off x="0" y="365306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UI upgrade to production frontend (React)</a:t>
          </a:r>
        </a:p>
      </dsp:txBody>
      <dsp:txXfrm>
        <a:off x="40780" y="3693840"/>
        <a:ext cx="4918564" cy="753819"/>
      </dsp:txXfrm>
    </dsp:sp>
    <dsp:sp modelId="{3FE33553-4380-4F76-911A-D493AA4E9606}">
      <dsp:nvSpPr>
        <dsp:cNvPr id="0" name=""/>
        <dsp:cNvSpPr/>
      </dsp:nvSpPr>
      <dsp:spPr>
        <a:xfrm>
          <a:off x="0" y="4548920"/>
          <a:ext cx="5000124" cy="8353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Integrate speech and multimodal support</a:t>
          </a:r>
        </a:p>
      </dsp:txBody>
      <dsp:txXfrm>
        <a:off x="40780" y="4589700"/>
        <a:ext cx="4918564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Agent-Based RAG Chatbot using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Multi-Document, Multi-Agent Architecture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Presented by: Sahil Suriya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Date: July 5,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Agent-Based Architecture with MCP Integration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181A228-8EDC-A36B-EF8E-08D282172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370937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System Flow with MCP Message Passing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C730F3-5EB9-1C82-598F-29151D3389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02" r="38064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7A66D-FC40-7F0D-C878-9CC225355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53814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Tech Stack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926CC-1C89-A333-B0E4-A45033F8C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45" r="33740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6EDD76-F7C6-052E-A32E-360BD6850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122823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Working Application – UI Screenshots</a:t>
            </a:r>
          </a:p>
        </p:txBody>
      </p:sp>
      <p:pic>
        <p:nvPicPr>
          <p:cNvPr id="3" name="Picture 2" descr="Rag 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607574"/>
            <a:ext cx="8178799" cy="3808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E356C-DA16-F121-1796-26679F38CCF6}"/>
              </a:ext>
            </a:extLst>
          </p:cNvPr>
          <p:cNvSpPr txBox="1"/>
          <p:nvPr/>
        </p:nvSpPr>
        <p:spPr>
          <a:xfrm>
            <a:off x="2698955" y="5589639"/>
            <a:ext cx="405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dirty="0"/>
              <a:t>Fig1 : Document Uploading and Ingestion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03005-FCAF-5790-C940-823322D50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5576887"/>
            <a:ext cx="8183880" cy="640081"/>
          </a:xfrm>
        </p:spPr>
        <p:txBody>
          <a:bodyPr>
            <a:normAutofit/>
          </a:bodyPr>
          <a:lstStyle/>
          <a:p>
            <a:r>
              <a:rPr lang="en-IN" sz="2800" dirty="0"/>
              <a:t>Fig 2: Query and Response</a:t>
            </a:r>
            <a:endParaRPr lang="en-US" sz="2800" dirty="0"/>
          </a:p>
        </p:txBody>
      </p:sp>
      <p:pic>
        <p:nvPicPr>
          <p:cNvPr id="4" name="Picture 3" descr="Rag 2.png"/>
          <p:cNvPicPr>
            <a:picLocks noChangeAspect="1"/>
          </p:cNvPicPr>
          <p:nvPr/>
        </p:nvPicPr>
        <p:blipFill>
          <a:blip r:embed="rId2"/>
          <a:srcRect r="27666" b="-1"/>
          <a:stretch>
            <a:fillRect/>
          </a:stretch>
        </p:blipFill>
        <p:spPr>
          <a:xfrm>
            <a:off x="480060" y="640080"/>
            <a:ext cx="818388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564442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Challenges &amp; Future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26DA6C-F7D4-CFBF-F9DD-24959EF722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15496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224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Agent-Based RAG Chatbot using MCP</vt:lpstr>
      <vt:lpstr>Agent-Based Architecture with MCP Integration</vt:lpstr>
      <vt:lpstr>System Flow with MCP Message Passing</vt:lpstr>
      <vt:lpstr>Tech Stack Used</vt:lpstr>
      <vt:lpstr>Working Application – UI Screenshots</vt:lpstr>
      <vt:lpstr>Fig 2: Query and Response</vt:lpstr>
      <vt:lpstr>Challenges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Sahil Suriya</cp:lastModifiedBy>
  <cp:revision>2</cp:revision>
  <dcterms:created xsi:type="dcterms:W3CDTF">2013-01-27T09:14:16Z</dcterms:created>
  <dcterms:modified xsi:type="dcterms:W3CDTF">2025-07-05T11:07:28Z</dcterms:modified>
  <cp:category/>
</cp:coreProperties>
</file>