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8:59:25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8:59:26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8:59:27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8:59:27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8:59:27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  <inkml:trace contextRef="#ctx0" brushRef="#br0" timeOffset="1">1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8:59:3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8:59:30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  <inkml:trace contextRef="#ctx0" brushRef="#br0" timeOffset="1">1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8:59:32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567B304-B98D-474C-9C3F-667275062189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0EB11AB-89D6-4789-9E94-7BAF00AD3DE2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93393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B304-B98D-474C-9C3F-667275062189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11AB-89D6-4789-9E94-7BAF00AD3D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419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B304-B98D-474C-9C3F-667275062189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11AB-89D6-4789-9E94-7BAF00AD3D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76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B304-B98D-474C-9C3F-667275062189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11AB-89D6-4789-9E94-7BAF00AD3D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301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B304-B98D-474C-9C3F-667275062189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11AB-89D6-4789-9E94-7BAF00AD3DE2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1442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B304-B98D-474C-9C3F-667275062189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11AB-89D6-4789-9E94-7BAF00AD3D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12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B304-B98D-474C-9C3F-667275062189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11AB-89D6-4789-9E94-7BAF00AD3D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B304-B98D-474C-9C3F-667275062189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11AB-89D6-4789-9E94-7BAF00AD3D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912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B304-B98D-474C-9C3F-667275062189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11AB-89D6-4789-9E94-7BAF00AD3D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128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B304-B98D-474C-9C3F-667275062189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11AB-89D6-4789-9E94-7BAF00AD3D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90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B304-B98D-474C-9C3F-667275062189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11AB-89D6-4789-9E94-7BAF00AD3D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880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567B304-B98D-474C-9C3F-667275062189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0EB11AB-89D6-4789-9E94-7BAF00AD3D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064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phavantage.co/documentation/" TargetMode="External"/><Relationship Id="rId2" Type="http://schemas.openxmlformats.org/officeDocument/2006/relationships/hyperlink" Target="https://blog.webdevsimplified.com/2022-07/react-router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xpressjs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3.png"/><Relationship Id="rId7" Type="http://schemas.openxmlformats.org/officeDocument/2006/relationships/customXml" Target="../ink/ink5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5" Type="http://schemas.openxmlformats.org/officeDocument/2006/relationships/customXml" Target="../ink/ink3.xml"/><Relationship Id="rId10" Type="http://schemas.openxmlformats.org/officeDocument/2006/relationships/customXml" Target="../ink/ink8.xml"/><Relationship Id="rId4" Type="http://schemas.openxmlformats.org/officeDocument/2006/relationships/customXml" Target="../ink/ink2.xml"/><Relationship Id="rId9" Type="http://schemas.openxmlformats.org/officeDocument/2006/relationships/customXml" Target="../ink/ink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C239AB-B26B-F9B1-8AF6-28BC5EA86C88}"/>
              </a:ext>
            </a:extLst>
          </p:cNvPr>
          <p:cNvSpPr txBox="1"/>
          <p:nvPr/>
        </p:nvSpPr>
        <p:spPr>
          <a:xfrm>
            <a:off x="1066801" y="1022554"/>
            <a:ext cx="10535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dirty="0">
                <a:effectLst/>
                <a:latin typeface="+mj-lt"/>
              </a:rPr>
              <a:t>Real-Time Stock Market Data Web Application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B4FD2-00D3-AD11-AEE2-D17D3DA55CAA}"/>
              </a:ext>
            </a:extLst>
          </p:cNvPr>
          <p:cNvSpPr txBox="1"/>
          <p:nvPr/>
        </p:nvSpPr>
        <p:spPr>
          <a:xfrm>
            <a:off x="3389671" y="1893058"/>
            <a:ext cx="5889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effectLst/>
                <a:latin typeface="+mj-lt"/>
              </a:rPr>
              <a:t>(Overview of the Project Synopsis)</a:t>
            </a:r>
            <a:endParaRPr lang="en-IN" sz="28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7C3625-78A9-77EF-493D-93780323EA41}"/>
              </a:ext>
            </a:extLst>
          </p:cNvPr>
          <p:cNvSpPr txBox="1"/>
          <p:nvPr/>
        </p:nvSpPr>
        <p:spPr>
          <a:xfrm>
            <a:off x="4601497" y="4151811"/>
            <a:ext cx="7492180" cy="2593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dirty="0"/>
              <a:t>SAHIL</a:t>
            </a:r>
          </a:p>
          <a:p>
            <a:pPr>
              <a:lnSpc>
                <a:spcPct val="150000"/>
              </a:lnSpc>
            </a:pPr>
            <a:r>
              <a:rPr lang="en-IN" sz="2800" dirty="0"/>
              <a:t>16 May 2023 Batch</a:t>
            </a:r>
          </a:p>
          <a:p>
            <a:pPr>
              <a:lnSpc>
                <a:spcPct val="150000"/>
              </a:lnSpc>
            </a:pPr>
            <a:r>
              <a:rPr lang="en-IN" sz="2800" dirty="0"/>
              <a:t>Web developer group</a:t>
            </a:r>
          </a:p>
          <a:p>
            <a:pPr>
              <a:lnSpc>
                <a:spcPct val="150000"/>
              </a:lnSpc>
            </a:pPr>
            <a:r>
              <a:rPr lang="en-IN" sz="2800" dirty="0"/>
              <a:t>Indian Institute of Technology (Ropar)</a:t>
            </a:r>
          </a:p>
        </p:txBody>
      </p:sp>
    </p:spTree>
    <p:extLst>
      <p:ext uri="{BB962C8B-B14F-4D97-AF65-F5344CB8AC3E}">
        <p14:creationId xmlns:p14="http://schemas.microsoft.com/office/powerpoint/2010/main" val="223014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8F699B-FEB2-AA12-38A5-D90DEDA18DC4}"/>
              </a:ext>
            </a:extLst>
          </p:cNvPr>
          <p:cNvSpPr txBox="1"/>
          <p:nvPr/>
        </p:nvSpPr>
        <p:spPr>
          <a:xfrm>
            <a:off x="4852219" y="304800"/>
            <a:ext cx="248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7B9937-344B-2C46-9CC6-2AC412A6728C}"/>
              </a:ext>
            </a:extLst>
          </p:cNvPr>
          <p:cNvSpPr txBox="1"/>
          <p:nvPr/>
        </p:nvSpPr>
        <p:spPr>
          <a:xfrm>
            <a:off x="1818968" y="1681316"/>
            <a:ext cx="1011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2"/>
              </a:rPr>
              <a:t>https://blog.webdevsimplified.com/2022-07/react-router/</a:t>
            </a:r>
            <a:r>
              <a:rPr lang="en-IN" dirty="0"/>
              <a:t>    (to learn about React Router DOM)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7D79AB-A7FC-EC1C-060C-D1A2B6A07513}"/>
              </a:ext>
            </a:extLst>
          </p:cNvPr>
          <p:cNvSpPr txBox="1"/>
          <p:nvPr/>
        </p:nvSpPr>
        <p:spPr>
          <a:xfrm>
            <a:off x="1818968" y="2411501"/>
            <a:ext cx="741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3"/>
              </a:rPr>
              <a:t>https://www.alphavantage.co/documentation/</a:t>
            </a:r>
            <a:r>
              <a:rPr lang="en-IN" dirty="0"/>
              <a:t>   (Alpha Vantage API)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706EF8-29E6-7F7D-BB61-E3D7E4865C78}"/>
              </a:ext>
            </a:extLst>
          </p:cNvPr>
          <p:cNvSpPr txBox="1"/>
          <p:nvPr/>
        </p:nvSpPr>
        <p:spPr>
          <a:xfrm>
            <a:off x="1818968" y="3244334"/>
            <a:ext cx="3849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4"/>
              </a:rPr>
              <a:t>https://expressjs.com/</a:t>
            </a:r>
            <a:r>
              <a:rPr lang="en-IN" dirty="0"/>
              <a:t>  (Express.js)</a:t>
            </a:r>
          </a:p>
        </p:txBody>
      </p:sp>
    </p:spTree>
    <p:extLst>
      <p:ext uri="{BB962C8B-B14F-4D97-AF65-F5344CB8AC3E}">
        <p14:creationId xmlns:p14="http://schemas.microsoft.com/office/powerpoint/2010/main" val="349147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08E313-B1D7-59B0-7AC3-7F67CFB2DCEC}"/>
              </a:ext>
            </a:extLst>
          </p:cNvPr>
          <p:cNvSpPr txBox="1"/>
          <p:nvPr/>
        </p:nvSpPr>
        <p:spPr>
          <a:xfrm>
            <a:off x="4719485" y="2644170"/>
            <a:ext cx="31758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181777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0D90E6-9D79-891B-A89B-70C54EA0A4DB}"/>
              </a:ext>
            </a:extLst>
          </p:cNvPr>
          <p:cNvSpPr txBox="1"/>
          <p:nvPr/>
        </p:nvSpPr>
        <p:spPr>
          <a:xfrm>
            <a:off x="5009535" y="511276"/>
            <a:ext cx="2172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AGENDA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AFAC63-3731-020A-B8D6-340D7B638513}"/>
              </a:ext>
            </a:extLst>
          </p:cNvPr>
          <p:cNvSpPr txBox="1"/>
          <p:nvPr/>
        </p:nvSpPr>
        <p:spPr>
          <a:xfrm>
            <a:off x="3047999" y="1571024"/>
            <a:ext cx="6096000" cy="49181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IN" sz="2000" dirty="0"/>
              <a:t>Requirement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IN" sz="2000" dirty="0"/>
              <a:t>Introduction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IN" sz="2000" dirty="0"/>
              <a:t>Tools and Techniques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IN" sz="2000" dirty="0"/>
              <a:t>Design of Project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IN" sz="2000" dirty="0"/>
              <a:t>Working of Project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IN" sz="2000" dirty="0"/>
              <a:t>Conclusion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IN" sz="2000" dirty="0"/>
              <a:t>Live Demo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IN" sz="2000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2370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4A69FD-1503-802D-16DF-B9EB114DCF53}"/>
              </a:ext>
            </a:extLst>
          </p:cNvPr>
          <p:cNvSpPr txBox="1"/>
          <p:nvPr/>
        </p:nvSpPr>
        <p:spPr>
          <a:xfrm>
            <a:off x="4503256" y="255638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Requirements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75740E-3102-7FFC-352E-51EF9422A678}"/>
              </a:ext>
            </a:extLst>
          </p:cNvPr>
          <p:cNvSpPr txBox="1"/>
          <p:nvPr/>
        </p:nvSpPr>
        <p:spPr>
          <a:xfrm>
            <a:off x="645581" y="2321004"/>
            <a:ext cx="1057052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Display real-time stock market data in an easy-to-understand format.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Responsive design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User authentication system.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1888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59C8AB-43A6-B0FD-248C-6A390605C04D}"/>
              </a:ext>
            </a:extLst>
          </p:cNvPr>
          <p:cNvSpPr txBox="1"/>
          <p:nvPr/>
        </p:nvSpPr>
        <p:spPr>
          <a:xfrm>
            <a:off x="4665961" y="373626"/>
            <a:ext cx="2860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BA343B-3FB1-BDA0-1A9E-901C0398C65A}"/>
              </a:ext>
            </a:extLst>
          </p:cNvPr>
          <p:cNvSpPr txBox="1"/>
          <p:nvPr/>
        </p:nvSpPr>
        <p:spPr>
          <a:xfrm>
            <a:off x="1148735" y="1209368"/>
            <a:ext cx="9894529" cy="519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effectLst/>
              </a:rPr>
              <a:t>Real-Time Stock Market Data Web Application that provides real times </a:t>
            </a:r>
            <a:r>
              <a:rPr lang="en-US" sz="2400" dirty="0"/>
              <a:t>data about the stocks of any company. </a:t>
            </a:r>
          </a:p>
          <a:p>
            <a:endParaRPr lang="en-US" sz="2400" dirty="0"/>
          </a:p>
          <a:p>
            <a:r>
              <a:rPr lang="en-IN" sz="2400" dirty="0"/>
              <a:t>On this platform, users can find the following details about stocks – </a:t>
            </a:r>
          </a:p>
          <a:p>
            <a:endParaRPr lang="en-I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Opening and closing price of stocks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The lowest and highest price of stocks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Volume of stocks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Dividend amount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/>
          </a:p>
          <a:p>
            <a:pPr>
              <a:lnSpc>
                <a:spcPct val="150000"/>
              </a:lnSpc>
            </a:pPr>
            <a:r>
              <a:rPr lang="en-IN" sz="2400" dirty="0"/>
              <a:t>This platform provides all this information with graph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1752138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FEDC15-D5DD-CB1D-5DF4-511B0197E86B}"/>
              </a:ext>
            </a:extLst>
          </p:cNvPr>
          <p:cNvSpPr txBox="1"/>
          <p:nvPr/>
        </p:nvSpPr>
        <p:spPr>
          <a:xfrm>
            <a:off x="3691335" y="294968"/>
            <a:ext cx="4809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Tools and Techniques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2796DA-1980-06CD-6938-38C8DD50C3F2}"/>
              </a:ext>
            </a:extLst>
          </p:cNvPr>
          <p:cNvSpPr txBox="1"/>
          <p:nvPr/>
        </p:nvSpPr>
        <p:spPr>
          <a:xfrm>
            <a:off x="1061883" y="1976285"/>
            <a:ext cx="97732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Frontend – React.js </a:t>
            </a:r>
          </a:p>
          <a:p>
            <a:endParaRPr lang="en-IN" sz="2800" dirty="0"/>
          </a:p>
          <a:p>
            <a:r>
              <a:rPr lang="en-IN" sz="2800" dirty="0"/>
              <a:t>Backend – Express.js</a:t>
            </a:r>
          </a:p>
          <a:p>
            <a:endParaRPr lang="en-IN" sz="2800" dirty="0"/>
          </a:p>
          <a:p>
            <a:r>
              <a:rPr lang="en-IN" sz="2800" dirty="0"/>
              <a:t>Authentication – JWT and </a:t>
            </a:r>
            <a:r>
              <a:rPr lang="en-IN" sz="2800" dirty="0" err="1"/>
              <a:t>Nodemailer</a:t>
            </a:r>
            <a:endParaRPr lang="en-IN" sz="2800" dirty="0"/>
          </a:p>
          <a:p>
            <a:endParaRPr lang="en-IN" sz="2800" dirty="0"/>
          </a:p>
          <a:p>
            <a:r>
              <a:rPr lang="en-IN" sz="2800" dirty="0"/>
              <a:t>Database – MongoDB</a:t>
            </a:r>
          </a:p>
          <a:p>
            <a:endParaRPr lang="en-IN" sz="2800" dirty="0"/>
          </a:p>
          <a:p>
            <a:r>
              <a:rPr lang="en-IN" sz="2800" dirty="0"/>
              <a:t>API - </a:t>
            </a:r>
            <a:r>
              <a:rPr lang="en-IN" sz="2800" b="0" i="0" dirty="0">
                <a:effectLst/>
              </a:rPr>
              <a:t>Vantage API</a:t>
            </a:r>
          </a:p>
        </p:txBody>
      </p:sp>
    </p:spTree>
    <p:extLst>
      <p:ext uri="{BB962C8B-B14F-4D97-AF65-F5344CB8AC3E}">
        <p14:creationId xmlns:p14="http://schemas.microsoft.com/office/powerpoint/2010/main" val="2929100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2225AE-4508-9AF2-6E1F-23B25FBA7790}"/>
              </a:ext>
            </a:extLst>
          </p:cNvPr>
          <p:cNvSpPr txBox="1"/>
          <p:nvPr/>
        </p:nvSpPr>
        <p:spPr>
          <a:xfrm>
            <a:off x="5263881" y="324465"/>
            <a:ext cx="1664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8D3499-C0CB-35F4-EAA8-76B4AD6DB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73" y="1286284"/>
            <a:ext cx="9724103" cy="524725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CE8611-3EA3-F5A9-2D0A-89DE3EF40EA9}"/>
              </a:ext>
            </a:extLst>
          </p:cNvPr>
          <p:cNvCxnSpPr>
            <a:cxnSpLocks/>
          </p:cNvCxnSpPr>
          <p:nvPr/>
        </p:nvCxnSpPr>
        <p:spPr>
          <a:xfrm>
            <a:off x="7098890" y="2517058"/>
            <a:ext cx="1415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6B09BC-2DC5-E1BD-6D60-7D2E99FC51A0}"/>
              </a:ext>
            </a:extLst>
          </p:cNvPr>
          <p:cNvSpPr txBox="1"/>
          <p:nvPr/>
        </p:nvSpPr>
        <p:spPr>
          <a:xfrm>
            <a:off x="8514735" y="2153265"/>
            <a:ext cx="1582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Search for the company name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9FF089D-80B6-CFD4-6F02-417CDB16F4FD}"/>
              </a:ext>
            </a:extLst>
          </p:cNvPr>
          <p:cNvCxnSpPr>
            <a:cxnSpLocks/>
          </p:cNvCxnSpPr>
          <p:nvPr/>
        </p:nvCxnSpPr>
        <p:spPr>
          <a:xfrm>
            <a:off x="7098889" y="4341626"/>
            <a:ext cx="1415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C3C6AF0-1F56-D712-75DC-F1321E51B925}"/>
              </a:ext>
            </a:extLst>
          </p:cNvPr>
          <p:cNvSpPr txBox="1"/>
          <p:nvPr/>
        </p:nvSpPr>
        <p:spPr>
          <a:xfrm>
            <a:off x="8781888" y="4018460"/>
            <a:ext cx="1112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Search </a:t>
            </a:r>
          </a:p>
          <a:p>
            <a:r>
              <a:rPr lang="en-IN" dirty="0">
                <a:solidFill>
                  <a:schemeClr val="bg1"/>
                </a:solidFill>
              </a:rPr>
              <a:t>Results 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4350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7743BBA-3D33-3DB0-B103-237CE4E2C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216" y="602226"/>
            <a:ext cx="9632416" cy="565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648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4CC79F-0103-85A3-959A-F1359BAF3317}"/>
              </a:ext>
            </a:extLst>
          </p:cNvPr>
          <p:cNvSpPr txBox="1"/>
          <p:nvPr/>
        </p:nvSpPr>
        <p:spPr>
          <a:xfrm>
            <a:off x="3535844" y="442451"/>
            <a:ext cx="5120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Working of Application</a:t>
            </a:r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927CF59F-9C62-341D-0114-2CB43DC1D512}"/>
              </a:ext>
            </a:extLst>
          </p:cNvPr>
          <p:cNvSpPr/>
          <p:nvPr/>
        </p:nvSpPr>
        <p:spPr>
          <a:xfrm rot="5400000">
            <a:off x="5808382" y="-482009"/>
            <a:ext cx="575236" cy="6150486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56B9981-0B09-A33A-7DE9-48F56C91ADD2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6096000" y="1828800"/>
            <a:ext cx="0" cy="4768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F8DE96F-ED56-C50B-131B-21AF4FEEDA3A}"/>
                  </a:ext>
                </a:extLst>
              </p14:cNvPr>
              <p14:cNvContentPartPr/>
              <p14:nvPr/>
            </p14:nvContentPartPr>
            <p14:xfrm>
              <a:off x="6233377" y="2693861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F8DE96F-ED56-C50B-131B-21AF4FEEDA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24737" y="268522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67EBA5B-6329-31BE-8B77-50374628FCBD}"/>
                  </a:ext>
                </a:extLst>
              </p14:cNvPr>
              <p14:cNvContentPartPr/>
              <p14:nvPr/>
            </p14:nvContentPartPr>
            <p14:xfrm>
              <a:off x="5132137" y="2536541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67EBA5B-6329-31BE-8B77-50374628FC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23137" y="2527901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EACA8C84-74A0-E23E-2813-EF5BC03C98BF}"/>
              </a:ext>
            </a:extLst>
          </p:cNvPr>
          <p:cNvGrpSpPr/>
          <p:nvPr/>
        </p:nvGrpSpPr>
        <p:grpSpPr>
          <a:xfrm>
            <a:off x="4739017" y="2300741"/>
            <a:ext cx="360" cy="360"/>
            <a:chOff x="4739017" y="2300741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795238C-556A-B343-AB1F-E2B7176BA26C}"/>
                    </a:ext>
                  </a:extLst>
                </p14:cNvPr>
                <p14:cNvContentPartPr/>
                <p14:nvPr/>
              </p14:nvContentPartPr>
              <p14:xfrm>
                <a:off x="4739017" y="2300741"/>
                <a:ext cx="360" cy="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795238C-556A-B343-AB1F-E2B7176BA26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30377" y="229174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09B7027-C546-7DBB-12A8-09A607199A46}"/>
                    </a:ext>
                  </a:extLst>
                </p14:cNvPr>
                <p14:cNvContentPartPr/>
                <p14:nvPr/>
              </p14:nvContentPartPr>
              <p14:xfrm>
                <a:off x="4739017" y="2300741"/>
                <a:ext cx="360" cy="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09B7027-C546-7DBB-12A8-09A607199A4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30377" y="229174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62EAA2B-548C-E3B4-6E0D-B9145899E8E3}"/>
                    </a:ext>
                  </a:extLst>
                </p14:cNvPr>
                <p14:cNvContentPartPr/>
                <p14:nvPr/>
              </p14:nvContentPartPr>
              <p14:xfrm>
                <a:off x="4739017" y="2300741"/>
                <a:ext cx="36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62EAA2B-548C-E3B4-6E0D-B9145899E8E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30377" y="229174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018E80-73EC-F702-A968-203C3FF5818F}"/>
              </a:ext>
            </a:extLst>
          </p:cNvPr>
          <p:cNvGrpSpPr/>
          <p:nvPr/>
        </p:nvGrpSpPr>
        <p:grpSpPr>
          <a:xfrm>
            <a:off x="3116497" y="2330261"/>
            <a:ext cx="360" cy="360"/>
            <a:chOff x="3116497" y="2330261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00552A1-C0F3-92A4-F75F-54425F3D024E}"/>
                    </a:ext>
                  </a:extLst>
                </p14:cNvPr>
                <p14:cNvContentPartPr/>
                <p14:nvPr/>
              </p14:nvContentPartPr>
              <p14:xfrm>
                <a:off x="3116497" y="2330261"/>
                <a:ext cx="360" cy="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00552A1-C0F3-92A4-F75F-54425F3D024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07857" y="232162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E14A87A-1099-7290-1C32-161237CF325A}"/>
                    </a:ext>
                  </a:extLst>
                </p14:cNvPr>
                <p14:cNvContentPartPr/>
                <p14:nvPr/>
              </p14:nvContentPartPr>
              <p14:xfrm>
                <a:off x="3116497" y="2330261"/>
                <a:ext cx="360" cy="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E14A87A-1099-7290-1C32-161237CF325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07857" y="232162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42DE3F1-7D05-C0A8-E971-F4459B0BA926}"/>
                  </a:ext>
                </a:extLst>
              </p14:cNvPr>
              <p14:cNvContentPartPr/>
              <p14:nvPr/>
            </p14:nvContentPartPr>
            <p14:xfrm>
              <a:off x="7118257" y="1779461"/>
              <a:ext cx="360" cy="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42DE3F1-7D05-C0A8-E971-F4459B0BA9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09617" y="1770461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0AAEEC42-773B-13E4-DAF5-3777D0155720}"/>
              </a:ext>
            </a:extLst>
          </p:cNvPr>
          <p:cNvSpPr txBox="1"/>
          <p:nvPr/>
        </p:nvSpPr>
        <p:spPr>
          <a:xfrm>
            <a:off x="2165394" y="2880852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Authenticated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63C7CA-0181-ED34-50D1-50708D44F86D}"/>
              </a:ext>
            </a:extLst>
          </p:cNvPr>
          <p:cNvSpPr txBox="1"/>
          <p:nvPr/>
        </p:nvSpPr>
        <p:spPr>
          <a:xfrm>
            <a:off x="8055392" y="2880852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Not  Authenticated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9F87719-EA84-7FED-B326-AA37909F0B15}"/>
              </a:ext>
            </a:extLst>
          </p:cNvPr>
          <p:cNvCxnSpPr>
            <a:stCxn id="29" idx="2"/>
          </p:cNvCxnSpPr>
          <p:nvPr/>
        </p:nvCxnSpPr>
        <p:spPr>
          <a:xfrm>
            <a:off x="3020757" y="3250184"/>
            <a:ext cx="0" cy="51557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EEC0DEC-1E8D-0E7C-BECB-DE932BB0EAF7}"/>
              </a:ext>
            </a:extLst>
          </p:cNvPr>
          <p:cNvSpPr txBox="1"/>
          <p:nvPr/>
        </p:nvSpPr>
        <p:spPr>
          <a:xfrm>
            <a:off x="1418751" y="3913020"/>
            <a:ext cx="3357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Search for the company name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2A7ECC4-4B7D-5C40-E9A1-24F55CF1DD6A}"/>
              </a:ext>
            </a:extLst>
          </p:cNvPr>
          <p:cNvSpPr txBox="1"/>
          <p:nvPr/>
        </p:nvSpPr>
        <p:spPr>
          <a:xfrm>
            <a:off x="1515620" y="4797923"/>
            <a:ext cx="3163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Get graphical visualization of stocks information 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EF43DE0-B0E7-9F52-4720-D95E57575A96}"/>
              </a:ext>
            </a:extLst>
          </p:cNvPr>
          <p:cNvCxnSpPr>
            <a:cxnSpLocks/>
          </p:cNvCxnSpPr>
          <p:nvPr/>
        </p:nvCxnSpPr>
        <p:spPr>
          <a:xfrm flipH="1">
            <a:off x="3020755" y="4282352"/>
            <a:ext cx="1" cy="5155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Left Bracket 37">
            <a:extLst>
              <a:ext uri="{FF2B5EF4-FFF2-40B4-BE49-F238E27FC236}">
                <a16:creationId xmlns:a16="http://schemas.microsoft.com/office/drawing/2014/main" id="{5901DF11-4174-FC42-B538-2644A7A62F0E}"/>
              </a:ext>
            </a:extLst>
          </p:cNvPr>
          <p:cNvSpPr/>
          <p:nvPr/>
        </p:nvSpPr>
        <p:spPr>
          <a:xfrm rot="5400000">
            <a:off x="9092904" y="2135534"/>
            <a:ext cx="415726" cy="348171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B7468EC-E88F-8D18-03F5-78E00095201A}"/>
              </a:ext>
            </a:extLst>
          </p:cNvPr>
          <p:cNvSpPr txBox="1"/>
          <p:nvPr/>
        </p:nvSpPr>
        <p:spPr>
          <a:xfrm>
            <a:off x="7118257" y="4282352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Login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5BB363E-6589-3B7D-32F7-BB6FB0A53EFC}"/>
              </a:ext>
            </a:extLst>
          </p:cNvPr>
          <p:cNvCxnSpPr>
            <a:cxnSpLocks/>
          </p:cNvCxnSpPr>
          <p:nvPr/>
        </p:nvCxnSpPr>
        <p:spPr>
          <a:xfrm rot="10800000">
            <a:off x="4136609" y="3111778"/>
            <a:ext cx="2981648" cy="138964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750CF8F-C162-1DCD-DD08-201065467B15}"/>
              </a:ext>
            </a:extLst>
          </p:cNvPr>
          <p:cNvSpPr txBox="1"/>
          <p:nvPr/>
        </p:nvSpPr>
        <p:spPr>
          <a:xfrm>
            <a:off x="10599174" y="4282352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Sign up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F53092F-C813-DA5C-3EBB-D306C23767E6}"/>
              </a:ext>
            </a:extLst>
          </p:cNvPr>
          <p:cNvSpPr txBox="1"/>
          <p:nvPr/>
        </p:nvSpPr>
        <p:spPr>
          <a:xfrm>
            <a:off x="9860051" y="5116219"/>
            <a:ext cx="236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Account Verification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1C08CF1-5F8D-55CE-57E5-B4E961B29381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11101876" y="4651684"/>
            <a:ext cx="0" cy="464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C8CAF250-881A-7565-5855-9FA0E84F2359}"/>
              </a:ext>
            </a:extLst>
          </p:cNvPr>
          <p:cNvCxnSpPr>
            <a:cxnSpLocks/>
            <a:stCxn id="48" idx="1"/>
          </p:cNvCxnSpPr>
          <p:nvPr/>
        </p:nvCxnSpPr>
        <p:spPr>
          <a:xfrm rot="10800000">
            <a:off x="7848821" y="4506211"/>
            <a:ext cx="2011231" cy="79467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1A2C446-2FF3-2B38-58DE-0D00A2539FD2}"/>
              </a:ext>
            </a:extLst>
          </p:cNvPr>
          <p:cNvSpPr txBox="1"/>
          <p:nvPr/>
        </p:nvSpPr>
        <p:spPr>
          <a:xfrm>
            <a:off x="5958348" y="143551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Enter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9300CB4-B149-F567-9191-881E9FEE4FBC}"/>
              </a:ext>
            </a:extLst>
          </p:cNvPr>
          <p:cNvSpPr txBox="1"/>
          <p:nvPr/>
        </p:nvSpPr>
        <p:spPr>
          <a:xfrm>
            <a:off x="2625213" y="595982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End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3DE62B7-8751-4307-F48F-A4773C9800FC}"/>
              </a:ext>
            </a:extLst>
          </p:cNvPr>
          <p:cNvCxnSpPr>
            <a:endCxn id="65" idx="0"/>
          </p:cNvCxnSpPr>
          <p:nvPr/>
        </p:nvCxnSpPr>
        <p:spPr>
          <a:xfrm>
            <a:off x="2937959" y="5485551"/>
            <a:ext cx="0" cy="4742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4F48A4E-5734-3DFF-1D02-2721DF6B5712}"/>
              </a:ext>
            </a:extLst>
          </p:cNvPr>
          <p:cNvCxnSpPr>
            <a:stCxn id="30" idx="2"/>
          </p:cNvCxnSpPr>
          <p:nvPr/>
        </p:nvCxnSpPr>
        <p:spPr>
          <a:xfrm>
            <a:off x="9171243" y="3250184"/>
            <a:ext cx="0" cy="289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802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6FCF1-FFDD-FD92-F491-D4096F2B7409}"/>
              </a:ext>
            </a:extLst>
          </p:cNvPr>
          <p:cNvSpPr txBox="1"/>
          <p:nvPr/>
        </p:nvSpPr>
        <p:spPr>
          <a:xfrm>
            <a:off x="4827864" y="294968"/>
            <a:ext cx="2536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84E12F-03B0-14A6-645B-0FB28067B384}"/>
              </a:ext>
            </a:extLst>
          </p:cNvPr>
          <p:cNvSpPr txBox="1"/>
          <p:nvPr/>
        </p:nvSpPr>
        <p:spPr>
          <a:xfrm>
            <a:off x="1474839" y="1691148"/>
            <a:ext cx="92423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In this project, We have created a web application to provide information about company stocks in an easy-to-understand format.</a:t>
            </a:r>
          </a:p>
          <a:p>
            <a:endParaRPr lang="en-IN" sz="2400" dirty="0"/>
          </a:p>
          <a:p>
            <a:r>
              <a:rPr lang="en-IN" sz="2400" dirty="0"/>
              <a:t>We have shown the stock information through graph visualization.</a:t>
            </a:r>
          </a:p>
          <a:p>
            <a:endParaRPr lang="en-IN" sz="2400" dirty="0"/>
          </a:p>
          <a:p>
            <a:r>
              <a:rPr lang="en-IN" sz="2400" dirty="0"/>
              <a:t>We also implemented the user authentication system.</a:t>
            </a:r>
          </a:p>
          <a:p>
            <a:endParaRPr lang="en-IN" sz="2400" dirty="0"/>
          </a:p>
          <a:p>
            <a:r>
              <a:rPr lang="en-IN" sz="2400" dirty="0"/>
              <a:t>My main challenge was handling CORS errors and working with cookies used for user authentication.</a:t>
            </a:r>
          </a:p>
        </p:txBody>
      </p:sp>
    </p:spTree>
    <p:extLst>
      <p:ext uri="{BB962C8B-B14F-4D97-AF65-F5344CB8AC3E}">
        <p14:creationId xmlns:p14="http://schemas.microsoft.com/office/powerpoint/2010/main" val="217055566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129</TotalTime>
  <Words>284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Schoolbook</vt:lpstr>
      <vt:lpstr>Wingdings 2</vt:lpstr>
      <vt:lpstr>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sahil tallnia</dc:creator>
  <cp:lastModifiedBy>sahil tallnia</cp:lastModifiedBy>
  <cp:revision>2</cp:revision>
  <dcterms:created xsi:type="dcterms:W3CDTF">2023-06-03T07:37:04Z</dcterms:created>
  <dcterms:modified xsi:type="dcterms:W3CDTF">2023-06-03T09:46:11Z</dcterms:modified>
</cp:coreProperties>
</file>