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6F8A1-A8DE-4DC5-82A0-BE51BBA5E321}" v="218" dt="2023-07-27T12:27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6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1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38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70CB9-E92D-3740-D28C-7EA9BA5F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42" y="1857603"/>
            <a:ext cx="9309802" cy="2816888"/>
          </a:xfrm>
        </p:spPr>
        <p:txBody>
          <a:bodyPr>
            <a:normAutofit/>
          </a:bodyPr>
          <a:lstStyle/>
          <a:p>
            <a:pPr algn="l"/>
            <a:r>
              <a:rPr lang="en-GB" sz="4800" dirty="0">
                <a:latin typeface="Calibri" pitchFamily="34" charset="0"/>
                <a:ea typeface="Calibri" pitchFamily="34" charset="0"/>
                <a:cs typeface="Calibri" pitchFamily="34" charset="0"/>
              </a:rPr>
              <a:t>Optimizing Inventory Management with Data-Driven Stock Level Predictions</a:t>
            </a:r>
          </a:p>
          <a:p>
            <a:endParaRPr lang="en-GB" sz="3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6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486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Result </a:t>
            </a:r>
            <a:r>
              <a:rPr lang="en-IN" sz="4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Summary:</a:t>
            </a:r>
            <a:endParaRPr lang="en-IN" sz="4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7" y="1744206"/>
            <a:ext cx="10049069" cy="399782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Product categories were not significant predictors of stock levels.</a:t>
            </a:r>
          </a:p>
          <a:p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Unit price and temperature were identified as important factors.</a:t>
            </a:r>
          </a:p>
          <a:p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Hour of the day also played a significant role in predicting stock.</a:t>
            </a:r>
          </a:p>
        </p:txBody>
      </p:sp>
    </p:spTree>
    <p:extLst>
      <p:ext uri="{BB962C8B-B14F-4D97-AF65-F5344CB8AC3E}">
        <p14:creationId xmlns:p14="http://schemas.microsoft.com/office/powerpoint/2010/main" val="138260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Calibri" pitchFamily="34" charset="0"/>
                <a:ea typeface="Calibri" pitchFamily="34" charset="0"/>
                <a:cs typeface="Calibri" pitchFamily="34" charset="0"/>
              </a:rPr>
              <a:t>Recommend further iterations and improvements:</a:t>
            </a:r>
            <a:endParaRPr lang="en-IN" sz="4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682" y="2052116"/>
            <a:ext cx="10179697" cy="3997828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libri" pitchFamily="34" charset="0"/>
                <a:ea typeface="Calibri" pitchFamily="34" charset="0"/>
                <a:cs typeface="Calibri" pitchFamily="34" charset="0"/>
              </a:rPr>
              <a:t>Data Engineering: Propose further feature engineering or preprocessing techniques to enhance model performance.</a:t>
            </a:r>
          </a:p>
          <a:p>
            <a:r>
              <a:rPr lang="en-US" sz="3000" dirty="0">
                <a:latin typeface="Calibri" pitchFamily="34" charset="0"/>
                <a:ea typeface="Calibri" pitchFamily="34" charset="0"/>
                <a:cs typeface="Calibri" pitchFamily="34" charset="0"/>
              </a:rPr>
              <a:t>Data Expansion: Advocate for the inclusion of additional datasets to enrich the predictive capabilities of the models</a:t>
            </a:r>
            <a:r>
              <a:rPr lang="en-US" sz="3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3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Outline the proposed next steps for model refinement: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004" y="2052116"/>
            <a:ext cx="10133045" cy="3997828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libri" pitchFamily="34" charset="0"/>
                <a:ea typeface="Calibri" pitchFamily="34" charset="0"/>
                <a:cs typeface="Calibri" pitchFamily="34" charset="0"/>
              </a:rPr>
              <a:t>Collaborate with Data Engineering team to engineer new features and optimize existing ones.</a:t>
            </a:r>
          </a:p>
          <a:p>
            <a:r>
              <a:rPr lang="en-US" sz="3000" dirty="0">
                <a:latin typeface="Calibri" pitchFamily="34" charset="0"/>
                <a:ea typeface="Calibri" pitchFamily="34" charset="0"/>
                <a:cs typeface="Calibri" pitchFamily="34" charset="0"/>
              </a:rPr>
              <a:t>Acquire additional datasets to supplement existing data and improve model generalization</a:t>
            </a:r>
            <a:r>
              <a:rPr lang="en-US" sz="3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3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4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6531B-E68B-8F25-CE4D-DA33E284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543" y="2512191"/>
            <a:ext cx="4165090" cy="218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7200" dirty="0">
                <a:latin typeface="Calibri" pitchFamily="34" charset="0"/>
                <a:ea typeface="Calibri" pitchFamily="34" charset="0"/>
                <a:cs typeface="Calibri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146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Optimizing Inventory Management with Data-Driven Stock Level Predictions </vt:lpstr>
      <vt:lpstr>Result Summary:</vt:lpstr>
      <vt:lpstr>Recommend further iterations and improvements:</vt:lpstr>
      <vt:lpstr>Outline the proposed next steps for model refinement: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Lenovo</cp:lastModifiedBy>
  <cp:revision>112</cp:revision>
  <dcterms:created xsi:type="dcterms:W3CDTF">2023-07-27T11:42:59Z</dcterms:created>
  <dcterms:modified xsi:type="dcterms:W3CDTF">2024-05-04T11:18:55Z</dcterms:modified>
</cp:coreProperties>
</file>