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72" r:id="rId2"/>
    <p:sldId id="258" r:id="rId3"/>
    <p:sldId id="259" r:id="rId4"/>
    <p:sldId id="260" r:id="rId5"/>
    <p:sldId id="261" r:id="rId6"/>
    <p:sldId id="262" r:id="rId7"/>
    <p:sldId id="276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4" r:id="rId16"/>
    <p:sldId id="275" r:id="rId17"/>
    <p:sldId id="270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10" autoAdjust="0"/>
    <p:restoredTop sz="94660"/>
  </p:normalViewPr>
  <p:slideViewPr>
    <p:cSldViewPr snapToGrid="0">
      <p:cViewPr varScale="1">
        <p:scale>
          <a:sx n="88" d="100"/>
          <a:sy n="88" d="100"/>
        </p:scale>
        <p:origin x="3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8672-FA14-47E5-A0DD-E9DE5E36F2F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1C3E-B674-40A1-A08F-2ABEDB378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4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8672-FA14-47E5-A0DD-E9DE5E36F2F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1C3E-B674-40A1-A08F-2ABEDB378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7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8672-FA14-47E5-A0DD-E9DE5E36F2F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1C3E-B674-40A1-A08F-2ABEDB378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3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8672-FA14-47E5-A0DD-E9DE5E36F2F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1C3E-B674-40A1-A08F-2ABEDB37835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6320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8672-FA14-47E5-A0DD-E9DE5E36F2F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1C3E-B674-40A1-A08F-2ABEDB378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68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8672-FA14-47E5-A0DD-E9DE5E36F2F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1C3E-B674-40A1-A08F-2ABEDB378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63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8672-FA14-47E5-A0DD-E9DE5E36F2F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1C3E-B674-40A1-A08F-2ABEDB378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66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8672-FA14-47E5-A0DD-E9DE5E36F2F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1C3E-B674-40A1-A08F-2ABEDB378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70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8672-FA14-47E5-A0DD-E9DE5E36F2F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1C3E-B674-40A1-A08F-2ABEDB378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9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8672-FA14-47E5-A0DD-E9DE5E36F2F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1C3E-B674-40A1-A08F-2ABEDB378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1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8672-FA14-47E5-A0DD-E9DE5E36F2F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1C3E-B674-40A1-A08F-2ABEDB378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7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8672-FA14-47E5-A0DD-E9DE5E36F2F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1C3E-B674-40A1-A08F-2ABEDB378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7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8672-FA14-47E5-A0DD-E9DE5E36F2F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1C3E-B674-40A1-A08F-2ABEDB378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8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8672-FA14-47E5-A0DD-E9DE5E36F2F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1C3E-B674-40A1-A08F-2ABEDB378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8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8672-FA14-47E5-A0DD-E9DE5E36F2F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1C3E-B674-40A1-A08F-2ABEDB378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6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8672-FA14-47E5-A0DD-E9DE5E36F2F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1C3E-B674-40A1-A08F-2ABEDB378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0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8672-FA14-47E5-A0DD-E9DE5E36F2F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1C3E-B674-40A1-A08F-2ABEDB378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7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A88672-FA14-47E5-A0DD-E9DE5E36F2F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C1C3E-B674-40A1-A08F-2ABEDB378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45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21105/joss.0302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20378" y="448325"/>
            <a:ext cx="7729728" cy="118872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5738" y="1637045"/>
            <a:ext cx="9108141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Project on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Stock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Analysis</a:t>
            </a:r>
            <a:r>
              <a:rPr lang="en-US" sz="2800" b="1" dirty="0"/>
              <a:t>         </a:t>
            </a:r>
          </a:p>
          <a:p>
            <a:pPr algn="ctr"/>
            <a:r>
              <a:rPr lang="en-US" sz="2400" dirty="0"/>
              <a:t>  </a:t>
            </a:r>
            <a:r>
              <a:rPr lang="en-US" sz="2400" dirty="0" smtClean="0"/>
              <a:t>  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48509" y="3020148"/>
            <a:ext cx="33025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Sahil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Shaikh</a:t>
            </a:r>
          </a:p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Sahil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Tarkash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Shubham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Pawar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Rushikesh Kolle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51808" y="48826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R.Singh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Prof. S. Patel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04145" y="419548"/>
            <a:ext cx="8791327" cy="1217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Symbiosis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and Professional University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Kiwale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Pune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2" descr="SSPU Pune - Admission 2024, Courses, Fees, Placem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SSPU Pune - Admission 2024, Courses, Fees, Placemen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06" y="419548"/>
            <a:ext cx="1413519" cy="1250655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892" y="395016"/>
            <a:ext cx="1380867" cy="12506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782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514" y="231494"/>
            <a:ext cx="8044406" cy="1325562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109" y="1848774"/>
            <a:ext cx="10515600" cy="4702497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Yahoo Finance: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Fetch real-time and historical stock data from Yahoo Finance.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Yahoo Finance is a reputable source for accurate and comprehensive financial data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Functionality: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Selection: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can choose any stock listed on Yahoo Finance.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Range Selection: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 a specific period for stock analysis.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Information: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comprehensive details about the selected stock.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Downloadable Reports: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 users to download reports for the chosen date range.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066" y="162046"/>
            <a:ext cx="6632294" cy="862574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401" y="1198241"/>
            <a:ext cx="8595360" cy="4351337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Choose stock, select start and end dates.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Retrieval: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Fetch relevant stock data from Yahoo Finance.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Pandas for in-depth analysis.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 findings through interactive charts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Downloadable Reports: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 downloadable reports for user convenience.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Tool: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Developed a platform that prioritizes ease of use for all users.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Empowering Analysis: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users with the tools needed for effective stock analysis.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91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6430" y="594302"/>
            <a:ext cx="6060196" cy="118872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hat Do We Want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Empower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to make informed stock market decisions through a user-friendly analysis tool, integrating Python technologies for efficient data retrieval, analysis, and visualization.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is to bridge the gap between raw stock market data and actionable insights, enabling users to optimize their investment strategies and maximize returns.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45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53809"/>
            <a:ext cx="7729728" cy="118872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horts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008" y="1818916"/>
            <a:ext cx="8954218" cy="4288586"/>
          </a:xfrm>
        </p:spPr>
      </p:pic>
    </p:spTree>
    <p:extLst>
      <p:ext uri="{BB962C8B-B14F-4D97-AF65-F5344CB8AC3E}">
        <p14:creationId xmlns:p14="http://schemas.microsoft.com/office/powerpoint/2010/main" val="335571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08" y="146050"/>
            <a:ext cx="11624734" cy="6538913"/>
          </a:xfrm>
        </p:spPr>
      </p:pic>
    </p:spTree>
    <p:extLst>
      <p:ext uri="{BB962C8B-B14F-4D97-AF65-F5344CB8AC3E}">
        <p14:creationId xmlns:p14="http://schemas.microsoft.com/office/powerpoint/2010/main" val="5515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71" y="198438"/>
            <a:ext cx="11548533" cy="6496050"/>
          </a:xfrm>
        </p:spPr>
      </p:pic>
    </p:spTree>
    <p:extLst>
      <p:ext uri="{BB962C8B-B14F-4D97-AF65-F5344CB8AC3E}">
        <p14:creationId xmlns:p14="http://schemas.microsoft.com/office/powerpoint/2010/main" val="248483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04" y="190500"/>
            <a:ext cx="11576755" cy="6511925"/>
          </a:xfrm>
        </p:spPr>
      </p:pic>
    </p:spTree>
    <p:extLst>
      <p:ext uri="{BB962C8B-B14F-4D97-AF65-F5344CB8AC3E}">
        <p14:creationId xmlns:p14="http://schemas.microsoft.com/office/powerpoint/2010/main" val="5141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326" y="223913"/>
            <a:ext cx="5990747" cy="118872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665" y="1908839"/>
            <a:ext cx="7729728" cy="310198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stock visualization, extraction, and analysis project aim to provide users with a powerful tool for understanding and analyzing stock market data using technical indicators.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historical stock data allows users to identify trends, patterns, and potential entry or exit points for trades.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integration of technical indicators and analysis allows for data-driven decision-making, improved timing, and risk management.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08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792" y="177614"/>
            <a:ext cx="7729728" cy="118872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2407" y="837854"/>
            <a:ext cx="7729728" cy="4898712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[1]Richen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Liu;Hailong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Wang;Chuyu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Zhang;Xiaojian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Chen;Lijun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Wang;Genlin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Ji;Bin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Zhao;Zhiwei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Mao;Dan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Yang; (2021). Narrative Scientific Data Visualization in an Immersive Environment . Bioinformatics, ()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doi:10.1093/bioinformatics/btab052.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Waskom, M. L., (2021).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statistical data visualization. Journal of Open Source Software, 6(60), 3021,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doi.org/10.21105/joss.03021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Luo,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Yuyu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Qin,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Xuedi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Tang, Nan; Li,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Guoliang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(2018).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[IEEE 2018 IEEE 34th International Conference on Data Engineering (ICDE) - Paris, France (2018.4.16-2018.4.19)] 2018 IEEE 34th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Conference on Data Engineering (ICDE) -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DeepEye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Towards Automatic Data Visualization. , (), 101–112.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doi:10.1109/ICDE.2018.00019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60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93360"/>
            <a:ext cx="7729728" cy="118872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230083"/>
            <a:ext cx="7729728" cy="5136211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user-friendly interface that empowers individuals with the knowledge they need for their first-time investment in the stock market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aim to provide an accessible and informative platform to guide new investors in understanding the stock market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 users to make informed decisions and build confidence in their initial stock market investments.</a:t>
            </a:r>
          </a:p>
        </p:txBody>
      </p:sp>
    </p:spTree>
    <p:extLst>
      <p:ext uri="{BB962C8B-B14F-4D97-AF65-F5344CB8AC3E}">
        <p14:creationId xmlns:p14="http://schemas.microsoft.com/office/powerpoint/2010/main" val="84364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217" y="455406"/>
            <a:ext cx="7729728" cy="118872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9074" y="1250939"/>
            <a:ext cx="7729728" cy="4847936"/>
          </a:xfrm>
        </p:spPr>
        <p:txBody>
          <a:bodyPr>
            <a:noAutofit/>
          </a:bodyPr>
          <a:lstStyle/>
          <a:p>
            <a:pPr marL="228600" lvl="1" algn="just">
              <a:spcBef>
                <a:spcPts val="1000"/>
              </a:spcBef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robust system for stock data visualization, extraction, and analysis.</a:t>
            </a:r>
          </a:p>
          <a:p>
            <a:pPr marL="228600" lvl="1" algn="just">
              <a:spcBef>
                <a:spcPts val="1000"/>
              </a:spcBef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a wide range of technical indicators for comprehensive market analysis.</a:t>
            </a:r>
          </a:p>
          <a:p>
            <a:pPr marL="228600" lvl="1" algn="just">
              <a:spcBef>
                <a:spcPts val="1000"/>
              </a:spcBef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user-friendly visualizations and insights for effective decision-making.</a:t>
            </a:r>
          </a:p>
          <a:p>
            <a:pPr marL="228600" lvl="1" algn="just">
              <a:spcBef>
                <a:spcPts val="1000"/>
              </a:spcBef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apply scalable data analytics tools and techniques to gain useful insights and to support decision making.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58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536" y="185197"/>
            <a:ext cx="8946266" cy="1203766"/>
          </a:xfrm>
        </p:spPr>
        <p:txBody>
          <a:bodyPr>
            <a:normAutofit fontScale="90000"/>
          </a:bodyPr>
          <a:lstStyle/>
          <a:p>
            <a:r>
              <a:rPr lang="en-US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Steps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Stock Analysis </a:t>
            </a:r>
            <a:r>
              <a:rPr lang="en-US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Working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1718" y="1117720"/>
            <a:ext cx="7729728" cy="47741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access the platform and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ticker name of the stock in the defined place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Selection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choose a stock from the list of Yahoo Finance listed stocks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Range Selection: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select a start and end date for the analysis, defining the period of interest.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60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617919" y="775504"/>
            <a:ext cx="10515600" cy="60824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Retrieval from Yahoo Finance: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fetches detailed data for the selected stock from Yahoo Finance API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Stock Information: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view comprehensive details about the selected stock, including but not limited to:</a:t>
            </a:r>
          </a:p>
          <a:p>
            <a:pPr lvl="1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Opening and closing prices.</a:t>
            </a:r>
          </a:p>
          <a:p>
            <a:pPr lvl="1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and low prices.</a:t>
            </a:r>
          </a:p>
          <a:p>
            <a:pPr lvl="1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Trading volume.</a:t>
            </a:r>
          </a:p>
          <a:p>
            <a:pPr lvl="1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Dividends and stock splits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17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15" y="579053"/>
            <a:ext cx="10515600" cy="614092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Downloadable Reports: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have the option to download a detailed report for the selected stock during the chosen date range.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report may include key metrics, charts, and relevant financial information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interface is designed to be interactive, allowing users to zoom in on specific data points on the charts and explore additional information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Chart Generation: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generates dynamic charts to visually represent the stock's performance over the selected date range.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 may include line charts, candlestick charts, or other relevant visualizations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05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968" y="1703547"/>
            <a:ext cx="9729972" cy="493016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68" y="452718"/>
            <a:ext cx="9729972" cy="11690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68" y="1712173"/>
            <a:ext cx="9729972" cy="491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468" y="138896"/>
            <a:ext cx="8454380" cy="1325562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etails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792" y="1691322"/>
            <a:ext cx="9579440" cy="4488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Technology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programming language for application logic.</a:t>
            </a:r>
          </a:p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numerical operations and data manipulation.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Pandas 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for data manipulation and analysis.</a:t>
            </a:r>
          </a:p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Employed for creating interactive and insightful visualizations.</a:t>
            </a:r>
          </a:p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toolkit for building a user-friendly interface.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Y-finance 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library for fetching data from Yahoo Finance.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30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918" y="420682"/>
            <a:ext cx="7729728" cy="118872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User Interface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1688" y="2394975"/>
            <a:ext cx="7729728" cy="310198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 Design: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 on a clean and user-friendly interface.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Charts: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dynamic and informative stock charts.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Range Selection: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 users to easily choose start and end dates for stock analysis.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12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315</TotalTime>
  <Words>785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Century Gothic</vt:lpstr>
      <vt:lpstr>Tahoma</vt:lpstr>
      <vt:lpstr>Times New Roman</vt:lpstr>
      <vt:lpstr>Wingdings 3</vt:lpstr>
      <vt:lpstr>Ion</vt:lpstr>
      <vt:lpstr>PowerPoint Presentation</vt:lpstr>
      <vt:lpstr>Aim</vt:lpstr>
      <vt:lpstr>Objective</vt:lpstr>
      <vt:lpstr>   Steps of Stock Analysis Model Working</vt:lpstr>
      <vt:lpstr>PowerPoint Presentation</vt:lpstr>
      <vt:lpstr>PowerPoint Presentation</vt:lpstr>
      <vt:lpstr>PowerPoint Presentation</vt:lpstr>
      <vt:lpstr>Doman Details</vt:lpstr>
      <vt:lpstr>   User Interface</vt:lpstr>
      <vt:lpstr>Data Source</vt:lpstr>
      <vt:lpstr>Workflow</vt:lpstr>
      <vt:lpstr>What Do We Want</vt:lpstr>
      <vt:lpstr>Screen Shorts </vt:lpstr>
      <vt:lpstr>PowerPoint Presentation</vt:lpstr>
      <vt:lpstr>PowerPoint Presentation</vt:lpstr>
      <vt:lpstr>PowerPoint Presentation</vt:lpstr>
      <vt:lpstr>Conclusion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Rushikesh kolle</dc:creator>
  <cp:lastModifiedBy>Microsoft account</cp:lastModifiedBy>
  <cp:revision>32</cp:revision>
  <dcterms:created xsi:type="dcterms:W3CDTF">2024-01-11T16:29:36Z</dcterms:created>
  <dcterms:modified xsi:type="dcterms:W3CDTF">2024-01-30T08:39:27Z</dcterms:modified>
</cp:coreProperties>
</file>