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58" r:id="rId8"/>
    <p:sldId id="259" r:id="rId9"/>
    <p:sldId id="260" r:id="rId10"/>
    <p:sldId id="261" r:id="rId11"/>
    <p:sldId id="269" r:id="rId12"/>
    <p:sldId id="270" r:id="rId13"/>
    <p:sldId id="262" r:id="rId14"/>
    <p:sldId id="263" r:id="rId15"/>
    <p:sldId id="271" r:id="rId16"/>
    <p:sldId id="25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5dfe72ea614ce4bc" providerId="LiveId" clId="{442A7964-C0BA-4569-9545-6A12946FF086}"/>
    <pc:docChg chg="undo custSel modSld">
      <pc:chgData name="" userId="5dfe72ea614ce4bc" providerId="LiveId" clId="{442A7964-C0BA-4569-9545-6A12946FF086}" dt="2022-09-23T09:44:15.743" v="68" actId="1076"/>
      <pc:docMkLst>
        <pc:docMk/>
      </pc:docMkLst>
      <pc:sldChg chg="modSp">
        <pc:chgData name="" userId="5dfe72ea614ce4bc" providerId="LiveId" clId="{442A7964-C0BA-4569-9545-6A12946FF086}" dt="2022-09-23T09:36:44.574" v="11" actId="1076"/>
        <pc:sldMkLst>
          <pc:docMk/>
          <pc:sldMk cId="3447994749" sldId="256"/>
        </pc:sldMkLst>
        <pc:spChg chg="mod">
          <ac:chgData name="" userId="5dfe72ea614ce4bc" providerId="LiveId" clId="{442A7964-C0BA-4569-9545-6A12946FF086}" dt="2022-09-23T09:36:44.574" v="11" actId="1076"/>
          <ac:spMkLst>
            <pc:docMk/>
            <pc:sldMk cId="3447994749" sldId="256"/>
            <ac:spMk id="2" creationId="{95C8921D-A68D-47E6-B59A-4474E6704EF5}"/>
          </ac:spMkLst>
        </pc:spChg>
        <pc:spChg chg="mod">
          <ac:chgData name="" userId="5dfe72ea614ce4bc" providerId="LiveId" clId="{442A7964-C0BA-4569-9545-6A12946FF086}" dt="2022-09-23T09:36:43.941" v="10" actId="1076"/>
          <ac:spMkLst>
            <pc:docMk/>
            <pc:sldMk cId="3447994749" sldId="256"/>
            <ac:spMk id="3" creationId="{8E31A2A2-4356-419A-AC2C-2282FEA0A966}"/>
          </ac:spMkLst>
        </pc:spChg>
      </pc:sldChg>
      <pc:sldChg chg="modSp">
        <pc:chgData name="" userId="5dfe72ea614ce4bc" providerId="LiveId" clId="{442A7964-C0BA-4569-9545-6A12946FF086}" dt="2022-09-23T09:43:10.406" v="64" actId="1076"/>
        <pc:sldMkLst>
          <pc:docMk/>
          <pc:sldMk cId="782131154" sldId="257"/>
        </pc:sldMkLst>
        <pc:spChg chg="mod">
          <ac:chgData name="" userId="5dfe72ea614ce4bc" providerId="LiveId" clId="{442A7964-C0BA-4569-9545-6A12946FF086}" dt="2022-09-23T09:43:10.406" v="64" actId="1076"/>
          <ac:spMkLst>
            <pc:docMk/>
            <pc:sldMk cId="782131154" sldId="257"/>
            <ac:spMk id="2" creationId="{E9C5A05C-C9FD-48FF-A905-27CE47BC2C5A}"/>
          </ac:spMkLst>
        </pc:spChg>
      </pc:sldChg>
      <pc:sldChg chg="modSp">
        <pc:chgData name="" userId="5dfe72ea614ce4bc" providerId="LiveId" clId="{442A7964-C0BA-4569-9545-6A12946FF086}" dt="2022-09-23T09:37:36.042" v="21" actId="1076"/>
        <pc:sldMkLst>
          <pc:docMk/>
          <pc:sldMk cId="4155972621" sldId="258"/>
        </pc:sldMkLst>
        <pc:spChg chg="mod">
          <ac:chgData name="" userId="5dfe72ea614ce4bc" providerId="LiveId" clId="{442A7964-C0BA-4569-9545-6A12946FF086}" dt="2022-09-23T09:37:36.042" v="21" actId="1076"/>
          <ac:spMkLst>
            <pc:docMk/>
            <pc:sldMk cId="4155972621" sldId="258"/>
            <ac:spMk id="2" creationId="{65E92981-2DEA-42E1-AB4B-611E0CFF1A82}"/>
          </ac:spMkLst>
        </pc:spChg>
        <pc:picChg chg="mod">
          <ac:chgData name="" userId="5dfe72ea614ce4bc" providerId="LiveId" clId="{442A7964-C0BA-4569-9545-6A12946FF086}" dt="2022-09-23T09:37:31.379" v="20" actId="1076"/>
          <ac:picMkLst>
            <pc:docMk/>
            <pc:sldMk cId="4155972621" sldId="258"/>
            <ac:picMk id="5" creationId="{26BE171E-DF6C-471E-971A-EB8CC1861343}"/>
          </ac:picMkLst>
        </pc:picChg>
      </pc:sldChg>
      <pc:sldChg chg="modSp">
        <pc:chgData name="" userId="5dfe72ea614ce4bc" providerId="LiveId" clId="{442A7964-C0BA-4569-9545-6A12946FF086}" dt="2022-09-23T09:39:11.192" v="31" actId="1076"/>
        <pc:sldMkLst>
          <pc:docMk/>
          <pc:sldMk cId="2327268664" sldId="259"/>
        </pc:sldMkLst>
        <pc:spChg chg="mod">
          <ac:chgData name="" userId="5dfe72ea614ce4bc" providerId="LiveId" clId="{442A7964-C0BA-4569-9545-6A12946FF086}" dt="2022-09-23T09:39:11.192" v="31" actId="1076"/>
          <ac:spMkLst>
            <pc:docMk/>
            <pc:sldMk cId="2327268664" sldId="259"/>
            <ac:spMk id="2" creationId="{1637F1C8-56A4-403A-AAFF-D1E5F191370B}"/>
          </ac:spMkLst>
        </pc:spChg>
        <pc:picChg chg="mod">
          <ac:chgData name="" userId="5dfe72ea614ce4bc" providerId="LiveId" clId="{442A7964-C0BA-4569-9545-6A12946FF086}" dt="2022-09-23T09:39:06.416" v="30" actId="1076"/>
          <ac:picMkLst>
            <pc:docMk/>
            <pc:sldMk cId="2327268664" sldId="259"/>
            <ac:picMk id="5" creationId="{46D693DF-29FC-44FE-897E-ABFA1E4C2A0A}"/>
          </ac:picMkLst>
        </pc:picChg>
      </pc:sldChg>
      <pc:sldChg chg="modSp">
        <pc:chgData name="" userId="5dfe72ea614ce4bc" providerId="LiveId" clId="{442A7964-C0BA-4569-9545-6A12946FF086}" dt="2022-09-23T09:39:52.220" v="39" actId="1076"/>
        <pc:sldMkLst>
          <pc:docMk/>
          <pc:sldMk cId="2404042396" sldId="260"/>
        </pc:sldMkLst>
        <pc:spChg chg="mod">
          <ac:chgData name="" userId="5dfe72ea614ce4bc" providerId="LiveId" clId="{442A7964-C0BA-4569-9545-6A12946FF086}" dt="2022-09-23T09:39:52.220" v="39" actId="1076"/>
          <ac:spMkLst>
            <pc:docMk/>
            <pc:sldMk cId="2404042396" sldId="260"/>
            <ac:spMk id="6" creationId="{2F57343D-CADF-4C9F-8A53-CDB1C1CA51FE}"/>
          </ac:spMkLst>
        </pc:spChg>
        <pc:picChg chg="mod">
          <ac:chgData name="" userId="5dfe72ea614ce4bc" providerId="LiveId" clId="{442A7964-C0BA-4569-9545-6A12946FF086}" dt="2022-09-23T09:39:27.674" v="34" actId="1076"/>
          <ac:picMkLst>
            <pc:docMk/>
            <pc:sldMk cId="2404042396" sldId="260"/>
            <ac:picMk id="5" creationId="{0BD8A4CE-3DBE-4802-9DD5-B270ABA6E06F}"/>
          </ac:picMkLst>
        </pc:picChg>
        <pc:picChg chg="mod">
          <ac:chgData name="" userId="5dfe72ea614ce4bc" providerId="LiveId" clId="{442A7964-C0BA-4569-9545-6A12946FF086}" dt="2022-09-23T09:39:46.545" v="38" actId="1076"/>
          <ac:picMkLst>
            <pc:docMk/>
            <pc:sldMk cId="2404042396" sldId="260"/>
            <ac:picMk id="12" creationId="{5D8AE2E9-C46B-4C4B-A585-3DEE0A9893AD}"/>
          </ac:picMkLst>
        </pc:picChg>
      </pc:sldChg>
      <pc:sldChg chg="modSp">
        <pc:chgData name="" userId="5dfe72ea614ce4bc" providerId="LiveId" clId="{442A7964-C0BA-4569-9545-6A12946FF086}" dt="2022-09-23T09:40:43.930" v="45" actId="1076"/>
        <pc:sldMkLst>
          <pc:docMk/>
          <pc:sldMk cId="1883260564" sldId="261"/>
        </pc:sldMkLst>
        <pc:spChg chg="mod">
          <ac:chgData name="" userId="5dfe72ea614ce4bc" providerId="LiveId" clId="{442A7964-C0BA-4569-9545-6A12946FF086}" dt="2022-09-23T09:40:19.804" v="40" actId="1076"/>
          <ac:spMkLst>
            <pc:docMk/>
            <pc:sldMk cId="1883260564" sldId="261"/>
            <ac:spMk id="2" creationId="{60A53DD1-257E-400D-B875-63E997335790}"/>
          </ac:spMkLst>
        </pc:spChg>
        <pc:spChg chg="mod">
          <ac:chgData name="" userId="5dfe72ea614ce4bc" providerId="LiveId" clId="{442A7964-C0BA-4569-9545-6A12946FF086}" dt="2022-09-23T09:40:39.417" v="44" actId="1076"/>
          <ac:spMkLst>
            <pc:docMk/>
            <pc:sldMk cId="1883260564" sldId="261"/>
            <ac:spMk id="10" creationId="{2F32091C-76DE-4F46-81EE-F085EDA37AC3}"/>
          </ac:spMkLst>
        </pc:spChg>
        <pc:picChg chg="mod">
          <ac:chgData name="" userId="5dfe72ea614ce4bc" providerId="LiveId" clId="{442A7964-C0BA-4569-9545-6A12946FF086}" dt="2022-09-23T09:40:43.930" v="45" actId="1076"/>
          <ac:picMkLst>
            <pc:docMk/>
            <pc:sldMk cId="1883260564" sldId="261"/>
            <ac:picMk id="9" creationId="{F4AF3956-43E8-4DD4-A3E6-44FAD71F5AC3}"/>
          </ac:picMkLst>
        </pc:picChg>
      </pc:sldChg>
      <pc:sldChg chg="modSp">
        <pc:chgData name="" userId="5dfe72ea614ce4bc" providerId="LiveId" clId="{442A7964-C0BA-4569-9545-6A12946FF086}" dt="2022-09-23T09:41:41.300" v="54" actId="1076"/>
        <pc:sldMkLst>
          <pc:docMk/>
          <pc:sldMk cId="3491022986" sldId="262"/>
        </pc:sldMkLst>
        <pc:spChg chg="mod">
          <ac:chgData name="" userId="5dfe72ea614ce4bc" providerId="LiveId" clId="{442A7964-C0BA-4569-9545-6A12946FF086}" dt="2022-09-23T09:41:30.566" v="52" actId="1076"/>
          <ac:spMkLst>
            <pc:docMk/>
            <pc:sldMk cId="3491022986" sldId="262"/>
            <ac:spMk id="2" creationId="{C34ADE36-457A-4CB7-AE53-9B39B866686E}"/>
          </ac:spMkLst>
        </pc:spChg>
        <pc:picChg chg="mod">
          <ac:chgData name="" userId="5dfe72ea614ce4bc" providerId="LiveId" clId="{442A7964-C0BA-4569-9545-6A12946FF086}" dt="2022-09-23T09:41:41.300" v="54" actId="1076"/>
          <ac:picMkLst>
            <pc:docMk/>
            <pc:sldMk cId="3491022986" sldId="262"/>
            <ac:picMk id="5" creationId="{D320EFD6-8576-4C7E-8BF3-3ACBEF2BEEE6}"/>
          </ac:picMkLst>
        </pc:picChg>
      </pc:sldChg>
      <pc:sldChg chg="modSp">
        <pc:chgData name="" userId="5dfe72ea614ce4bc" providerId="LiveId" clId="{442A7964-C0BA-4569-9545-6A12946FF086}" dt="2022-09-23T09:42:08.224" v="57" actId="1076"/>
        <pc:sldMkLst>
          <pc:docMk/>
          <pc:sldMk cId="1618697564" sldId="263"/>
        </pc:sldMkLst>
        <pc:spChg chg="mod">
          <ac:chgData name="" userId="5dfe72ea614ce4bc" providerId="LiveId" clId="{442A7964-C0BA-4569-9545-6A12946FF086}" dt="2022-09-23T09:41:50.592" v="55" actId="1076"/>
          <ac:spMkLst>
            <pc:docMk/>
            <pc:sldMk cId="1618697564" sldId="263"/>
            <ac:spMk id="2" creationId="{3A6D0A1B-118F-4EFF-A1E1-6C59E5D1467B}"/>
          </ac:spMkLst>
        </pc:spChg>
        <pc:picChg chg="mod">
          <ac:chgData name="" userId="5dfe72ea614ce4bc" providerId="LiveId" clId="{442A7964-C0BA-4569-9545-6A12946FF086}" dt="2022-09-23T09:42:08.224" v="57" actId="1076"/>
          <ac:picMkLst>
            <pc:docMk/>
            <pc:sldMk cId="1618697564" sldId="263"/>
            <ac:picMk id="8" creationId="{7CBFD32A-4589-456C-9691-F293E5ACF130}"/>
          </ac:picMkLst>
        </pc:picChg>
      </pc:sldChg>
      <pc:sldChg chg="modSp">
        <pc:chgData name="" userId="5dfe72ea614ce4bc" providerId="LiveId" clId="{442A7964-C0BA-4569-9545-6A12946FF086}" dt="2022-09-23T09:44:15.743" v="68" actId="1076"/>
        <pc:sldMkLst>
          <pc:docMk/>
          <pc:sldMk cId="590687281" sldId="264"/>
        </pc:sldMkLst>
        <pc:spChg chg="mod">
          <ac:chgData name="" userId="5dfe72ea614ce4bc" providerId="LiveId" clId="{442A7964-C0BA-4569-9545-6A12946FF086}" dt="2022-09-23T09:44:15.743" v="68" actId="1076"/>
          <ac:spMkLst>
            <pc:docMk/>
            <pc:sldMk cId="590687281" sldId="264"/>
            <ac:spMk id="2" creationId="{7BE91627-9A0B-4561-A850-D5814DB9DB26}"/>
          </ac:spMkLst>
        </pc:spChg>
        <pc:spChg chg="mod">
          <ac:chgData name="" userId="5dfe72ea614ce4bc" providerId="LiveId" clId="{442A7964-C0BA-4569-9545-6A12946FF086}" dt="2022-09-23T09:38:43.865" v="29" actId="1076"/>
          <ac:spMkLst>
            <pc:docMk/>
            <pc:sldMk cId="590687281" sldId="264"/>
            <ac:spMk id="3" creationId="{22D4D473-B6EA-4A4D-9270-357B7190DDB9}"/>
          </ac:spMkLst>
        </pc:spChg>
      </pc:sldChg>
      <pc:sldChg chg="modSp">
        <pc:chgData name="" userId="5dfe72ea614ce4bc" providerId="LiveId" clId="{442A7964-C0BA-4569-9545-6A12946FF086}" dt="2022-09-23T09:38:33.144" v="28" actId="1076"/>
        <pc:sldMkLst>
          <pc:docMk/>
          <pc:sldMk cId="959070298" sldId="265"/>
        </pc:sldMkLst>
        <pc:spChg chg="mod">
          <ac:chgData name="" userId="5dfe72ea614ce4bc" providerId="LiveId" clId="{442A7964-C0BA-4569-9545-6A12946FF086}" dt="2022-09-23T09:38:33.144" v="28" actId="1076"/>
          <ac:spMkLst>
            <pc:docMk/>
            <pc:sldMk cId="959070298" sldId="265"/>
            <ac:spMk id="3" creationId="{30DED437-F66C-4C8F-9F16-B3B2D5367503}"/>
          </ac:spMkLst>
        </pc:spChg>
      </pc:sldChg>
      <pc:sldChg chg="modSp">
        <pc:chgData name="" userId="5dfe72ea614ce4bc" providerId="LiveId" clId="{442A7964-C0BA-4569-9545-6A12946FF086}" dt="2022-09-23T09:38:22.069" v="27" actId="1076"/>
        <pc:sldMkLst>
          <pc:docMk/>
          <pc:sldMk cId="2695554723" sldId="266"/>
        </pc:sldMkLst>
        <pc:spChg chg="mod">
          <ac:chgData name="" userId="5dfe72ea614ce4bc" providerId="LiveId" clId="{442A7964-C0BA-4569-9545-6A12946FF086}" dt="2022-09-23T09:38:22.069" v="27" actId="1076"/>
          <ac:spMkLst>
            <pc:docMk/>
            <pc:sldMk cId="2695554723" sldId="266"/>
            <ac:spMk id="3" creationId="{582D5488-97B4-429F-B35C-948F5E990B55}"/>
          </ac:spMkLst>
        </pc:spChg>
      </pc:sldChg>
      <pc:sldChg chg="modSp">
        <pc:chgData name="" userId="5dfe72ea614ce4bc" providerId="LiveId" clId="{442A7964-C0BA-4569-9545-6A12946FF086}" dt="2022-09-23T09:38:08.768" v="25" actId="1076"/>
        <pc:sldMkLst>
          <pc:docMk/>
          <pc:sldMk cId="4111564542" sldId="267"/>
        </pc:sldMkLst>
        <pc:spChg chg="mod">
          <ac:chgData name="" userId="5dfe72ea614ce4bc" providerId="LiveId" clId="{442A7964-C0BA-4569-9545-6A12946FF086}" dt="2022-09-23T09:38:08.768" v="25" actId="1076"/>
          <ac:spMkLst>
            <pc:docMk/>
            <pc:sldMk cId="4111564542" sldId="267"/>
            <ac:spMk id="3" creationId="{1D0DA25C-B35C-48D3-B587-D2BFB124A070}"/>
          </ac:spMkLst>
        </pc:spChg>
      </pc:sldChg>
      <pc:sldChg chg="modSp">
        <pc:chgData name="" userId="5dfe72ea614ce4bc" providerId="LiveId" clId="{442A7964-C0BA-4569-9545-6A12946FF086}" dt="2022-09-23T09:38:00.206" v="24" actId="1076"/>
        <pc:sldMkLst>
          <pc:docMk/>
          <pc:sldMk cId="2896201631" sldId="268"/>
        </pc:sldMkLst>
        <pc:spChg chg="mod">
          <ac:chgData name="" userId="5dfe72ea614ce4bc" providerId="LiveId" clId="{442A7964-C0BA-4569-9545-6A12946FF086}" dt="2022-09-23T09:38:00.206" v="24" actId="1076"/>
          <ac:spMkLst>
            <pc:docMk/>
            <pc:sldMk cId="2896201631" sldId="268"/>
            <ac:spMk id="3" creationId="{44DAEB77-1783-4D8B-A41C-CBB02E57AED4}"/>
          </ac:spMkLst>
        </pc:spChg>
      </pc:sldChg>
      <pc:sldChg chg="modSp">
        <pc:chgData name="" userId="5dfe72ea614ce4bc" providerId="LiveId" clId="{442A7964-C0BA-4569-9545-6A12946FF086}" dt="2022-09-23T09:41:00.660" v="48" actId="1076"/>
        <pc:sldMkLst>
          <pc:docMk/>
          <pc:sldMk cId="2152301599" sldId="269"/>
        </pc:sldMkLst>
        <pc:spChg chg="mod">
          <ac:chgData name="" userId="5dfe72ea614ce4bc" providerId="LiveId" clId="{442A7964-C0BA-4569-9545-6A12946FF086}" dt="2022-09-23T09:41:00.660" v="48" actId="1076"/>
          <ac:spMkLst>
            <pc:docMk/>
            <pc:sldMk cId="2152301599" sldId="269"/>
            <ac:spMk id="2" creationId="{C8E731FF-87CF-4913-933B-640A04576040}"/>
          </ac:spMkLst>
        </pc:spChg>
        <pc:picChg chg="mod">
          <ac:chgData name="" userId="5dfe72ea614ce4bc" providerId="LiveId" clId="{442A7964-C0BA-4569-9545-6A12946FF086}" dt="2022-09-23T09:40:55.535" v="47" actId="14100"/>
          <ac:picMkLst>
            <pc:docMk/>
            <pc:sldMk cId="2152301599" sldId="269"/>
            <ac:picMk id="9" creationId="{297CDD04-BED1-49FD-9463-0F77E52443A0}"/>
          </ac:picMkLst>
        </pc:picChg>
      </pc:sldChg>
      <pc:sldChg chg="modSp">
        <pc:chgData name="" userId="5dfe72ea614ce4bc" providerId="LiveId" clId="{442A7964-C0BA-4569-9545-6A12946FF086}" dt="2022-09-23T09:41:24.149" v="51" actId="1076"/>
        <pc:sldMkLst>
          <pc:docMk/>
          <pc:sldMk cId="4025230691" sldId="270"/>
        </pc:sldMkLst>
        <pc:spChg chg="mod">
          <ac:chgData name="" userId="5dfe72ea614ce4bc" providerId="LiveId" clId="{442A7964-C0BA-4569-9545-6A12946FF086}" dt="2022-09-23T09:41:12.043" v="49" actId="1076"/>
          <ac:spMkLst>
            <pc:docMk/>
            <pc:sldMk cId="4025230691" sldId="270"/>
            <ac:spMk id="2" creationId="{96D98A63-F932-4BC9-B3DF-33DA177234EC}"/>
          </ac:spMkLst>
        </pc:spChg>
        <pc:picChg chg="mod">
          <ac:chgData name="" userId="5dfe72ea614ce4bc" providerId="LiveId" clId="{442A7964-C0BA-4569-9545-6A12946FF086}" dt="2022-09-23T09:41:24.149" v="51" actId="1076"/>
          <ac:picMkLst>
            <pc:docMk/>
            <pc:sldMk cId="4025230691" sldId="270"/>
            <ac:picMk id="5" creationId="{3E567B6B-7F44-46A1-B4AE-7D941927762E}"/>
          </ac:picMkLst>
        </pc:picChg>
      </pc:sldChg>
      <pc:sldChg chg="modSp">
        <pc:chgData name="" userId="5dfe72ea614ce4bc" providerId="LiveId" clId="{442A7964-C0BA-4569-9545-6A12946FF086}" dt="2022-09-23T09:42:34.937" v="61" actId="1076"/>
        <pc:sldMkLst>
          <pc:docMk/>
          <pc:sldMk cId="2866328778" sldId="271"/>
        </pc:sldMkLst>
        <pc:spChg chg="mod">
          <ac:chgData name="" userId="5dfe72ea614ce4bc" providerId="LiveId" clId="{442A7964-C0BA-4569-9545-6A12946FF086}" dt="2022-09-23T09:42:22.221" v="59" actId="1076"/>
          <ac:spMkLst>
            <pc:docMk/>
            <pc:sldMk cId="2866328778" sldId="271"/>
            <ac:spMk id="2" creationId="{10A0CBDF-A2B6-4416-B0C9-62086079600D}"/>
          </ac:spMkLst>
        </pc:spChg>
        <pc:picChg chg="mod">
          <ac:chgData name="" userId="5dfe72ea614ce4bc" providerId="LiveId" clId="{442A7964-C0BA-4569-9545-6A12946FF086}" dt="2022-09-23T09:42:34.937" v="61" actId="1076"/>
          <ac:picMkLst>
            <pc:docMk/>
            <pc:sldMk cId="2866328778" sldId="271"/>
            <ac:picMk id="5" creationId="{4F930A05-F518-4BFC-B314-3088481C1FC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869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146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192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82478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17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841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746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179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823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178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76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176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594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506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550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72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068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7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8921D-A68D-47E6-B59A-4474E6704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508" y="1360717"/>
            <a:ext cx="11564983" cy="1399900"/>
          </a:xfrm>
        </p:spPr>
        <p:txBody>
          <a:bodyPr/>
          <a:lstStyle/>
          <a:p>
            <a:pPr algn="ctr"/>
            <a:r>
              <a:rPr lang="en-IN" sz="9600" dirty="0" err="1">
                <a:latin typeface="Algerian" panose="04020705040A02060702" pitchFamily="82" charset="0"/>
              </a:rPr>
              <a:t>nandini</a:t>
            </a:r>
            <a:endParaRPr lang="en-IN" sz="9600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1A2A2-4356-419A-AC2C-2282FEA0A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3264" y="3114043"/>
            <a:ext cx="8825658" cy="861420"/>
          </a:xfrm>
        </p:spPr>
        <p:txBody>
          <a:bodyPr>
            <a:noAutofit/>
          </a:bodyPr>
          <a:lstStyle/>
          <a:p>
            <a:r>
              <a:rPr lang="en-IN" sz="8000" dirty="0" err="1">
                <a:latin typeface="Bradley Hand ITC" panose="03070402050302030203" pitchFamily="66" charset="0"/>
              </a:rPr>
              <a:t>Laddo</a:t>
            </a:r>
            <a:r>
              <a:rPr lang="en-IN" sz="8000" dirty="0">
                <a:latin typeface="Bradley Hand ITC" panose="03070402050302030203" pitchFamily="66" charset="0"/>
              </a:rPr>
              <a:t> </a:t>
            </a:r>
            <a:r>
              <a:rPr lang="en-IN" sz="8000" dirty="0" err="1">
                <a:latin typeface="Bradley Hand ITC" panose="03070402050302030203" pitchFamily="66" charset="0"/>
              </a:rPr>
              <a:t>baapu</a:t>
            </a:r>
            <a:r>
              <a:rPr lang="en-IN" sz="8000" dirty="0">
                <a:latin typeface="Bradley Hand ITC" panose="03070402050302030203" pitchFamily="66" charset="0"/>
              </a:rPr>
              <a:t> </a:t>
            </a:r>
            <a:r>
              <a:rPr lang="en-IN" sz="8000" dirty="0" err="1">
                <a:latin typeface="Bradley Hand ITC" panose="03070402050302030203" pitchFamily="66" charset="0"/>
              </a:rPr>
              <a:t>ki</a:t>
            </a:r>
            <a:endParaRPr lang="en-IN" sz="8000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99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53DD1-257E-400D-B875-63E997335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29" y="374341"/>
            <a:ext cx="10110651" cy="1400530"/>
          </a:xfrm>
        </p:spPr>
        <p:txBody>
          <a:bodyPr/>
          <a:lstStyle/>
          <a:p>
            <a:r>
              <a:rPr lang="en-IN" sz="4800" dirty="0">
                <a:latin typeface="Algerian" panose="04020705040A02060702" pitchFamily="82" charset="0"/>
              </a:rPr>
              <a:t>KUNJ BIHAARI : (NANDINI FATHER)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4AF3956-43E8-4DD4-A3E6-44FAD71F5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572" t="1514" r="5458" b="416"/>
          <a:stretch/>
        </p:blipFill>
        <p:spPr>
          <a:xfrm>
            <a:off x="3844832" y="2603233"/>
            <a:ext cx="4180114" cy="314007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F32091C-76DE-4F46-81EE-F085EDA37AC3}"/>
              </a:ext>
            </a:extLst>
          </p:cNvPr>
          <p:cNvSpPr txBox="1"/>
          <p:nvPr/>
        </p:nvSpPr>
        <p:spPr>
          <a:xfrm>
            <a:off x="3600993" y="5960520"/>
            <a:ext cx="46677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latin typeface="Algerian" panose="04020705040A02060702" pitchFamily="82" charset="0"/>
              </a:rPr>
              <a:t>MUSHTAQ KHAN</a:t>
            </a:r>
          </a:p>
        </p:txBody>
      </p:sp>
    </p:spTree>
    <p:extLst>
      <p:ext uri="{BB962C8B-B14F-4D97-AF65-F5344CB8AC3E}">
        <p14:creationId xmlns:p14="http://schemas.microsoft.com/office/powerpoint/2010/main" val="1883260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731FF-87CF-4913-933B-640A04576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6752" y="377654"/>
            <a:ext cx="11025050" cy="1400530"/>
          </a:xfrm>
        </p:spPr>
        <p:txBody>
          <a:bodyPr/>
          <a:lstStyle/>
          <a:p>
            <a:pPr algn="ctr"/>
            <a:r>
              <a:rPr lang="en-IN" sz="6000" dirty="0">
                <a:latin typeface="Algerian" panose="04020705040A02060702" pitchFamily="82" charset="0"/>
              </a:rPr>
              <a:t> VAIBBHAV SINGH </a:t>
            </a:r>
            <a:r>
              <a:rPr lang="en-IN" sz="6000" dirty="0">
                <a:solidFill>
                  <a:srgbClr val="FFFF00"/>
                </a:solidFill>
                <a:latin typeface="Algerian" panose="04020705040A02060702" pitchFamily="82" charset="0"/>
              </a:rPr>
              <a:t>AS</a:t>
            </a:r>
            <a:r>
              <a:rPr lang="en-IN" sz="6000" dirty="0">
                <a:latin typeface="Algerian" panose="04020705040A02060702" pitchFamily="82" charset="0"/>
              </a:rPr>
              <a:t>  VAYU </a:t>
            </a: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297CDD04-BED1-49FD-9463-0F77E5244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603" y="2461887"/>
            <a:ext cx="3407563" cy="413167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152301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98A63-F932-4BC9-B3DF-33DA17723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162" y="592183"/>
            <a:ext cx="9404723" cy="1400530"/>
          </a:xfrm>
        </p:spPr>
        <p:txBody>
          <a:bodyPr/>
          <a:lstStyle/>
          <a:p>
            <a:pPr algn="ctr"/>
            <a:r>
              <a:rPr lang="en-IN" sz="6600" dirty="0">
                <a:latin typeface="Algerian" panose="04020705040A02060702" pitchFamily="82" charset="0"/>
              </a:rPr>
              <a:t> ONIKA </a:t>
            </a:r>
            <a:r>
              <a:rPr lang="en-IN" sz="6600" dirty="0">
                <a:solidFill>
                  <a:srgbClr val="FFFF00"/>
                </a:solidFill>
                <a:latin typeface="Algerian" panose="04020705040A02060702" pitchFamily="82" charset="0"/>
              </a:rPr>
              <a:t>AS</a:t>
            </a:r>
            <a:r>
              <a:rPr lang="en-IN" sz="6600" dirty="0">
                <a:latin typeface="Algerian" panose="04020705040A02060702" pitchFamily="82" charset="0"/>
              </a:rPr>
              <a:t> NANDINI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567B6B-7F44-46A1-B4AE-7D94192776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3108" y="2577374"/>
            <a:ext cx="2674209" cy="400630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025230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ADE36-457A-4CB7-AE53-9B39B866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494" y="565930"/>
            <a:ext cx="9404723" cy="1400530"/>
          </a:xfrm>
        </p:spPr>
        <p:txBody>
          <a:bodyPr/>
          <a:lstStyle/>
          <a:p>
            <a:pPr algn="ctr"/>
            <a:r>
              <a:rPr lang="en-IN" sz="6600" dirty="0">
                <a:latin typeface="Algerian" panose="04020705040A02060702" pitchFamily="82" charset="0"/>
              </a:rPr>
              <a:t> PARUL </a:t>
            </a:r>
            <a:r>
              <a:rPr lang="en-IN" sz="6600" dirty="0">
                <a:solidFill>
                  <a:srgbClr val="FFFF00"/>
                </a:solidFill>
                <a:latin typeface="Algerian" panose="04020705040A02060702" pitchFamily="82" charset="0"/>
              </a:rPr>
              <a:t>AS</a:t>
            </a:r>
            <a:r>
              <a:rPr lang="en-IN" sz="6600" dirty="0">
                <a:latin typeface="Algerian" panose="04020705040A02060702" pitchFamily="82" charset="0"/>
              </a:rPr>
              <a:t> JANVI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20EFD6-8576-4C7E-8BF3-3ACBEF2BE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0526" y="2533832"/>
            <a:ext cx="2715617" cy="407597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491022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D0A1B-118F-4EFF-A1E1-6C59E5D14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91886" y="666980"/>
            <a:ext cx="12191999" cy="1400530"/>
          </a:xfrm>
        </p:spPr>
        <p:txBody>
          <a:bodyPr/>
          <a:lstStyle/>
          <a:p>
            <a:pPr algn="ctr"/>
            <a:r>
              <a:rPr lang="en-IN" sz="4800" dirty="0">
                <a:latin typeface="Algerian" panose="04020705040A02060702" pitchFamily="82" charset="0"/>
              </a:rPr>
              <a:t>HARJEET WALIA </a:t>
            </a:r>
            <a:r>
              <a:rPr lang="en-IN" sz="4800" dirty="0">
                <a:solidFill>
                  <a:srgbClr val="FFFF00"/>
                </a:solidFill>
                <a:latin typeface="Algerian" panose="04020705040A02060702" pitchFamily="82" charset="0"/>
              </a:rPr>
              <a:t>AS</a:t>
            </a:r>
            <a:r>
              <a:rPr lang="en-IN" sz="4800" dirty="0">
                <a:latin typeface="Algerian" panose="04020705040A02060702" pitchFamily="82" charset="0"/>
              </a:rPr>
              <a:t> BHIMA TANTRIK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CBFD32A-4589-456C-9691-F293E5ACF1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8088" y="2681878"/>
            <a:ext cx="2893695" cy="385826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618697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0CBDF-A2B6-4416-B0C9-62086079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964959"/>
            <a:ext cx="9454813" cy="706964"/>
          </a:xfrm>
        </p:spPr>
        <p:txBody>
          <a:bodyPr/>
          <a:lstStyle/>
          <a:p>
            <a:r>
              <a:rPr lang="en-IN" sz="5400" dirty="0">
                <a:latin typeface="Algerian" panose="04020705040A02060702" pitchFamily="82" charset="0"/>
              </a:rPr>
              <a:t>VINIT BHARDWAJ </a:t>
            </a:r>
            <a:r>
              <a:rPr lang="en-IN" sz="5400" dirty="0">
                <a:solidFill>
                  <a:srgbClr val="FFFF00"/>
                </a:solidFill>
                <a:latin typeface="Algerian" panose="04020705040A02060702" pitchFamily="82" charset="0"/>
              </a:rPr>
              <a:t>AS</a:t>
            </a:r>
            <a:r>
              <a:rPr lang="en-IN" sz="5400" dirty="0">
                <a:latin typeface="Algerian" panose="04020705040A02060702" pitchFamily="82" charset="0"/>
              </a:rPr>
              <a:t> PAWAN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930A05-F518-4BFC-B314-3088481C1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7886" y="2516413"/>
            <a:ext cx="2727861" cy="409339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866328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5A05C-C9FD-48FF-A905-27CE47BC2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3108833"/>
            <a:ext cx="9404723" cy="1400530"/>
          </a:xfrm>
        </p:spPr>
        <p:txBody>
          <a:bodyPr/>
          <a:lstStyle/>
          <a:p>
            <a:pPr algn="ctr"/>
            <a:r>
              <a:rPr lang="en-IN" sz="9600" dirty="0">
                <a:solidFill>
                  <a:srgbClr val="7030A0"/>
                </a:solidFill>
                <a:latin typeface="Algerian" panose="04020705040A02060702" pitchFamily="82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782131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91627-9A0B-4561-A850-D5814DB9D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489" y="539803"/>
            <a:ext cx="9404723" cy="1400530"/>
          </a:xfrm>
        </p:spPr>
        <p:txBody>
          <a:bodyPr/>
          <a:lstStyle/>
          <a:p>
            <a:r>
              <a:rPr lang="en-IN" sz="5400" dirty="0">
                <a:latin typeface="Algerian" panose="04020705040A02060702" pitchFamily="82" charset="0"/>
              </a:rPr>
              <a:t>Nandini : </a:t>
            </a:r>
            <a:r>
              <a:rPr lang="en-IN" sz="5400" dirty="0" err="1">
                <a:latin typeface="Algerian" panose="04020705040A02060702" pitchFamily="82" charset="0"/>
              </a:rPr>
              <a:t>laddo</a:t>
            </a:r>
            <a:r>
              <a:rPr lang="en-IN" sz="5400" dirty="0">
                <a:latin typeface="Algerian" panose="04020705040A02060702" pitchFamily="82" charset="0"/>
              </a:rPr>
              <a:t> </a:t>
            </a:r>
            <a:r>
              <a:rPr lang="en-IN" sz="5400" dirty="0" err="1">
                <a:latin typeface="Algerian" panose="04020705040A02060702" pitchFamily="82" charset="0"/>
              </a:rPr>
              <a:t>baapu</a:t>
            </a:r>
            <a:r>
              <a:rPr lang="en-IN" sz="5400" dirty="0">
                <a:latin typeface="Algerian" panose="04020705040A02060702" pitchFamily="82" charset="0"/>
              </a:rPr>
              <a:t> </a:t>
            </a:r>
            <a:r>
              <a:rPr lang="en-IN" sz="5400" dirty="0" err="1">
                <a:latin typeface="Algerian" panose="04020705040A02060702" pitchFamily="82" charset="0"/>
              </a:rPr>
              <a:t>ki</a:t>
            </a:r>
            <a:endParaRPr lang="en-IN" sz="54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4D473-B6EA-4A4D-9270-357B7190D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212" y="2508069"/>
            <a:ext cx="11965576" cy="4915988"/>
          </a:xfrm>
        </p:spPr>
        <p:txBody>
          <a:bodyPr/>
          <a:lstStyle/>
          <a:p>
            <a:r>
              <a:rPr lang="en-US" dirty="0"/>
              <a:t>Nandini, 21 </a:t>
            </a:r>
            <a:r>
              <a:rPr lang="en-US" dirty="0" err="1"/>
              <a:t>saal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ek</a:t>
            </a:r>
            <a:r>
              <a:rPr lang="en-US" dirty="0"/>
              <a:t> </a:t>
            </a:r>
            <a:r>
              <a:rPr lang="en-US" dirty="0" err="1"/>
              <a:t>chote</a:t>
            </a:r>
            <a:r>
              <a:rPr lang="en-US" dirty="0"/>
              <a:t> se </a:t>
            </a:r>
            <a:r>
              <a:rPr lang="en-US" dirty="0" err="1"/>
              <a:t>gaon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manchali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ladki</a:t>
            </a:r>
            <a:r>
              <a:rPr lang="en-US" dirty="0"/>
              <a:t>. </a:t>
            </a:r>
            <a:r>
              <a:rPr lang="en-US" dirty="0" err="1"/>
              <a:t>Jiska</a:t>
            </a:r>
            <a:r>
              <a:rPr lang="en-US" dirty="0"/>
              <a:t> </a:t>
            </a:r>
            <a:r>
              <a:rPr lang="en-US" dirty="0" err="1"/>
              <a:t>jindagi</a:t>
            </a:r>
            <a:r>
              <a:rPr lang="en-US" dirty="0"/>
              <a:t> ka </a:t>
            </a:r>
            <a:r>
              <a:rPr lang="en-US" dirty="0" err="1"/>
              <a:t>ek</a:t>
            </a:r>
            <a:r>
              <a:rPr lang="en-US" dirty="0"/>
              <a:t> hi </a:t>
            </a:r>
            <a:r>
              <a:rPr lang="en-US" dirty="0" err="1"/>
              <a:t>maksad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, </a:t>
            </a:r>
            <a:r>
              <a:rPr lang="en-US" dirty="0" err="1"/>
              <a:t>jitna</a:t>
            </a:r>
            <a:r>
              <a:rPr lang="en-US" dirty="0"/>
              <a:t> ho sake Khushi </a:t>
            </a:r>
            <a:r>
              <a:rPr lang="en-US" dirty="0" err="1"/>
              <a:t>baato</a:t>
            </a:r>
            <a:r>
              <a:rPr lang="en-US" dirty="0"/>
              <a:t>. Gam </a:t>
            </a:r>
            <a:r>
              <a:rPr lang="en-US" dirty="0" err="1"/>
              <a:t>kiski</a:t>
            </a:r>
            <a:r>
              <a:rPr lang="en-US" dirty="0"/>
              <a:t> </a:t>
            </a:r>
            <a:r>
              <a:rPr lang="en-US" dirty="0" err="1"/>
              <a:t>jindagi</a:t>
            </a:r>
            <a:r>
              <a:rPr lang="en-US" dirty="0"/>
              <a:t> </a:t>
            </a:r>
            <a:r>
              <a:rPr lang="en-US" dirty="0" err="1"/>
              <a:t>mein</a:t>
            </a:r>
            <a:r>
              <a:rPr lang="en-US" dirty="0"/>
              <a:t> </a:t>
            </a:r>
            <a:r>
              <a:rPr lang="en-US" dirty="0" err="1"/>
              <a:t>nahi</a:t>
            </a:r>
            <a:r>
              <a:rPr lang="en-US" dirty="0"/>
              <a:t> </a:t>
            </a:r>
            <a:r>
              <a:rPr lang="en-US" dirty="0" err="1"/>
              <a:t>hota</a:t>
            </a:r>
            <a:r>
              <a:rPr lang="en-US" dirty="0"/>
              <a:t>, par Nandini gum ko Khushi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khilkariyon</a:t>
            </a:r>
            <a:r>
              <a:rPr lang="en-US" dirty="0"/>
              <a:t> </a:t>
            </a:r>
            <a:r>
              <a:rPr lang="en-US" dirty="0" err="1"/>
              <a:t>mein</a:t>
            </a:r>
            <a:r>
              <a:rPr lang="en-US" dirty="0"/>
              <a:t> </a:t>
            </a:r>
            <a:r>
              <a:rPr lang="en-US" dirty="0" err="1"/>
              <a:t>bhula</a:t>
            </a:r>
            <a:r>
              <a:rPr lang="en-US" dirty="0"/>
              <a:t> </a:t>
            </a:r>
            <a:r>
              <a:rPr lang="en-US" dirty="0" err="1"/>
              <a:t>deti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. </a:t>
            </a:r>
            <a:r>
              <a:rPr lang="en-US" dirty="0" err="1"/>
              <a:t>Choti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umar</a:t>
            </a:r>
            <a:r>
              <a:rPr lang="en-US" dirty="0"/>
              <a:t> </a:t>
            </a:r>
            <a:r>
              <a:rPr lang="en-US" dirty="0" err="1"/>
              <a:t>mein</a:t>
            </a:r>
            <a:r>
              <a:rPr lang="en-US" dirty="0"/>
              <a:t> hi </a:t>
            </a:r>
            <a:r>
              <a:rPr lang="en-US" dirty="0" err="1"/>
              <a:t>apni</a:t>
            </a:r>
            <a:r>
              <a:rPr lang="en-US" dirty="0"/>
              <a:t> </a:t>
            </a:r>
            <a:r>
              <a:rPr lang="en-US" dirty="0" err="1"/>
              <a:t>maa</a:t>
            </a:r>
            <a:r>
              <a:rPr lang="en-US" dirty="0"/>
              <a:t> ko </a:t>
            </a:r>
            <a:r>
              <a:rPr lang="en-US" dirty="0" err="1"/>
              <a:t>khone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baad</a:t>
            </a:r>
            <a:r>
              <a:rPr lang="en-US" dirty="0"/>
              <a:t> se hi,  </a:t>
            </a:r>
            <a:r>
              <a:rPr lang="en-US" dirty="0" err="1"/>
              <a:t>ke</a:t>
            </a:r>
            <a:r>
              <a:rPr lang="en-US" dirty="0"/>
              <a:t> Pita KUNJ BIHARI (48) jo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gaon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hi </a:t>
            </a:r>
            <a:r>
              <a:rPr lang="en-US" dirty="0" err="1"/>
              <a:t>ek</a:t>
            </a:r>
            <a:r>
              <a:rPr lang="en-US" dirty="0"/>
              <a:t> Vidya </a:t>
            </a:r>
            <a:r>
              <a:rPr lang="en-US" dirty="0" err="1"/>
              <a:t>hai</a:t>
            </a:r>
            <a:r>
              <a:rPr lang="en-US" dirty="0"/>
              <a:t>, </a:t>
            </a:r>
            <a:r>
              <a:rPr lang="en-US" dirty="0" err="1"/>
              <a:t>wahi</a:t>
            </a:r>
            <a:r>
              <a:rPr lang="en-US" dirty="0"/>
              <a:t> Nandini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maa</a:t>
            </a:r>
            <a:r>
              <a:rPr lang="en-US" dirty="0"/>
              <a:t>, </a:t>
            </a:r>
            <a:r>
              <a:rPr lang="en-US" dirty="0" err="1"/>
              <a:t>baap</a:t>
            </a:r>
            <a:r>
              <a:rPr lang="en-US" dirty="0"/>
              <a:t> </a:t>
            </a:r>
            <a:r>
              <a:rPr lang="en-US" dirty="0" err="1"/>
              <a:t>aur</a:t>
            </a:r>
            <a:r>
              <a:rPr lang="en-US" dirty="0"/>
              <a:t> dost </a:t>
            </a:r>
            <a:r>
              <a:rPr lang="en-US" dirty="0" err="1"/>
              <a:t>hai</a:t>
            </a:r>
            <a:r>
              <a:rPr lang="en-US" dirty="0"/>
              <a:t>. </a:t>
            </a:r>
            <a:r>
              <a:rPr lang="en-US" dirty="0" err="1"/>
              <a:t>Jadibutiyon</a:t>
            </a:r>
            <a:r>
              <a:rPr lang="en-US" dirty="0"/>
              <a:t> se Nandini  ka </a:t>
            </a:r>
            <a:r>
              <a:rPr lang="en-US" dirty="0" err="1"/>
              <a:t>bhi</a:t>
            </a:r>
            <a:r>
              <a:rPr lang="en-US" dirty="0"/>
              <a:t> </a:t>
            </a:r>
            <a:r>
              <a:rPr lang="en-US" dirty="0" err="1"/>
              <a:t>khaas</a:t>
            </a:r>
            <a:r>
              <a:rPr lang="en-US" dirty="0"/>
              <a:t> </a:t>
            </a:r>
            <a:r>
              <a:rPr lang="en-US" dirty="0" err="1"/>
              <a:t>lagaw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… </a:t>
            </a:r>
            <a:r>
              <a:rPr lang="en-US" dirty="0" err="1"/>
              <a:t>Uska</a:t>
            </a:r>
            <a:r>
              <a:rPr lang="en-US" dirty="0"/>
              <a:t> manna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prakriti </a:t>
            </a:r>
            <a:r>
              <a:rPr lang="en-US" dirty="0" err="1"/>
              <a:t>mein</a:t>
            </a:r>
            <a:r>
              <a:rPr lang="en-US" dirty="0"/>
              <a:t> hi har </a:t>
            </a:r>
            <a:r>
              <a:rPr lang="en-US" dirty="0" err="1"/>
              <a:t>bimari</a:t>
            </a:r>
            <a:r>
              <a:rPr lang="en-US" dirty="0"/>
              <a:t> ka </a:t>
            </a:r>
            <a:r>
              <a:rPr lang="en-US" dirty="0" err="1"/>
              <a:t>ilaj</a:t>
            </a:r>
            <a:r>
              <a:rPr lang="en-US" dirty="0"/>
              <a:t> </a:t>
            </a:r>
            <a:r>
              <a:rPr lang="en-US" dirty="0" err="1"/>
              <a:t>chupa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. Wo </a:t>
            </a:r>
            <a:r>
              <a:rPr lang="en-US" dirty="0" err="1"/>
              <a:t>jadibuti</a:t>
            </a:r>
            <a:r>
              <a:rPr lang="en-US" dirty="0"/>
              <a:t> </a:t>
            </a:r>
            <a:r>
              <a:rPr lang="en-US" dirty="0" err="1"/>
              <a:t>jiske</a:t>
            </a:r>
            <a:r>
              <a:rPr lang="en-US" dirty="0"/>
              <a:t> </a:t>
            </a:r>
            <a:r>
              <a:rPr lang="en-US" dirty="0" err="1"/>
              <a:t>liye</a:t>
            </a:r>
            <a:r>
              <a:rPr lang="en-US" dirty="0"/>
              <a:t> ye </a:t>
            </a:r>
            <a:r>
              <a:rPr lang="en-US" dirty="0" err="1"/>
              <a:t>gaon</a:t>
            </a:r>
            <a:r>
              <a:rPr lang="en-US" dirty="0"/>
              <a:t> </a:t>
            </a:r>
            <a:r>
              <a:rPr lang="en-US" dirty="0" err="1"/>
              <a:t>mashoor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. </a:t>
            </a:r>
            <a:r>
              <a:rPr lang="en-US" dirty="0" err="1"/>
              <a:t>Jis</a:t>
            </a:r>
            <a:r>
              <a:rPr lang="en-US" dirty="0"/>
              <a:t> </a:t>
            </a:r>
            <a:r>
              <a:rPr lang="en-US" dirty="0" err="1"/>
              <a:t>gaon</a:t>
            </a:r>
            <a:r>
              <a:rPr lang="en-US" dirty="0"/>
              <a:t> </a:t>
            </a:r>
            <a:r>
              <a:rPr lang="en-US" dirty="0" err="1"/>
              <a:t>mein</a:t>
            </a:r>
            <a:r>
              <a:rPr lang="en-US" dirty="0"/>
              <a:t> </a:t>
            </a:r>
            <a:r>
              <a:rPr lang="en-US" dirty="0" err="1"/>
              <a:t>aaj</a:t>
            </a:r>
            <a:r>
              <a:rPr lang="en-US" dirty="0"/>
              <a:t> </a:t>
            </a:r>
            <a:r>
              <a:rPr lang="en-US" dirty="0" err="1"/>
              <a:t>khushali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, wo </a:t>
            </a:r>
            <a:r>
              <a:rPr lang="en-US" dirty="0" err="1"/>
              <a:t>gaon</a:t>
            </a:r>
            <a:r>
              <a:rPr lang="en-US" dirty="0"/>
              <a:t> </a:t>
            </a:r>
            <a:r>
              <a:rPr lang="en-US" dirty="0" err="1"/>
              <a:t>ek</a:t>
            </a:r>
            <a:r>
              <a:rPr lang="en-US" dirty="0"/>
              <a:t> </a:t>
            </a:r>
            <a:r>
              <a:rPr lang="en-US" dirty="0" err="1"/>
              <a:t>dasak</a:t>
            </a:r>
            <a:r>
              <a:rPr lang="en-US" dirty="0"/>
              <a:t> </a:t>
            </a:r>
            <a:r>
              <a:rPr lang="en-US" dirty="0" err="1"/>
              <a:t>pehle</a:t>
            </a:r>
            <a:r>
              <a:rPr lang="en-US" dirty="0"/>
              <a:t> </a:t>
            </a:r>
            <a:r>
              <a:rPr lang="en-US" dirty="0" err="1"/>
              <a:t>jadibutiyon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alawa</a:t>
            </a:r>
            <a:r>
              <a:rPr lang="en-US" dirty="0"/>
              <a:t> </a:t>
            </a:r>
            <a:r>
              <a:rPr lang="en-US" dirty="0" err="1"/>
              <a:t>apne</a:t>
            </a:r>
            <a:r>
              <a:rPr lang="en-US" dirty="0"/>
              <a:t> </a:t>
            </a:r>
            <a:r>
              <a:rPr lang="en-US" dirty="0" err="1"/>
              <a:t>afeem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karobar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liye</a:t>
            </a:r>
            <a:r>
              <a:rPr lang="en-US" dirty="0"/>
              <a:t> </a:t>
            </a:r>
            <a:r>
              <a:rPr lang="en-US" dirty="0" err="1"/>
              <a:t>bhi</a:t>
            </a:r>
            <a:r>
              <a:rPr lang="en-US" dirty="0"/>
              <a:t> </a:t>
            </a:r>
            <a:r>
              <a:rPr lang="en-US" dirty="0" err="1"/>
              <a:t>mashoor</a:t>
            </a:r>
            <a:r>
              <a:rPr lang="en-US" dirty="0"/>
              <a:t> </a:t>
            </a:r>
            <a:r>
              <a:rPr lang="en-US" dirty="0" err="1"/>
              <a:t>tha</a:t>
            </a:r>
            <a:r>
              <a:rPr lang="en-US" dirty="0"/>
              <a:t>. Jo </a:t>
            </a:r>
            <a:r>
              <a:rPr lang="en-US" dirty="0" err="1"/>
              <a:t>Karobar</a:t>
            </a:r>
            <a:r>
              <a:rPr lang="en-US" dirty="0"/>
              <a:t> </a:t>
            </a:r>
            <a:r>
              <a:rPr lang="en-US" dirty="0" err="1"/>
              <a:t>karta</a:t>
            </a:r>
            <a:r>
              <a:rPr lang="en-US" dirty="0"/>
              <a:t> </a:t>
            </a:r>
            <a:r>
              <a:rPr lang="en-US" dirty="0" err="1"/>
              <a:t>tha</a:t>
            </a:r>
            <a:r>
              <a:rPr lang="en-US" dirty="0"/>
              <a:t> </a:t>
            </a:r>
            <a:r>
              <a:rPr lang="en-US" dirty="0" err="1"/>
              <a:t>Tantrik</a:t>
            </a:r>
            <a:r>
              <a:rPr lang="en-US" dirty="0"/>
              <a:t> BHIMA, Bhima se </a:t>
            </a:r>
            <a:r>
              <a:rPr lang="en-US" dirty="0" err="1"/>
              <a:t>jyada</a:t>
            </a:r>
            <a:r>
              <a:rPr lang="en-US" dirty="0"/>
              <a:t> </a:t>
            </a:r>
            <a:r>
              <a:rPr lang="en-US" dirty="0" err="1"/>
              <a:t>pura</a:t>
            </a:r>
            <a:r>
              <a:rPr lang="en-US" dirty="0"/>
              <a:t> </a:t>
            </a:r>
            <a:r>
              <a:rPr lang="en-US" dirty="0" err="1"/>
              <a:t>gaon</a:t>
            </a:r>
            <a:r>
              <a:rPr lang="en-US" dirty="0"/>
              <a:t> </a:t>
            </a:r>
            <a:r>
              <a:rPr lang="en-US" dirty="0" err="1"/>
              <a:t>uski</a:t>
            </a:r>
            <a:r>
              <a:rPr lang="en-US" dirty="0"/>
              <a:t> </a:t>
            </a:r>
            <a:r>
              <a:rPr lang="en-US" dirty="0" err="1"/>
              <a:t>shagird</a:t>
            </a:r>
            <a:r>
              <a:rPr lang="en-US" dirty="0"/>
              <a:t> SANTAVNA se </a:t>
            </a:r>
            <a:r>
              <a:rPr lang="en-US" dirty="0" err="1"/>
              <a:t>kanpta</a:t>
            </a:r>
            <a:r>
              <a:rPr lang="en-US" dirty="0"/>
              <a:t> </a:t>
            </a:r>
            <a:r>
              <a:rPr lang="en-US" dirty="0" err="1"/>
              <a:t>tha</a:t>
            </a:r>
            <a:r>
              <a:rPr lang="en-US" dirty="0"/>
              <a:t>. </a:t>
            </a:r>
            <a:r>
              <a:rPr lang="en-US" dirty="0" err="1"/>
              <a:t>Santavna</a:t>
            </a:r>
            <a:r>
              <a:rPr lang="en-US" dirty="0"/>
              <a:t> </a:t>
            </a:r>
            <a:r>
              <a:rPr lang="en-US" dirty="0" err="1"/>
              <a:t>jise</a:t>
            </a:r>
            <a:r>
              <a:rPr lang="en-US" dirty="0"/>
              <a:t> log Santo </a:t>
            </a:r>
            <a:r>
              <a:rPr lang="en-US" dirty="0" err="1"/>
              <a:t>ke</a:t>
            </a:r>
            <a:r>
              <a:rPr lang="en-US" dirty="0"/>
              <a:t> naam se </a:t>
            </a:r>
            <a:r>
              <a:rPr lang="en-US" dirty="0" err="1"/>
              <a:t>jante</a:t>
            </a:r>
            <a:r>
              <a:rPr lang="en-US" dirty="0"/>
              <a:t> the. Bhima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achanak</a:t>
            </a:r>
            <a:r>
              <a:rPr lang="en-US" dirty="0"/>
              <a:t> </a:t>
            </a:r>
            <a:r>
              <a:rPr lang="en-US" dirty="0" err="1"/>
              <a:t>mrityu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baad</a:t>
            </a:r>
            <a:r>
              <a:rPr lang="en-US" dirty="0"/>
              <a:t> Santo ne hi ye </a:t>
            </a:r>
            <a:r>
              <a:rPr lang="en-US" dirty="0" err="1"/>
              <a:t>karobar</a:t>
            </a:r>
            <a:r>
              <a:rPr lang="en-US" dirty="0"/>
              <a:t> </a:t>
            </a:r>
            <a:r>
              <a:rPr lang="en-US" dirty="0" err="1"/>
              <a:t>sambhala</a:t>
            </a:r>
            <a:r>
              <a:rPr lang="en-US" dirty="0"/>
              <a:t> </a:t>
            </a:r>
            <a:r>
              <a:rPr lang="en-US" dirty="0" err="1"/>
              <a:t>tha</a:t>
            </a:r>
            <a:r>
              <a:rPr lang="en-US" dirty="0"/>
              <a:t>. Par Santo </a:t>
            </a:r>
            <a:r>
              <a:rPr lang="en-US" dirty="0" err="1"/>
              <a:t>insabki</a:t>
            </a:r>
            <a:r>
              <a:rPr lang="en-US" dirty="0"/>
              <a:t> </a:t>
            </a:r>
            <a:r>
              <a:rPr lang="en-US" dirty="0" err="1"/>
              <a:t>soch</a:t>
            </a:r>
            <a:r>
              <a:rPr lang="en-US" dirty="0"/>
              <a:t> se </a:t>
            </a:r>
            <a:r>
              <a:rPr lang="en-US" dirty="0" err="1"/>
              <a:t>kahin</a:t>
            </a:r>
            <a:r>
              <a:rPr lang="en-US" dirty="0"/>
              <a:t> </a:t>
            </a:r>
            <a:r>
              <a:rPr lang="en-US" dirty="0" err="1"/>
              <a:t>aage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, </a:t>
            </a:r>
            <a:r>
              <a:rPr lang="en-US" dirty="0" err="1"/>
              <a:t>thodi</a:t>
            </a:r>
            <a:r>
              <a:rPr lang="en-US" dirty="0"/>
              <a:t> hi </a:t>
            </a:r>
            <a:r>
              <a:rPr lang="en-US" dirty="0" err="1"/>
              <a:t>waqt</a:t>
            </a:r>
            <a:r>
              <a:rPr lang="en-US" dirty="0"/>
              <a:t> </a:t>
            </a:r>
            <a:r>
              <a:rPr lang="en-US" dirty="0" err="1"/>
              <a:t>mein</a:t>
            </a:r>
            <a:r>
              <a:rPr lang="en-US" dirty="0"/>
              <a:t> Santo ne </a:t>
            </a:r>
            <a:r>
              <a:rPr lang="en-US" dirty="0" err="1"/>
              <a:t>gaon</a:t>
            </a:r>
            <a:r>
              <a:rPr lang="en-US" dirty="0"/>
              <a:t> </a:t>
            </a:r>
            <a:r>
              <a:rPr lang="en-US" dirty="0" err="1"/>
              <a:t>chod</a:t>
            </a:r>
            <a:r>
              <a:rPr lang="en-US" dirty="0"/>
              <a:t> </a:t>
            </a:r>
            <a:r>
              <a:rPr lang="en-US" dirty="0" err="1"/>
              <a:t>kar</a:t>
            </a:r>
            <a:r>
              <a:rPr lang="en-US" dirty="0"/>
              <a:t> MOHALI </a:t>
            </a:r>
            <a:r>
              <a:rPr lang="en-US" dirty="0" err="1"/>
              <a:t>seher</a:t>
            </a:r>
            <a:r>
              <a:rPr lang="en-US" dirty="0"/>
              <a:t> </a:t>
            </a:r>
            <a:r>
              <a:rPr lang="en-US" dirty="0" err="1"/>
              <a:t>mein</a:t>
            </a:r>
            <a:r>
              <a:rPr lang="en-US" dirty="0"/>
              <a:t> </a:t>
            </a:r>
            <a:r>
              <a:rPr lang="en-US" dirty="0" err="1"/>
              <a:t>apna</a:t>
            </a:r>
            <a:r>
              <a:rPr lang="en-US" dirty="0"/>
              <a:t> </a:t>
            </a:r>
            <a:r>
              <a:rPr lang="en-US" dirty="0" err="1"/>
              <a:t>karobar</a:t>
            </a:r>
            <a:r>
              <a:rPr lang="en-US" dirty="0"/>
              <a:t> </a:t>
            </a:r>
            <a:r>
              <a:rPr lang="en-US" dirty="0" err="1"/>
              <a:t>bana</a:t>
            </a:r>
            <a:r>
              <a:rPr lang="en-US" dirty="0"/>
              <a:t> </a:t>
            </a:r>
            <a:r>
              <a:rPr lang="en-US" dirty="0" err="1"/>
              <a:t>liya</a:t>
            </a:r>
            <a:r>
              <a:rPr lang="en-US" dirty="0"/>
              <a:t> </a:t>
            </a:r>
            <a:r>
              <a:rPr lang="en-US" dirty="0" err="1"/>
              <a:t>tha</a:t>
            </a:r>
            <a:r>
              <a:rPr lang="en-US" dirty="0"/>
              <a:t>. Jahan log use </a:t>
            </a:r>
            <a:r>
              <a:rPr lang="en-US" dirty="0" err="1"/>
              <a:t>Santavana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naam se hi </a:t>
            </a:r>
            <a:r>
              <a:rPr lang="en-US" dirty="0" err="1"/>
              <a:t>jante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, </a:t>
            </a:r>
            <a:r>
              <a:rPr lang="en-US" dirty="0" err="1"/>
              <a:t>uske</a:t>
            </a:r>
            <a:r>
              <a:rPr lang="en-US" dirty="0"/>
              <a:t> </a:t>
            </a:r>
            <a:r>
              <a:rPr lang="en-US" dirty="0" err="1"/>
              <a:t>paas</a:t>
            </a:r>
            <a:r>
              <a:rPr lang="en-US" dirty="0"/>
              <a:t> naam paisa </a:t>
            </a:r>
            <a:r>
              <a:rPr lang="en-US" dirty="0" err="1"/>
              <a:t>aur</a:t>
            </a:r>
            <a:r>
              <a:rPr lang="en-US" dirty="0"/>
              <a:t> </a:t>
            </a:r>
            <a:r>
              <a:rPr lang="en-US" dirty="0" err="1"/>
              <a:t>sohrat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. </a:t>
            </a:r>
            <a:r>
              <a:rPr lang="en-US" dirty="0" err="1"/>
              <a:t>Aur</a:t>
            </a:r>
            <a:r>
              <a:rPr lang="en-US" dirty="0"/>
              <a:t> do </a:t>
            </a:r>
            <a:r>
              <a:rPr lang="en-US" dirty="0" err="1"/>
              <a:t>bete</a:t>
            </a:r>
            <a:r>
              <a:rPr lang="en-US" dirty="0"/>
              <a:t> </a:t>
            </a:r>
            <a:r>
              <a:rPr lang="en-US" dirty="0" err="1"/>
              <a:t>bhi</a:t>
            </a:r>
            <a:r>
              <a:rPr lang="en-US" dirty="0"/>
              <a:t>… Bada beta PAWAN (28), </a:t>
            </a:r>
            <a:r>
              <a:rPr lang="en-US" dirty="0" err="1"/>
              <a:t>chota</a:t>
            </a:r>
            <a:r>
              <a:rPr lang="en-US" dirty="0"/>
              <a:t> beta VAYU (25).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0687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ED437-F66C-4C8F-9F16-B3B2D5367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966" y="2499360"/>
            <a:ext cx="11512731" cy="6039393"/>
          </a:xfrm>
        </p:spPr>
        <p:txBody>
          <a:bodyPr>
            <a:noAutofit/>
          </a:bodyPr>
          <a:lstStyle/>
          <a:p>
            <a:r>
              <a:rPr lang="en-US" dirty="0"/>
              <a:t>Pawan Santo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saath</a:t>
            </a:r>
            <a:r>
              <a:rPr lang="en-US" dirty="0"/>
              <a:t> mil </a:t>
            </a:r>
            <a:r>
              <a:rPr lang="en-US" dirty="0" err="1"/>
              <a:t>kar</a:t>
            </a:r>
            <a:r>
              <a:rPr lang="en-US" dirty="0"/>
              <a:t> </a:t>
            </a:r>
            <a:r>
              <a:rPr lang="en-US" dirty="0" err="1"/>
              <a:t>saare</a:t>
            </a:r>
            <a:r>
              <a:rPr lang="en-US" dirty="0"/>
              <a:t> bure </a:t>
            </a:r>
            <a:r>
              <a:rPr lang="en-US" dirty="0" err="1"/>
              <a:t>kaam</a:t>
            </a:r>
            <a:r>
              <a:rPr lang="en-US" dirty="0"/>
              <a:t> </a:t>
            </a:r>
            <a:r>
              <a:rPr lang="en-US" dirty="0" err="1"/>
              <a:t>karta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. Drug </a:t>
            </a:r>
            <a:r>
              <a:rPr lang="en-US" dirty="0" err="1"/>
              <a:t>afeem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taskari</a:t>
            </a:r>
            <a:r>
              <a:rPr lang="en-US" dirty="0"/>
              <a:t>, wo </a:t>
            </a:r>
            <a:r>
              <a:rPr lang="en-US" dirty="0" err="1"/>
              <a:t>raaj</a:t>
            </a:r>
            <a:r>
              <a:rPr lang="en-US" dirty="0"/>
              <a:t> jo in </a:t>
            </a:r>
            <a:r>
              <a:rPr lang="en-US" dirty="0" err="1"/>
              <a:t>dono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alawa</a:t>
            </a:r>
            <a:r>
              <a:rPr lang="en-US" dirty="0"/>
              <a:t> </a:t>
            </a:r>
            <a:r>
              <a:rPr lang="en-US" dirty="0" err="1"/>
              <a:t>kisi</a:t>
            </a:r>
            <a:r>
              <a:rPr lang="en-US" dirty="0"/>
              <a:t> ko </a:t>
            </a:r>
            <a:r>
              <a:rPr lang="en-US" dirty="0" err="1"/>
              <a:t>nahi</a:t>
            </a:r>
            <a:r>
              <a:rPr lang="en-US" dirty="0"/>
              <a:t> </a:t>
            </a:r>
            <a:r>
              <a:rPr lang="en-US" dirty="0" err="1"/>
              <a:t>pata</a:t>
            </a:r>
            <a:r>
              <a:rPr lang="en-US" dirty="0"/>
              <a:t>. Pawan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ek</a:t>
            </a:r>
            <a:r>
              <a:rPr lang="en-US" dirty="0"/>
              <a:t> </a:t>
            </a:r>
            <a:r>
              <a:rPr lang="en-US" dirty="0" err="1"/>
              <a:t>biwi</a:t>
            </a:r>
            <a:r>
              <a:rPr lang="en-US" dirty="0"/>
              <a:t> </a:t>
            </a:r>
            <a:r>
              <a:rPr lang="en-US" dirty="0" err="1"/>
              <a:t>bhi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– JANVI (23). Jo Pawan </a:t>
            </a:r>
            <a:r>
              <a:rPr lang="en-US" dirty="0" err="1"/>
              <a:t>ke</a:t>
            </a:r>
            <a:r>
              <a:rPr lang="en-US" dirty="0"/>
              <a:t> hi dost </a:t>
            </a:r>
            <a:r>
              <a:rPr lang="en-US" dirty="0" err="1"/>
              <a:t>ki</a:t>
            </a:r>
            <a:r>
              <a:rPr lang="en-US" dirty="0"/>
              <a:t> girlfriend </a:t>
            </a:r>
            <a:r>
              <a:rPr lang="en-US" dirty="0" err="1"/>
              <a:t>hua</a:t>
            </a:r>
            <a:r>
              <a:rPr lang="en-US" dirty="0"/>
              <a:t> </a:t>
            </a:r>
            <a:r>
              <a:rPr lang="en-US" dirty="0" err="1"/>
              <a:t>karti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, par </a:t>
            </a:r>
            <a:r>
              <a:rPr lang="en-US" dirty="0" err="1"/>
              <a:t>Janvi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khubsurti</a:t>
            </a:r>
            <a:r>
              <a:rPr lang="en-US" dirty="0"/>
              <a:t> par </a:t>
            </a:r>
            <a:r>
              <a:rPr lang="en-US" dirty="0" err="1"/>
              <a:t>nazar</a:t>
            </a:r>
            <a:r>
              <a:rPr lang="en-US" dirty="0"/>
              <a:t> </a:t>
            </a:r>
            <a:r>
              <a:rPr lang="en-US" dirty="0" err="1"/>
              <a:t>padte</a:t>
            </a:r>
            <a:r>
              <a:rPr lang="en-US" dirty="0"/>
              <a:t> hi Pawan ne </a:t>
            </a:r>
            <a:r>
              <a:rPr lang="en-US" dirty="0" err="1"/>
              <a:t>apne</a:t>
            </a:r>
            <a:r>
              <a:rPr lang="en-US" dirty="0"/>
              <a:t> hi dost ka murder </a:t>
            </a:r>
            <a:r>
              <a:rPr lang="en-US" dirty="0" err="1"/>
              <a:t>kar</a:t>
            </a:r>
            <a:r>
              <a:rPr lang="en-US" dirty="0"/>
              <a:t> </a:t>
            </a:r>
            <a:r>
              <a:rPr lang="en-US" dirty="0" err="1"/>
              <a:t>Jhanvi</a:t>
            </a:r>
            <a:r>
              <a:rPr lang="en-US" dirty="0"/>
              <a:t> se </a:t>
            </a:r>
            <a:r>
              <a:rPr lang="en-US" dirty="0" err="1"/>
              <a:t>shaadi</a:t>
            </a:r>
            <a:r>
              <a:rPr lang="en-US" dirty="0"/>
              <a:t> </a:t>
            </a:r>
            <a:r>
              <a:rPr lang="en-US" dirty="0" err="1"/>
              <a:t>kar</a:t>
            </a:r>
            <a:r>
              <a:rPr lang="en-US" dirty="0"/>
              <a:t> li. </a:t>
            </a:r>
            <a:r>
              <a:rPr lang="en-US" dirty="0" err="1"/>
              <a:t>Tabse</a:t>
            </a:r>
            <a:r>
              <a:rPr lang="en-US" dirty="0"/>
              <a:t> </a:t>
            </a:r>
            <a:r>
              <a:rPr lang="en-US" dirty="0" err="1"/>
              <a:t>Janvi</a:t>
            </a:r>
            <a:r>
              <a:rPr lang="en-US" dirty="0"/>
              <a:t> is </a:t>
            </a:r>
            <a:r>
              <a:rPr lang="en-US" dirty="0" err="1"/>
              <a:t>ghar</a:t>
            </a:r>
            <a:r>
              <a:rPr lang="en-US" dirty="0"/>
              <a:t> </a:t>
            </a:r>
            <a:r>
              <a:rPr lang="en-US" dirty="0" err="1"/>
              <a:t>mein</a:t>
            </a:r>
            <a:r>
              <a:rPr lang="en-US" dirty="0"/>
              <a:t> bahu ban </a:t>
            </a:r>
            <a:r>
              <a:rPr lang="en-US" dirty="0" err="1"/>
              <a:t>kar</a:t>
            </a:r>
            <a:r>
              <a:rPr lang="en-US" dirty="0"/>
              <a:t> </a:t>
            </a:r>
            <a:r>
              <a:rPr lang="en-US" dirty="0" err="1"/>
              <a:t>rehti</a:t>
            </a:r>
            <a:r>
              <a:rPr lang="en-US" dirty="0"/>
              <a:t> to </a:t>
            </a:r>
            <a:r>
              <a:rPr lang="en-US" dirty="0" err="1"/>
              <a:t>hai</a:t>
            </a:r>
            <a:r>
              <a:rPr lang="en-US" dirty="0"/>
              <a:t>… Par </a:t>
            </a:r>
            <a:r>
              <a:rPr lang="en-US" dirty="0" err="1"/>
              <a:t>mann</a:t>
            </a:r>
            <a:r>
              <a:rPr lang="en-US" dirty="0"/>
              <a:t> hi </a:t>
            </a:r>
            <a:r>
              <a:rPr lang="en-US" dirty="0" err="1"/>
              <a:t>mann</a:t>
            </a:r>
            <a:r>
              <a:rPr lang="en-US" dirty="0"/>
              <a:t> wo Santo </a:t>
            </a:r>
            <a:r>
              <a:rPr lang="en-US" dirty="0" err="1"/>
              <a:t>ke</a:t>
            </a:r>
            <a:r>
              <a:rPr lang="en-US" dirty="0"/>
              <a:t> is </a:t>
            </a:r>
            <a:r>
              <a:rPr lang="en-US" dirty="0" err="1"/>
              <a:t>Parivar</a:t>
            </a:r>
            <a:r>
              <a:rPr lang="en-US" dirty="0"/>
              <a:t> ko </a:t>
            </a:r>
            <a:r>
              <a:rPr lang="en-US" dirty="0" err="1"/>
              <a:t>barbaad</a:t>
            </a:r>
            <a:r>
              <a:rPr lang="en-US" dirty="0"/>
              <a:t> </a:t>
            </a:r>
            <a:r>
              <a:rPr lang="en-US" dirty="0" err="1"/>
              <a:t>karne</a:t>
            </a:r>
            <a:r>
              <a:rPr lang="en-US" dirty="0"/>
              <a:t> ka </a:t>
            </a:r>
            <a:r>
              <a:rPr lang="en-US" dirty="0" err="1"/>
              <a:t>mauka</a:t>
            </a:r>
            <a:r>
              <a:rPr lang="en-US" dirty="0"/>
              <a:t> </a:t>
            </a:r>
            <a:r>
              <a:rPr lang="en-US" dirty="0" err="1"/>
              <a:t>talaash</a:t>
            </a:r>
            <a:r>
              <a:rPr lang="en-US" dirty="0"/>
              <a:t> </a:t>
            </a:r>
            <a:r>
              <a:rPr lang="en-US" dirty="0" err="1"/>
              <a:t>rahi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. Santo ka </a:t>
            </a:r>
            <a:r>
              <a:rPr lang="en-US" dirty="0" err="1"/>
              <a:t>chota</a:t>
            </a:r>
            <a:r>
              <a:rPr lang="en-US" dirty="0"/>
              <a:t> beta Vayu, </a:t>
            </a:r>
            <a:r>
              <a:rPr lang="en-US" dirty="0" err="1"/>
              <a:t>sirf</a:t>
            </a:r>
            <a:r>
              <a:rPr lang="en-US" dirty="0"/>
              <a:t> </a:t>
            </a:r>
            <a:r>
              <a:rPr lang="en-US" dirty="0" err="1"/>
              <a:t>apne</a:t>
            </a:r>
            <a:r>
              <a:rPr lang="en-US" dirty="0"/>
              <a:t> </a:t>
            </a:r>
            <a:r>
              <a:rPr lang="en-US" dirty="0" err="1"/>
              <a:t>aur</a:t>
            </a:r>
            <a:r>
              <a:rPr lang="en-US" dirty="0"/>
              <a:t> is </a:t>
            </a:r>
            <a:r>
              <a:rPr lang="en-US" dirty="0" err="1"/>
              <a:t>karobar</a:t>
            </a:r>
            <a:r>
              <a:rPr lang="en-US" dirty="0"/>
              <a:t> ko </a:t>
            </a:r>
            <a:r>
              <a:rPr lang="en-US" dirty="0" err="1"/>
              <a:t>badhane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baare</a:t>
            </a:r>
            <a:r>
              <a:rPr lang="en-US" dirty="0"/>
              <a:t> </a:t>
            </a:r>
            <a:r>
              <a:rPr lang="en-US" dirty="0" err="1"/>
              <a:t>mein</a:t>
            </a:r>
            <a:r>
              <a:rPr lang="en-US" dirty="0"/>
              <a:t> </a:t>
            </a:r>
            <a:r>
              <a:rPr lang="en-US" dirty="0" err="1"/>
              <a:t>sochta</a:t>
            </a:r>
            <a:r>
              <a:rPr lang="en-US" dirty="0"/>
              <a:t> </a:t>
            </a:r>
            <a:r>
              <a:rPr lang="en-US" dirty="0" err="1"/>
              <a:t>rehta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, </a:t>
            </a:r>
            <a:r>
              <a:rPr lang="en-US" dirty="0" err="1"/>
              <a:t>uske</a:t>
            </a:r>
            <a:r>
              <a:rPr lang="en-US" dirty="0"/>
              <a:t> </a:t>
            </a:r>
            <a:r>
              <a:rPr lang="en-US" dirty="0" err="1"/>
              <a:t>liye</a:t>
            </a:r>
            <a:r>
              <a:rPr lang="en-US" dirty="0"/>
              <a:t> </a:t>
            </a:r>
            <a:r>
              <a:rPr lang="en-US" dirty="0" err="1"/>
              <a:t>insaan</a:t>
            </a:r>
            <a:r>
              <a:rPr lang="en-US" dirty="0"/>
              <a:t> se </a:t>
            </a:r>
            <a:r>
              <a:rPr lang="en-US" dirty="0" err="1"/>
              <a:t>jyada</a:t>
            </a:r>
            <a:r>
              <a:rPr lang="en-US" dirty="0"/>
              <a:t> paisa </a:t>
            </a:r>
            <a:r>
              <a:rPr lang="en-US" dirty="0" err="1"/>
              <a:t>aur</a:t>
            </a:r>
            <a:r>
              <a:rPr lang="en-US" dirty="0"/>
              <a:t> </a:t>
            </a:r>
            <a:r>
              <a:rPr lang="en-US" dirty="0" err="1"/>
              <a:t>rubab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keemat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. Wo </a:t>
            </a:r>
            <a:r>
              <a:rPr lang="en-US" dirty="0" err="1"/>
              <a:t>apne</a:t>
            </a:r>
            <a:r>
              <a:rPr lang="en-US" dirty="0"/>
              <a:t> </a:t>
            </a:r>
            <a:r>
              <a:rPr lang="en-US" dirty="0" err="1"/>
              <a:t>Parivar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alawa</a:t>
            </a:r>
            <a:r>
              <a:rPr lang="en-US" dirty="0"/>
              <a:t> har </a:t>
            </a:r>
            <a:r>
              <a:rPr lang="en-US" dirty="0" err="1"/>
              <a:t>insaan</a:t>
            </a:r>
            <a:r>
              <a:rPr lang="en-US" dirty="0"/>
              <a:t> ko </a:t>
            </a:r>
            <a:r>
              <a:rPr lang="en-US" dirty="0" err="1"/>
              <a:t>chota</a:t>
            </a:r>
            <a:r>
              <a:rPr lang="en-US" dirty="0"/>
              <a:t> </a:t>
            </a:r>
            <a:r>
              <a:rPr lang="en-US" dirty="0" err="1"/>
              <a:t>maanta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. Par </a:t>
            </a:r>
            <a:r>
              <a:rPr lang="en-US" dirty="0" err="1"/>
              <a:t>apni</a:t>
            </a:r>
            <a:r>
              <a:rPr lang="en-US" dirty="0"/>
              <a:t> </a:t>
            </a:r>
            <a:r>
              <a:rPr lang="en-US" dirty="0" err="1"/>
              <a:t>maa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pooja </a:t>
            </a:r>
            <a:r>
              <a:rPr lang="en-US" dirty="0" err="1"/>
              <a:t>karta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, Santo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kahi</a:t>
            </a:r>
            <a:r>
              <a:rPr lang="en-US" dirty="0"/>
              <a:t> koi </a:t>
            </a:r>
            <a:r>
              <a:rPr lang="en-US" dirty="0" err="1"/>
              <a:t>baat</a:t>
            </a:r>
            <a:r>
              <a:rPr lang="en-US" dirty="0"/>
              <a:t> </a:t>
            </a:r>
            <a:r>
              <a:rPr lang="en-US" dirty="0" err="1"/>
              <a:t>nahi</a:t>
            </a:r>
            <a:r>
              <a:rPr lang="en-US" dirty="0"/>
              <a:t> </a:t>
            </a:r>
            <a:r>
              <a:rPr lang="en-US" dirty="0" err="1"/>
              <a:t>talta</a:t>
            </a:r>
            <a:r>
              <a:rPr lang="en-US" dirty="0"/>
              <a:t>. </a:t>
            </a:r>
            <a:r>
              <a:rPr lang="en-US" dirty="0" err="1"/>
              <a:t>Isliye</a:t>
            </a:r>
            <a:r>
              <a:rPr lang="en-US" dirty="0"/>
              <a:t> Santo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kehne</a:t>
            </a:r>
            <a:r>
              <a:rPr lang="en-US" dirty="0"/>
              <a:t> par Vayu </a:t>
            </a:r>
            <a:r>
              <a:rPr lang="en-US" dirty="0" err="1"/>
              <a:t>uske</a:t>
            </a:r>
            <a:r>
              <a:rPr lang="en-US" dirty="0"/>
              <a:t> </a:t>
            </a:r>
            <a:r>
              <a:rPr lang="en-US" dirty="0" err="1"/>
              <a:t>saath</a:t>
            </a:r>
            <a:r>
              <a:rPr lang="en-US" dirty="0"/>
              <a:t> </a:t>
            </a:r>
            <a:r>
              <a:rPr lang="en-US" dirty="0" err="1"/>
              <a:t>gaon</a:t>
            </a:r>
            <a:r>
              <a:rPr lang="en-US" dirty="0"/>
              <a:t> </a:t>
            </a:r>
            <a:r>
              <a:rPr lang="en-US" dirty="0" err="1"/>
              <a:t>mein</a:t>
            </a:r>
            <a:r>
              <a:rPr lang="en-US" dirty="0"/>
              <a:t> </a:t>
            </a:r>
            <a:r>
              <a:rPr lang="en-US" dirty="0" err="1"/>
              <a:t>aya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. Santo </a:t>
            </a:r>
            <a:r>
              <a:rPr lang="en-US" dirty="0" err="1"/>
              <a:t>apne</a:t>
            </a:r>
            <a:r>
              <a:rPr lang="en-US" dirty="0"/>
              <a:t> </a:t>
            </a:r>
            <a:r>
              <a:rPr lang="en-US" dirty="0" err="1"/>
              <a:t>gaon</a:t>
            </a:r>
            <a:r>
              <a:rPr lang="en-US" dirty="0"/>
              <a:t> har </a:t>
            </a:r>
            <a:r>
              <a:rPr lang="en-US" dirty="0" err="1"/>
              <a:t>paanch</a:t>
            </a:r>
            <a:r>
              <a:rPr lang="en-US" dirty="0"/>
              <a:t> </a:t>
            </a:r>
            <a:r>
              <a:rPr lang="en-US" dirty="0" err="1"/>
              <a:t>saal</a:t>
            </a:r>
            <a:r>
              <a:rPr lang="en-US" dirty="0"/>
              <a:t> </a:t>
            </a:r>
            <a:r>
              <a:rPr lang="en-US" dirty="0" err="1"/>
              <a:t>mein</a:t>
            </a:r>
            <a:r>
              <a:rPr lang="en-US" dirty="0"/>
              <a:t> </a:t>
            </a:r>
            <a:r>
              <a:rPr lang="en-US" dirty="0" err="1"/>
              <a:t>ati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, </a:t>
            </a:r>
            <a:r>
              <a:rPr lang="en-US" dirty="0" err="1"/>
              <a:t>chunav</a:t>
            </a:r>
            <a:r>
              <a:rPr lang="en-US" dirty="0"/>
              <a:t> </a:t>
            </a:r>
            <a:r>
              <a:rPr lang="en-US" dirty="0" err="1"/>
              <a:t>jeetne</a:t>
            </a:r>
            <a:r>
              <a:rPr lang="en-US" dirty="0"/>
              <a:t>. </a:t>
            </a:r>
            <a:r>
              <a:rPr lang="en-US" dirty="0" err="1"/>
              <a:t>Aur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wajah</a:t>
            </a:r>
            <a:r>
              <a:rPr lang="en-US" dirty="0"/>
              <a:t> se is </a:t>
            </a:r>
            <a:r>
              <a:rPr lang="en-US" dirty="0" err="1"/>
              <a:t>gaon</a:t>
            </a:r>
            <a:r>
              <a:rPr lang="en-US" dirty="0"/>
              <a:t> ka </a:t>
            </a:r>
            <a:r>
              <a:rPr lang="en-US" dirty="0" err="1"/>
              <a:t>kuch</a:t>
            </a:r>
            <a:r>
              <a:rPr lang="en-US" dirty="0"/>
              <a:t> </a:t>
            </a:r>
            <a:r>
              <a:rPr lang="en-US" dirty="0" err="1"/>
              <a:t>jyada</a:t>
            </a:r>
            <a:r>
              <a:rPr lang="en-US" dirty="0"/>
              <a:t> Vikas </a:t>
            </a:r>
            <a:r>
              <a:rPr lang="en-US" dirty="0" err="1"/>
              <a:t>nahi</a:t>
            </a:r>
            <a:r>
              <a:rPr lang="en-US" dirty="0"/>
              <a:t> ho </a:t>
            </a:r>
            <a:r>
              <a:rPr lang="en-US" dirty="0" err="1"/>
              <a:t>paya</a:t>
            </a:r>
            <a:r>
              <a:rPr lang="en-US" dirty="0"/>
              <a:t>. </a:t>
            </a:r>
            <a:r>
              <a:rPr lang="en-US" dirty="0" err="1"/>
              <a:t>Aur</a:t>
            </a:r>
            <a:r>
              <a:rPr lang="en-US" dirty="0"/>
              <a:t> </a:t>
            </a:r>
            <a:r>
              <a:rPr lang="en-US" dirty="0" err="1"/>
              <a:t>yahi</a:t>
            </a:r>
            <a:r>
              <a:rPr lang="en-US" dirty="0"/>
              <a:t> </a:t>
            </a:r>
            <a:r>
              <a:rPr lang="en-US" dirty="0" err="1"/>
              <a:t>baat</a:t>
            </a:r>
            <a:r>
              <a:rPr lang="en-US" dirty="0"/>
              <a:t> Nandini  ko </a:t>
            </a:r>
            <a:r>
              <a:rPr lang="en-US" dirty="0" err="1"/>
              <a:t>chubti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, is </a:t>
            </a:r>
            <a:r>
              <a:rPr lang="en-US" dirty="0" err="1"/>
              <a:t>baar</a:t>
            </a:r>
            <a:r>
              <a:rPr lang="en-US" dirty="0"/>
              <a:t> Nandini  ne </a:t>
            </a:r>
            <a:r>
              <a:rPr lang="en-US" dirty="0" err="1"/>
              <a:t>mann</a:t>
            </a:r>
            <a:r>
              <a:rPr lang="en-US" dirty="0"/>
              <a:t> </a:t>
            </a:r>
            <a:r>
              <a:rPr lang="en-US" dirty="0" err="1"/>
              <a:t>bana</a:t>
            </a:r>
            <a:r>
              <a:rPr lang="en-US" dirty="0"/>
              <a:t> </a:t>
            </a:r>
            <a:r>
              <a:rPr lang="en-US" dirty="0" err="1"/>
              <a:t>rakha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wo Santo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gaon</a:t>
            </a:r>
            <a:r>
              <a:rPr lang="en-US" dirty="0"/>
              <a:t> </a:t>
            </a:r>
            <a:r>
              <a:rPr lang="en-US" dirty="0" err="1"/>
              <a:t>mein</a:t>
            </a:r>
            <a:r>
              <a:rPr lang="en-US" dirty="0"/>
              <a:t> </a:t>
            </a:r>
            <a:r>
              <a:rPr lang="en-US" dirty="0" err="1"/>
              <a:t>aate</a:t>
            </a:r>
            <a:r>
              <a:rPr lang="en-US" dirty="0"/>
              <a:t> hi is </a:t>
            </a:r>
            <a:r>
              <a:rPr lang="en-US" dirty="0" err="1"/>
              <a:t>baat</a:t>
            </a:r>
            <a:r>
              <a:rPr lang="en-US" dirty="0"/>
              <a:t> par </a:t>
            </a:r>
            <a:r>
              <a:rPr lang="en-US" dirty="0" err="1"/>
              <a:t>apni</a:t>
            </a:r>
            <a:r>
              <a:rPr lang="en-US" dirty="0"/>
              <a:t> </a:t>
            </a:r>
            <a:r>
              <a:rPr lang="en-US" dirty="0" err="1"/>
              <a:t>awaaz</a:t>
            </a:r>
            <a:r>
              <a:rPr lang="en-US" dirty="0"/>
              <a:t> </a:t>
            </a:r>
            <a:r>
              <a:rPr lang="en-US" dirty="0" err="1"/>
              <a:t>uthaegi</a:t>
            </a:r>
            <a:r>
              <a:rPr lang="en-US" dirty="0"/>
              <a:t>. Is </a:t>
            </a:r>
            <a:r>
              <a:rPr lang="en-US" dirty="0" err="1"/>
              <a:t>gaon</a:t>
            </a:r>
            <a:r>
              <a:rPr lang="en-US" dirty="0"/>
              <a:t> </a:t>
            </a:r>
            <a:r>
              <a:rPr lang="en-US" dirty="0" err="1"/>
              <a:t>mein</a:t>
            </a:r>
            <a:r>
              <a:rPr lang="en-US" dirty="0"/>
              <a:t> </a:t>
            </a:r>
            <a:r>
              <a:rPr lang="en-US" dirty="0" err="1"/>
              <a:t>naa</a:t>
            </a:r>
            <a:r>
              <a:rPr lang="en-US" dirty="0"/>
              <a:t> to </a:t>
            </a:r>
            <a:r>
              <a:rPr lang="en-US" dirty="0" err="1"/>
              <a:t>sahi</a:t>
            </a:r>
            <a:r>
              <a:rPr lang="en-US" dirty="0"/>
              <a:t> </a:t>
            </a:r>
            <a:r>
              <a:rPr lang="en-US" dirty="0" err="1"/>
              <a:t>dhang</a:t>
            </a:r>
            <a:r>
              <a:rPr lang="en-US" dirty="0"/>
              <a:t> se </a:t>
            </a:r>
            <a:r>
              <a:rPr lang="en-US" dirty="0" err="1"/>
              <a:t>aspatal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, </a:t>
            </a:r>
            <a:r>
              <a:rPr lang="en-US" dirty="0" err="1"/>
              <a:t>na</a:t>
            </a:r>
            <a:r>
              <a:rPr lang="en-US" dirty="0"/>
              <a:t> hi </a:t>
            </a:r>
            <a:r>
              <a:rPr lang="en-US" dirty="0" err="1"/>
              <a:t>bacchon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siksha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liye</a:t>
            </a:r>
            <a:r>
              <a:rPr lang="en-US" dirty="0"/>
              <a:t> </a:t>
            </a:r>
            <a:r>
              <a:rPr lang="en-US" dirty="0" err="1"/>
              <a:t>accha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vidhyalaye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9070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D5488-97B4-429F-B35C-948F5E990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46" y="2228241"/>
            <a:ext cx="12043954" cy="5526741"/>
          </a:xfrm>
        </p:spPr>
        <p:txBody>
          <a:bodyPr/>
          <a:lstStyle/>
          <a:p>
            <a:r>
              <a:rPr lang="en-US" dirty="0"/>
              <a:t>Santo </a:t>
            </a:r>
            <a:r>
              <a:rPr lang="en-US" dirty="0" err="1"/>
              <a:t>mein</a:t>
            </a:r>
            <a:r>
              <a:rPr lang="en-US" dirty="0"/>
              <a:t> </a:t>
            </a:r>
            <a:r>
              <a:rPr lang="en-US" dirty="0" err="1"/>
              <a:t>gaon</a:t>
            </a:r>
            <a:r>
              <a:rPr lang="en-US" dirty="0"/>
              <a:t> </a:t>
            </a:r>
            <a:r>
              <a:rPr lang="en-US" dirty="0" err="1"/>
              <a:t>mein</a:t>
            </a:r>
            <a:r>
              <a:rPr lang="en-US" dirty="0"/>
              <a:t> </a:t>
            </a:r>
            <a:r>
              <a:rPr lang="en-US" dirty="0" err="1"/>
              <a:t>aate</a:t>
            </a:r>
            <a:r>
              <a:rPr lang="en-US" dirty="0"/>
              <a:t> hi, Nandini 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mulakat</a:t>
            </a:r>
            <a:r>
              <a:rPr lang="en-US" dirty="0"/>
              <a:t> Vayu se </a:t>
            </a:r>
            <a:r>
              <a:rPr lang="en-US" dirty="0" err="1"/>
              <a:t>hoti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. Nandini notice </a:t>
            </a:r>
            <a:r>
              <a:rPr lang="en-US" dirty="0" err="1"/>
              <a:t>karti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kis</a:t>
            </a:r>
            <a:r>
              <a:rPr lang="en-US" dirty="0"/>
              <a:t> </a:t>
            </a:r>
            <a:r>
              <a:rPr lang="en-US" dirty="0" err="1"/>
              <a:t>taraf</a:t>
            </a:r>
            <a:r>
              <a:rPr lang="en-US" dirty="0"/>
              <a:t> Vayu </a:t>
            </a:r>
            <a:r>
              <a:rPr lang="en-US" dirty="0" err="1"/>
              <a:t>buri</a:t>
            </a:r>
            <a:r>
              <a:rPr lang="en-US" dirty="0"/>
              <a:t> </a:t>
            </a:r>
            <a:r>
              <a:rPr lang="en-US" dirty="0" err="1"/>
              <a:t>tarah</a:t>
            </a:r>
            <a:r>
              <a:rPr lang="en-US" dirty="0"/>
              <a:t> se </a:t>
            </a:r>
            <a:r>
              <a:rPr lang="en-US" dirty="0" err="1"/>
              <a:t>gaon</a:t>
            </a:r>
            <a:r>
              <a:rPr lang="en-US" dirty="0"/>
              <a:t> </a:t>
            </a:r>
            <a:r>
              <a:rPr lang="en-US" dirty="0" err="1"/>
              <a:t>walon</a:t>
            </a:r>
            <a:r>
              <a:rPr lang="en-US" dirty="0"/>
              <a:t> ko </a:t>
            </a:r>
            <a:r>
              <a:rPr lang="en-US" dirty="0" err="1"/>
              <a:t>majdoor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tarah</a:t>
            </a:r>
            <a:r>
              <a:rPr lang="en-US" dirty="0"/>
              <a:t> </a:t>
            </a:r>
            <a:r>
              <a:rPr lang="en-US" dirty="0" err="1"/>
              <a:t>bartaw</a:t>
            </a:r>
            <a:r>
              <a:rPr lang="en-US" dirty="0"/>
              <a:t> </a:t>
            </a:r>
            <a:r>
              <a:rPr lang="en-US" dirty="0" err="1"/>
              <a:t>kar</a:t>
            </a:r>
            <a:r>
              <a:rPr lang="en-US" dirty="0"/>
              <a:t> </a:t>
            </a:r>
            <a:r>
              <a:rPr lang="en-US" dirty="0" err="1"/>
              <a:t>raha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. Nandini ko ye </a:t>
            </a:r>
            <a:r>
              <a:rPr lang="en-US" dirty="0" err="1"/>
              <a:t>dekh</a:t>
            </a:r>
            <a:r>
              <a:rPr lang="en-US" dirty="0"/>
              <a:t> </a:t>
            </a:r>
            <a:r>
              <a:rPr lang="en-US" dirty="0" err="1"/>
              <a:t>bohot</a:t>
            </a:r>
            <a:r>
              <a:rPr lang="en-US" dirty="0"/>
              <a:t> </a:t>
            </a:r>
            <a:r>
              <a:rPr lang="en-US" dirty="0" err="1"/>
              <a:t>gussa</a:t>
            </a:r>
            <a:r>
              <a:rPr lang="en-US" dirty="0"/>
              <a:t> </a:t>
            </a:r>
            <a:r>
              <a:rPr lang="en-US" dirty="0" err="1"/>
              <a:t>ata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, </a:t>
            </a:r>
            <a:r>
              <a:rPr lang="en-US" dirty="0" err="1"/>
              <a:t>aur</a:t>
            </a:r>
            <a:r>
              <a:rPr lang="en-US" dirty="0"/>
              <a:t> wo Vayu se </a:t>
            </a:r>
            <a:r>
              <a:rPr lang="en-US" dirty="0" err="1"/>
              <a:t>behes</a:t>
            </a:r>
            <a:r>
              <a:rPr lang="en-US" dirty="0"/>
              <a:t> </a:t>
            </a:r>
            <a:r>
              <a:rPr lang="en-US" dirty="0" err="1"/>
              <a:t>karti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hum </a:t>
            </a:r>
            <a:r>
              <a:rPr lang="en-US" dirty="0" err="1"/>
              <a:t>bhi</a:t>
            </a:r>
            <a:r>
              <a:rPr lang="en-US" dirty="0"/>
              <a:t> </a:t>
            </a:r>
            <a:r>
              <a:rPr lang="en-US" dirty="0" err="1"/>
              <a:t>insaan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, </a:t>
            </a:r>
            <a:r>
              <a:rPr lang="en-US" dirty="0" err="1"/>
              <a:t>aur</a:t>
            </a:r>
            <a:r>
              <a:rPr lang="en-US" dirty="0"/>
              <a:t> wo force </a:t>
            </a:r>
            <a:r>
              <a:rPr lang="en-US" dirty="0" err="1"/>
              <a:t>karti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Vayu se </a:t>
            </a:r>
            <a:r>
              <a:rPr lang="en-US" dirty="0" err="1"/>
              <a:t>maafi</a:t>
            </a:r>
            <a:r>
              <a:rPr lang="en-US" dirty="0"/>
              <a:t> </a:t>
            </a:r>
            <a:r>
              <a:rPr lang="en-US" dirty="0" err="1"/>
              <a:t>mangne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liye</a:t>
            </a:r>
            <a:r>
              <a:rPr lang="en-US" dirty="0"/>
              <a:t>, </a:t>
            </a:r>
            <a:r>
              <a:rPr lang="en-US" dirty="0" err="1"/>
              <a:t>kaafi</a:t>
            </a:r>
            <a:r>
              <a:rPr lang="en-US" dirty="0"/>
              <a:t> logon ko </a:t>
            </a:r>
            <a:r>
              <a:rPr lang="en-US" dirty="0" err="1"/>
              <a:t>dekhte</a:t>
            </a:r>
            <a:r>
              <a:rPr lang="en-US" dirty="0"/>
              <a:t> hue Vayu </a:t>
            </a:r>
            <a:r>
              <a:rPr lang="en-US" dirty="0" err="1"/>
              <a:t>bina</a:t>
            </a:r>
            <a:r>
              <a:rPr lang="en-US" dirty="0"/>
              <a:t> </a:t>
            </a:r>
            <a:r>
              <a:rPr lang="en-US" dirty="0" err="1"/>
              <a:t>kuch</a:t>
            </a:r>
            <a:r>
              <a:rPr lang="en-US" dirty="0"/>
              <a:t> </a:t>
            </a:r>
            <a:r>
              <a:rPr lang="en-US" dirty="0" err="1"/>
              <a:t>kahe</a:t>
            </a:r>
            <a:r>
              <a:rPr lang="en-US" dirty="0"/>
              <a:t> </a:t>
            </a:r>
            <a:r>
              <a:rPr lang="en-US" dirty="0" err="1"/>
              <a:t>wahan</a:t>
            </a:r>
            <a:r>
              <a:rPr lang="en-US" dirty="0"/>
              <a:t> se </a:t>
            </a:r>
            <a:r>
              <a:rPr lang="en-US" dirty="0" err="1"/>
              <a:t>chala</a:t>
            </a:r>
            <a:r>
              <a:rPr lang="en-US" dirty="0"/>
              <a:t> </a:t>
            </a:r>
            <a:r>
              <a:rPr lang="en-US" dirty="0" err="1"/>
              <a:t>jata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. </a:t>
            </a:r>
            <a:r>
              <a:rPr lang="en-US" dirty="0" err="1"/>
              <a:t>Agle</a:t>
            </a:r>
            <a:r>
              <a:rPr lang="en-US" dirty="0"/>
              <a:t> din jab Santo panchayat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saamne</a:t>
            </a:r>
            <a:r>
              <a:rPr lang="en-US" dirty="0"/>
              <a:t> </a:t>
            </a:r>
            <a:r>
              <a:rPr lang="en-US" dirty="0" err="1"/>
              <a:t>chunav</a:t>
            </a:r>
            <a:r>
              <a:rPr lang="en-US" dirty="0"/>
              <a:t> </a:t>
            </a:r>
            <a:r>
              <a:rPr lang="en-US" dirty="0" err="1"/>
              <a:t>prachar</a:t>
            </a:r>
            <a:r>
              <a:rPr lang="en-US" dirty="0"/>
              <a:t> </a:t>
            </a:r>
            <a:r>
              <a:rPr lang="en-US" dirty="0" err="1"/>
              <a:t>karne</a:t>
            </a:r>
            <a:r>
              <a:rPr lang="en-US" dirty="0"/>
              <a:t> </a:t>
            </a:r>
            <a:r>
              <a:rPr lang="en-US" dirty="0" err="1"/>
              <a:t>jati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to Nandini </a:t>
            </a:r>
            <a:r>
              <a:rPr lang="en-US" dirty="0" err="1"/>
              <a:t>bina</a:t>
            </a:r>
            <a:r>
              <a:rPr lang="en-US" dirty="0"/>
              <a:t> </a:t>
            </a:r>
            <a:r>
              <a:rPr lang="en-US" dirty="0" err="1"/>
              <a:t>kisi</a:t>
            </a:r>
            <a:r>
              <a:rPr lang="en-US" dirty="0"/>
              <a:t> </a:t>
            </a:r>
            <a:r>
              <a:rPr lang="en-US" dirty="0" err="1"/>
              <a:t>jhijhak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Santo se </a:t>
            </a:r>
            <a:r>
              <a:rPr lang="en-US" dirty="0" err="1"/>
              <a:t>sawaal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karne</a:t>
            </a:r>
            <a:r>
              <a:rPr lang="en-US" dirty="0"/>
              <a:t> </a:t>
            </a:r>
            <a:r>
              <a:rPr lang="en-US" dirty="0" err="1"/>
              <a:t>lagti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, </a:t>
            </a:r>
            <a:r>
              <a:rPr lang="en-US" dirty="0" err="1"/>
              <a:t>apni</a:t>
            </a:r>
            <a:r>
              <a:rPr lang="en-US" dirty="0"/>
              <a:t> </a:t>
            </a:r>
            <a:r>
              <a:rPr lang="en-US" dirty="0" err="1"/>
              <a:t>maa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beijjati</a:t>
            </a:r>
            <a:r>
              <a:rPr lang="en-US" dirty="0"/>
              <a:t> </a:t>
            </a:r>
            <a:r>
              <a:rPr lang="en-US" dirty="0" err="1"/>
              <a:t>hota</a:t>
            </a:r>
            <a:r>
              <a:rPr lang="en-US" dirty="0"/>
              <a:t> </a:t>
            </a:r>
            <a:r>
              <a:rPr lang="en-US" dirty="0" err="1"/>
              <a:t>dekh</a:t>
            </a:r>
            <a:r>
              <a:rPr lang="en-US" dirty="0"/>
              <a:t> Vayu </a:t>
            </a:r>
            <a:r>
              <a:rPr lang="en-US" dirty="0" err="1"/>
              <a:t>gusse</a:t>
            </a:r>
            <a:r>
              <a:rPr lang="en-US" dirty="0"/>
              <a:t> </a:t>
            </a:r>
            <a:r>
              <a:rPr lang="en-US" dirty="0" err="1"/>
              <a:t>mein</a:t>
            </a:r>
            <a:r>
              <a:rPr lang="en-US" dirty="0"/>
              <a:t> aa </a:t>
            </a:r>
            <a:r>
              <a:rPr lang="en-US" dirty="0" err="1"/>
              <a:t>jata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, </a:t>
            </a:r>
            <a:r>
              <a:rPr lang="en-US" dirty="0" err="1"/>
              <a:t>aur</a:t>
            </a:r>
            <a:r>
              <a:rPr lang="en-US" dirty="0"/>
              <a:t> Nandini ko </a:t>
            </a:r>
            <a:r>
              <a:rPr lang="en-US" dirty="0" err="1"/>
              <a:t>sabak</a:t>
            </a:r>
            <a:r>
              <a:rPr lang="en-US" dirty="0"/>
              <a:t> </a:t>
            </a:r>
            <a:r>
              <a:rPr lang="en-US" dirty="0" err="1"/>
              <a:t>sikhane</a:t>
            </a:r>
            <a:r>
              <a:rPr lang="en-US" dirty="0"/>
              <a:t> ka </a:t>
            </a:r>
            <a:r>
              <a:rPr lang="en-US" dirty="0" err="1"/>
              <a:t>mann</a:t>
            </a:r>
            <a:r>
              <a:rPr lang="en-US" dirty="0"/>
              <a:t> </a:t>
            </a:r>
            <a:r>
              <a:rPr lang="en-US" dirty="0" err="1"/>
              <a:t>bana</a:t>
            </a:r>
            <a:r>
              <a:rPr lang="en-US" dirty="0"/>
              <a:t> </a:t>
            </a:r>
            <a:r>
              <a:rPr lang="en-US" dirty="0" err="1"/>
              <a:t>leta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. Vayu </a:t>
            </a:r>
            <a:r>
              <a:rPr lang="en-US" dirty="0" err="1"/>
              <a:t>muh</a:t>
            </a:r>
            <a:r>
              <a:rPr lang="en-US" dirty="0"/>
              <a:t> pe </a:t>
            </a:r>
            <a:r>
              <a:rPr lang="en-US" dirty="0" err="1"/>
              <a:t>kapda</a:t>
            </a:r>
            <a:r>
              <a:rPr lang="en-US" dirty="0"/>
              <a:t> bandh </a:t>
            </a:r>
            <a:r>
              <a:rPr lang="en-US" dirty="0" err="1"/>
              <a:t>kar</a:t>
            </a:r>
            <a:r>
              <a:rPr lang="en-US" dirty="0"/>
              <a:t> Nandini ko </a:t>
            </a:r>
            <a:r>
              <a:rPr lang="en-US" dirty="0" err="1"/>
              <a:t>sunsaan</a:t>
            </a:r>
            <a:r>
              <a:rPr lang="en-US" dirty="0"/>
              <a:t> </a:t>
            </a:r>
            <a:r>
              <a:rPr lang="en-US" dirty="0" err="1"/>
              <a:t>sadak</a:t>
            </a:r>
            <a:r>
              <a:rPr lang="en-US" dirty="0"/>
              <a:t> par </a:t>
            </a:r>
            <a:r>
              <a:rPr lang="en-US" dirty="0" err="1"/>
              <a:t>daraane</a:t>
            </a:r>
            <a:r>
              <a:rPr lang="en-US" dirty="0"/>
              <a:t> ka plan </a:t>
            </a:r>
            <a:r>
              <a:rPr lang="en-US" dirty="0" err="1"/>
              <a:t>banata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, par Nandini khud ko bacha </a:t>
            </a:r>
            <a:r>
              <a:rPr lang="en-US" dirty="0" err="1"/>
              <a:t>kar</a:t>
            </a:r>
            <a:r>
              <a:rPr lang="en-US" dirty="0"/>
              <a:t> </a:t>
            </a:r>
            <a:r>
              <a:rPr lang="en-US" dirty="0" err="1"/>
              <a:t>ghar</a:t>
            </a:r>
            <a:r>
              <a:rPr lang="en-US" dirty="0"/>
              <a:t> </a:t>
            </a:r>
            <a:r>
              <a:rPr lang="en-US" dirty="0" err="1"/>
              <a:t>pohonchti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. Par Nandini Vayu </a:t>
            </a:r>
            <a:r>
              <a:rPr lang="en-US" dirty="0" err="1"/>
              <a:t>ke</a:t>
            </a:r>
            <a:r>
              <a:rPr lang="en-US" dirty="0"/>
              <a:t> hath ka </a:t>
            </a:r>
            <a:r>
              <a:rPr lang="en-US" dirty="0" err="1"/>
              <a:t>kada</a:t>
            </a:r>
            <a:r>
              <a:rPr lang="en-US" dirty="0"/>
              <a:t> </a:t>
            </a:r>
            <a:r>
              <a:rPr lang="en-US" dirty="0" err="1"/>
              <a:t>pehchan</a:t>
            </a:r>
            <a:r>
              <a:rPr lang="en-US" dirty="0"/>
              <a:t> </a:t>
            </a:r>
            <a:r>
              <a:rPr lang="en-US" dirty="0" err="1"/>
              <a:t>leti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. Santo ko Vayu </a:t>
            </a:r>
            <a:r>
              <a:rPr lang="en-US" dirty="0" err="1"/>
              <a:t>ki</a:t>
            </a:r>
            <a:r>
              <a:rPr lang="en-US" dirty="0"/>
              <a:t> is </a:t>
            </a:r>
            <a:r>
              <a:rPr lang="en-US" dirty="0" err="1"/>
              <a:t>harkat</a:t>
            </a:r>
            <a:r>
              <a:rPr lang="en-US" dirty="0"/>
              <a:t> par </a:t>
            </a:r>
            <a:r>
              <a:rPr lang="en-US" dirty="0" err="1"/>
              <a:t>bohot</a:t>
            </a:r>
            <a:r>
              <a:rPr lang="en-US" dirty="0"/>
              <a:t> </a:t>
            </a:r>
            <a:r>
              <a:rPr lang="en-US" dirty="0" err="1"/>
              <a:t>gussa</a:t>
            </a:r>
            <a:r>
              <a:rPr lang="en-US" dirty="0"/>
              <a:t> </a:t>
            </a:r>
            <a:r>
              <a:rPr lang="en-US" dirty="0" err="1"/>
              <a:t>ata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, </a:t>
            </a:r>
            <a:r>
              <a:rPr lang="en-US" dirty="0" err="1"/>
              <a:t>kyunki</a:t>
            </a:r>
            <a:r>
              <a:rPr lang="en-US" dirty="0"/>
              <a:t> wo </a:t>
            </a:r>
            <a:r>
              <a:rPr lang="en-US" dirty="0" err="1"/>
              <a:t>janti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agar ye </a:t>
            </a:r>
            <a:r>
              <a:rPr lang="en-US" dirty="0" err="1"/>
              <a:t>baat</a:t>
            </a:r>
            <a:r>
              <a:rPr lang="en-US" dirty="0"/>
              <a:t> </a:t>
            </a:r>
            <a:r>
              <a:rPr lang="en-US" dirty="0" err="1"/>
              <a:t>bahar</a:t>
            </a:r>
            <a:r>
              <a:rPr lang="en-US" dirty="0"/>
              <a:t> </a:t>
            </a:r>
            <a:r>
              <a:rPr lang="en-US" dirty="0" err="1"/>
              <a:t>nikal</a:t>
            </a:r>
            <a:r>
              <a:rPr lang="en-US" dirty="0"/>
              <a:t> </a:t>
            </a:r>
            <a:r>
              <a:rPr lang="en-US" dirty="0" err="1"/>
              <a:t>gayi</a:t>
            </a:r>
            <a:r>
              <a:rPr lang="en-US" dirty="0"/>
              <a:t> to wo is </a:t>
            </a:r>
            <a:r>
              <a:rPr lang="en-US" dirty="0" err="1"/>
              <a:t>baar</a:t>
            </a:r>
            <a:r>
              <a:rPr lang="en-US" dirty="0"/>
              <a:t> ka </a:t>
            </a:r>
            <a:r>
              <a:rPr lang="en-US" dirty="0" err="1"/>
              <a:t>chunav</a:t>
            </a:r>
            <a:r>
              <a:rPr lang="en-US" dirty="0"/>
              <a:t> </a:t>
            </a:r>
            <a:r>
              <a:rPr lang="en-US" dirty="0" err="1"/>
              <a:t>haar</a:t>
            </a:r>
            <a:r>
              <a:rPr lang="en-US" dirty="0"/>
              <a:t> </a:t>
            </a:r>
            <a:r>
              <a:rPr lang="en-US" dirty="0" err="1"/>
              <a:t>jaegi</a:t>
            </a:r>
            <a:r>
              <a:rPr lang="en-US" dirty="0"/>
              <a:t>. Santo ko </a:t>
            </a:r>
            <a:r>
              <a:rPr lang="en-US" dirty="0" err="1"/>
              <a:t>samajh</a:t>
            </a:r>
            <a:r>
              <a:rPr lang="en-US" dirty="0"/>
              <a:t> </a:t>
            </a:r>
            <a:r>
              <a:rPr lang="en-US" dirty="0" err="1"/>
              <a:t>mein</a:t>
            </a:r>
            <a:r>
              <a:rPr lang="en-US" dirty="0"/>
              <a:t> </a:t>
            </a:r>
            <a:r>
              <a:rPr lang="en-US" dirty="0" err="1"/>
              <a:t>ata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Gaon </a:t>
            </a:r>
            <a:r>
              <a:rPr lang="en-US" dirty="0" err="1"/>
              <a:t>walon</a:t>
            </a:r>
            <a:r>
              <a:rPr lang="en-US" dirty="0"/>
              <a:t> ko Nandini se </a:t>
            </a:r>
            <a:r>
              <a:rPr lang="en-US" dirty="0" err="1"/>
              <a:t>behad</a:t>
            </a:r>
            <a:r>
              <a:rPr lang="en-US" dirty="0"/>
              <a:t> </a:t>
            </a:r>
            <a:r>
              <a:rPr lang="en-US" dirty="0" err="1"/>
              <a:t>lagaw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, </a:t>
            </a:r>
            <a:r>
              <a:rPr lang="en-US" dirty="0" err="1"/>
              <a:t>aur</a:t>
            </a:r>
            <a:r>
              <a:rPr lang="en-US" dirty="0"/>
              <a:t> wo </a:t>
            </a:r>
            <a:r>
              <a:rPr lang="en-US" dirty="0" err="1"/>
              <a:t>uski</a:t>
            </a:r>
            <a:r>
              <a:rPr lang="en-US" dirty="0"/>
              <a:t> </a:t>
            </a:r>
            <a:r>
              <a:rPr lang="en-US" dirty="0" err="1"/>
              <a:t>baat</a:t>
            </a:r>
            <a:r>
              <a:rPr lang="en-US" dirty="0"/>
              <a:t> </a:t>
            </a:r>
            <a:r>
              <a:rPr lang="en-US" dirty="0" err="1"/>
              <a:t>sunte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. </a:t>
            </a:r>
            <a:r>
              <a:rPr lang="en-US" dirty="0" err="1"/>
              <a:t>Isliye</a:t>
            </a:r>
            <a:r>
              <a:rPr lang="en-US" dirty="0"/>
              <a:t> Santo Vayu ko </a:t>
            </a:r>
            <a:r>
              <a:rPr lang="en-US" dirty="0" err="1"/>
              <a:t>bina</a:t>
            </a:r>
            <a:r>
              <a:rPr lang="en-US" dirty="0"/>
              <a:t> </a:t>
            </a:r>
            <a:r>
              <a:rPr lang="en-US" dirty="0" err="1"/>
              <a:t>bataye</a:t>
            </a:r>
            <a:r>
              <a:rPr lang="en-US" dirty="0"/>
              <a:t> </a:t>
            </a:r>
            <a:r>
              <a:rPr lang="en-US" dirty="0" err="1"/>
              <a:t>uska</a:t>
            </a:r>
            <a:r>
              <a:rPr lang="en-US" dirty="0"/>
              <a:t> </a:t>
            </a:r>
            <a:r>
              <a:rPr lang="en-US" dirty="0" err="1"/>
              <a:t>Rishta</a:t>
            </a:r>
            <a:r>
              <a:rPr lang="en-US" dirty="0"/>
              <a:t> </a:t>
            </a:r>
            <a:r>
              <a:rPr lang="en-US" dirty="0" err="1"/>
              <a:t>lekar</a:t>
            </a:r>
            <a:r>
              <a:rPr lang="en-US" dirty="0"/>
              <a:t> Vaidya ji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paas</a:t>
            </a:r>
            <a:r>
              <a:rPr lang="en-US" dirty="0"/>
              <a:t> </a:t>
            </a:r>
            <a:r>
              <a:rPr lang="en-US" dirty="0" err="1"/>
              <a:t>jate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. Vaidya ji </a:t>
            </a:r>
            <a:r>
              <a:rPr lang="en-US" dirty="0" err="1"/>
              <a:t>apni</a:t>
            </a:r>
            <a:r>
              <a:rPr lang="en-US" dirty="0"/>
              <a:t> </a:t>
            </a:r>
            <a:r>
              <a:rPr lang="en-US" dirty="0" err="1"/>
              <a:t>beti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Khushi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liye</a:t>
            </a:r>
            <a:r>
              <a:rPr lang="en-US" dirty="0"/>
              <a:t> </a:t>
            </a:r>
            <a:r>
              <a:rPr lang="en-US" dirty="0" err="1"/>
              <a:t>turant</a:t>
            </a:r>
            <a:r>
              <a:rPr lang="en-US" dirty="0"/>
              <a:t> hi is </a:t>
            </a:r>
            <a:r>
              <a:rPr lang="en-US" dirty="0" err="1"/>
              <a:t>rishte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liye</a:t>
            </a:r>
            <a:r>
              <a:rPr lang="en-US" dirty="0"/>
              <a:t> </a:t>
            </a:r>
            <a:r>
              <a:rPr lang="en-US" dirty="0" err="1"/>
              <a:t>maan</a:t>
            </a:r>
            <a:r>
              <a:rPr lang="en-US" dirty="0"/>
              <a:t> </a:t>
            </a:r>
            <a:r>
              <a:rPr lang="en-US" dirty="0" err="1"/>
              <a:t>jate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. Par jab ye </a:t>
            </a:r>
            <a:r>
              <a:rPr lang="en-US" dirty="0" err="1"/>
              <a:t>baat</a:t>
            </a:r>
            <a:r>
              <a:rPr lang="en-US" dirty="0"/>
              <a:t> Vayu ko </a:t>
            </a:r>
            <a:r>
              <a:rPr lang="en-US" dirty="0" err="1"/>
              <a:t>pata</a:t>
            </a:r>
            <a:r>
              <a:rPr lang="en-US" dirty="0"/>
              <a:t> </a:t>
            </a:r>
            <a:r>
              <a:rPr lang="en-US" dirty="0" err="1"/>
              <a:t>chalti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to wo </a:t>
            </a:r>
            <a:r>
              <a:rPr lang="en-US" dirty="0" err="1"/>
              <a:t>behad</a:t>
            </a:r>
            <a:r>
              <a:rPr lang="en-US" dirty="0"/>
              <a:t> </a:t>
            </a:r>
            <a:r>
              <a:rPr lang="en-US" dirty="0" err="1"/>
              <a:t>naraaz</a:t>
            </a:r>
            <a:r>
              <a:rPr lang="en-US" dirty="0"/>
              <a:t> ho </a:t>
            </a:r>
            <a:r>
              <a:rPr lang="en-US" dirty="0" err="1"/>
              <a:t>jata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, par </a:t>
            </a:r>
            <a:r>
              <a:rPr lang="en-US" dirty="0" err="1"/>
              <a:t>apni</a:t>
            </a:r>
            <a:r>
              <a:rPr lang="en-US" dirty="0"/>
              <a:t> </a:t>
            </a:r>
            <a:r>
              <a:rPr lang="en-US" dirty="0" err="1"/>
              <a:t>maa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baat</a:t>
            </a:r>
            <a:r>
              <a:rPr lang="en-US" dirty="0"/>
              <a:t> </a:t>
            </a:r>
            <a:r>
              <a:rPr lang="en-US" dirty="0" err="1"/>
              <a:t>taal</a:t>
            </a:r>
            <a:r>
              <a:rPr lang="en-US" dirty="0"/>
              <a:t> </a:t>
            </a:r>
            <a:r>
              <a:rPr lang="en-US" dirty="0" err="1"/>
              <a:t>bhi</a:t>
            </a:r>
            <a:r>
              <a:rPr lang="en-US" dirty="0"/>
              <a:t> </a:t>
            </a:r>
            <a:r>
              <a:rPr lang="en-US" dirty="0" err="1"/>
              <a:t>nahi</a:t>
            </a:r>
            <a:r>
              <a:rPr lang="en-US" dirty="0"/>
              <a:t> </a:t>
            </a:r>
            <a:r>
              <a:rPr lang="en-US" dirty="0" err="1"/>
              <a:t>pata</a:t>
            </a:r>
            <a:r>
              <a:rPr lang="en-US" dirty="0"/>
              <a:t>. Nandini </a:t>
            </a:r>
            <a:r>
              <a:rPr lang="en-US" dirty="0" err="1"/>
              <a:t>janti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Vayu </a:t>
            </a:r>
            <a:r>
              <a:rPr lang="en-US" dirty="0" err="1"/>
              <a:t>mein</a:t>
            </a:r>
            <a:r>
              <a:rPr lang="en-US" dirty="0"/>
              <a:t> manners </a:t>
            </a:r>
            <a:r>
              <a:rPr lang="en-US" dirty="0" err="1"/>
              <a:t>nahi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, par wo </a:t>
            </a:r>
            <a:r>
              <a:rPr lang="en-US" dirty="0" err="1"/>
              <a:t>sochti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apne</a:t>
            </a:r>
            <a:r>
              <a:rPr lang="en-US" dirty="0"/>
              <a:t> </a:t>
            </a:r>
            <a:r>
              <a:rPr lang="en-US" dirty="0" err="1"/>
              <a:t>guno</a:t>
            </a:r>
            <a:r>
              <a:rPr lang="en-US" dirty="0"/>
              <a:t> se wo Vayu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andar</a:t>
            </a:r>
            <a:r>
              <a:rPr lang="en-US" dirty="0"/>
              <a:t> </a:t>
            </a:r>
            <a:r>
              <a:rPr lang="en-US" dirty="0" err="1"/>
              <a:t>badlav</a:t>
            </a:r>
            <a:r>
              <a:rPr lang="en-US" dirty="0"/>
              <a:t> le </a:t>
            </a:r>
            <a:r>
              <a:rPr lang="en-US" dirty="0" err="1"/>
              <a:t>aegi</a:t>
            </a:r>
            <a:r>
              <a:rPr lang="en-US" dirty="0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5554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DA25C-B35C-48D3-B587-D2BFB124A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94" y="2351314"/>
            <a:ext cx="12000411" cy="5029199"/>
          </a:xfrm>
        </p:spPr>
        <p:txBody>
          <a:bodyPr/>
          <a:lstStyle/>
          <a:p>
            <a:r>
              <a:rPr lang="en-US" dirty="0"/>
              <a:t>Vayu </a:t>
            </a:r>
            <a:r>
              <a:rPr lang="en-US" dirty="0" err="1"/>
              <a:t>aur</a:t>
            </a:r>
            <a:r>
              <a:rPr lang="en-US" dirty="0"/>
              <a:t> Nandini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shaadi</a:t>
            </a:r>
            <a:r>
              <a:rPr lang="en-US" dirty="0"/>
              <a:t> </a:t>
            </a:r>
            <a:r>
              <a:rPr lang="en-US" dirty="0" err="1"/>
              <a:t>karwane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peeche</a:t>
            </a:r>
            <a:r>
              <a:rPr lang="en-US" dirty="0"/>
              <a:t> Santo ka </a:t>
            </a:r>
            <a:r>
              <a:rPr lang="en-US" dirty="0" err="1"/>
              <a:t>kuch</a:t>
            </a:r>
            <a:r>
              <a:rPr lang="en-US" dirty="0"/>
              <a:t> </a:t>
            </a:r>
            <a:r>
              <a:rPr lang="en-US" dirty="0" err="1"/>
              <a:t>alag</a:t>
            </a:r>
            <a:r>
              <a:rPr lang="en-US" dirty="0"/>
              <a:t> hi </a:t>
            </a:r>
            <a:r>
              <a:rPr lang="en-US" dirty="0" err="1"/>
              <a:t>maksad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. Santo wo </a:t>
            </a:r>
            <a:r>
              <a:rPr lang="en-US" dirty="0" err="1"/>
              <a:t>jadibuti</a:t>
            </a:r>
            <a:r>
              <a:rPr lang="en-US" dirty="0"/>
              <a:t> </a:t>
            </a:r>
            <a:r>
              <a:rPr lang="en-US" dirty="0" err="1"/>
              <a:t>dhund</a:t>
            </a:r>
            <a:r>
              <a:rPr lang="en-US" dirty="0"/>
              <a:t> </a:t>
            </a:r>
            <a:r>
              <a:rPr lang="en-US" dirty="0" err="1"/>
              <a:t>rahi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, </a:t>
            </a:r>
            <a:r>
              <a:rPr lang="en-US" dirty="0" err="1"/>
              <a:t>jiski</a:t>
            </a:r>
            <a:r>
              <a:rPr lang="en-US" dirty="0"/>
              <a:t> </a:t>
            </a:r>
            <a:r>
              <a:rPr lang="en-US" dirty="0" err="1"/>
              <a:t>tapasya</a:t>
            </a:r>
            <a:r>
              <a:rPr lang="en-US" dirty="0"/>
              <a:t> se wo </a:t>
            </a:r>
            <a:r>
              <a:rPr lang="en-US" dirty="0" err="1"/>
              <a:t>apne</a:t>
            </a:r>
            <a:r>
              <a:rPr lang="en-US" dirty="0"/>
              <a:t> </a:t>
            </a:r>
            <a:r>
              <a:rPr lang="en-US" dirty="0" err="1"/>
              <a:t>Tantrik</a:t>
            </a:r>
            <a:r>
              <a:rPr lang="en-US" dirty="0"/>
              <a:t> guru Bhima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shaktiyon</a:t>
            </a:r>
            <a:r>
              <a:rPr lang="en-US" dirty="0"/>
              <a:t> ko </a:t>
            </a:r>
            <a:r>
              <a:rPr lang="en-US" dirty="0" err="1"/>
              <a:t>punah</a:t>
            </a:r>
            <a:r>
              <a:rPr lang="en-US" dirty="0"/>
              <a:t> </a:t>
            </a:r>
            <a:r>
              <a:rPr lang="en-US" dirty="0" err="1"/>
              <a:t>jeevit</a:t>
            </a:r>
            <a:r>
              <a:rPr lang="en-US" dirty="0"/>
              <a:t> </a:t>
            </a:r>
            <a:r>
              <a:rPr lang="en-US" dirty="0" err="1"/>
              <a:t>kar</a:t>
            </a:r>
            <a:r>
              <a:rPr lang="en-US" dirty="0"/>
              <a:t> </a:t>
            </a:r>
            <a:r>
              <a:rPr lang="en-US" dirty="0" err="1"/>
              <a:t>sakti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. </a:t>
            </a:r>
            <a:r>
              <a:rPr lang="en-US" dirty="0" err="1"/>
              <a:t>Aur</a:t>
            </a:r>
            <a:r>
              <a:rPr lang="en-US" dirty="0"/>
              <a:t> Nandini </a:t>
            </a:r>
            <a:r>
              <a:rPr lang="en-US" dirty="0" err="1"/>
              <a:t>mein</a:t>
            </a:r>
            <a:r>
              <a:rPr lang="en-US" dirty="0"/>
              <a:t> use </a:t>
            </a:r>
            <a:r>
              <a:rPr lang="en-US" dirty="0" err="1"/>
              <a:t>umeed</a:t>
            </a:r>
            <a:r>
              <a:rPr lang="en-US" dirty="0"/>
              <a:t> </a:t>
            </a:r>
            <a:r>
              <a:rPr lang="en-US" dirty="0" err="1"/>
              <a:t>dikhti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, </a:t>
            </a:r>
            <a:r>
              <a:rPr lang="en-US" dirty="0" err="1"/>
              <a:t>kyunki</a:t>
            </a:r>
            <a:r>
              <a:rPr lang="en-US" dirty="0"/>
              <a:t> Nandini ko un </a:t>
            </a:r>
            <a:r>
              <a:rPr lang="en-US" dirty="0" err="1"/>
              <a:t>jadibutiyon</a:t>
            </a:r>
            <a:r>
              <a:rPr lang="en-US" dirty="0"/>
              <a:t> ka </a:t>
            </a:r>
            <a:r>
              <a:rPr lang="en-US" dirty="0" err="1"/>
              <a:t>accha</a:t>
            </a:r>
            <a:r>
              <a:rPr lang="en-US" dirty="0"/>
              <a:t> </a:t>
            </a:r>
            <a:r>
              <a:rPr lang="en-US" dirty="0" err="1"/>
              <a:t>gyaan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. </a:t>
            </a:r>
            <a:r>
              <a:rPr lang="en-US" dirty="0" err="1"/>
              <a:t>Shaadi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baad</a:t>
            </a:r>
            <a:r>
              <a:rPr lang="en-US" dirty="0"/>
              <a:t> Nandini Vayu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ghar</a:t>
            </a:r>
            <a:r>
              <a:rPr lang="en-US" dirty="0"/>
              <a:t> </a:t>
            </a:r>
            <a:r>
              <a:rPr lang="en-US" dirty="0" err="1"/>
              <a:t>pohonchti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, par </a:t>
            </a:r>
            <a:r>
              <a:rPr lang="en-US" dirty="0" err="1"/>
              <a:t>shaadi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raat</a:t>
            </a:r>
            <a:r>
              <a:rPr lang="en-US" dirty="0"/>
              <a:t> ko hi Vayu Nandini  ko </a:t>
            </a:r>
            <a:r>
              <a:rPr lang="en-US" dirty="0" err="1"/>
              <a:t>alag</a:t>
            </a:r>
            <a:r>
              <a:rPr lang="en-US" dirty="0"/>
              <a:t> </a:t>
            </a:r>
            <a:r>
              <a:rPr lang="en-US" dirty="0" err="1"/>
              <a:t>kamre</a:t>
            </a:r>
            <a:r>
              <a:rPr lang="en-US" dirty="0"/>
              <a:t> </a:t>
            </a:r>
            <a:r>
              <a:rPr lang="en-US" dirty="0" err="1"/>
              <a:t>mein</a:t>
            </a:r>
            <a:r>
              <a:rPr lang="en-US" dirty="0"/>
              <a:t> </a:t>
            </a:r>
            <a:r>
              <a:rPr lang="en-US" dirty="0" err="1"/>
              <a:t>sone</a:t>
            </a:r>
            <a:r>
              <a:rPr lang="en-US" dirty="0"/>
              <a:t> ko </a:t>
            </a:r>
            <a:r>
              <a:rPr lang="en-US" dirty="0" err="1"/>
              <a:t>kehta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. Vayu </a:t>
            </a:r>
            <a:r>
              <a:rPr lang="en-US" dirty="0" err="1"/>
              <a:t>hamesha</a:t>
            </a:r>
            <a:r>
              <a:rPr lang="en-US" dirty="0"/>
              <a:t> Nandini se </a:t>
            </a:r>
            <a:r>
              <a:rPr lang="en-US" dirty="0" err="1"/>
              <a:t>nafrat</a:t>
            </a:r>
            <a:r>
              <a:rPr lang="en-US" dirty="0"/>
              <a:t> </a:t>
            </a:r>
            <a:r>
              <a:rPr lang="en-US" dirty="0" err="1"/>
              <a:t>karta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aur</a:t>
            </a:r>
            <a:r>
              <a:rPr lang="en-US" dirty="0"/>
              <a:t> </a:t>
            </a:r>
            <a:r>
              <a:rPr lang="en-US" dirty="0" err="1"/>
              <a:t>apni</a:t>
            </a:r>
            <a:r>
              <a:rPr lang="en-US" dirty="0"/>
              <a:t> </a:t>
            </a:r>
            <a:r>
              <a:rPr lang="en-US" dirty="0" err="1"/>
              <a:t>biwi</a:t>
            </a:r>
            <a:r>
              <a:rPr lang="en-US" dirty="0"/>
              <a:t> </a:t>
            </a:r>
            <a:r>
              <a:rPr lang="en-US" dirty="0" err="1"/>
              <a:t>nahi</a:t>
            </a:r>
            <a:r>
              <a:rPr lang="en-US" dirty="0"/>
              <a:t> manta. Vayu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mann</a:t>
            </a:r>
            <a:r>
              <a:rPr lang="en-US" dirty="0"/>
              <a:t> </a:t>
            </a:r>
            <a:r>
              <a:rPr lang="en-US" dirty="0" err="1"/>
              <a:t>mein</a:t>
            </a:r>
            <a:r>
              <a:rPr lang="en-US" dirty="0"/>
              <a:t> bas </a:t>
            </a:r>
            <a:r>
              <a:rPr lang="en-US" dirty="0" err="1"/>
              <a:t>ek</a:t>
            </a:r>
            <a:r>
              <a:rPr lang="en-US" dirty="0"/>
              <a:t> hi </a:t>
            </a:r>
            <a:r>
              <a:rPr lang="en-US" dirty="0" err="1"/>
              <a:t>baat</a:t>
            </a:r>
            <a:r>
              <a:rPr lang="en-US" dirty="0"/>
              <a:t> </a:t>
            </a:r>
            <a:r>
              <a:rPr lang="en-US" dirty="0" err="1"/>
              <a:t>chal</a:t>
            </a:r>
            <a:r>
              <a:rPr lang="en-US" dirty="0"/>
              <a:t> </a:t>
            </a:r>
            <a:r>
              <a:rPr lang="en-US" dirty="0" err="1"/>
              <a:t>rahi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Santo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chunav</a:t>
            </a:r>
            <a:r>
              <a:rPr lang="en-US" dirty="0"/>
              <a:t> jeet </a:t>
            </a:r>
            <a:r>
              <a:rPr lang="en-US" dirty="0" err="1"/>
              <a:t>te</a:t>
            </a:r>
            <a:r>
              <a:rPr lang="en-US" dirty="0"/>
              <a:t> hi wo Nandini ko divorce de </a:t>
            </a:r>
            <a:r>
              <a:rPr lang="en-US" dirty="0" err="1"/>
              <a:t>dega</a:t>
            </a:r>
            <a:r>
              <a:rPr lang="en-US" dirty="0"/>
              <a:t>. </a:t>
            </a:r>
            <a:r>
              <a:rPr lang="en-US" dirty="0" err="1"/>
              <a:t>Idhar</a:t>
            </a:r>
            <a:r>
              <a:rPr lang="en-US" dirty="0"/>
              <a:t> Pawan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biwi</a:t>
            </a:r>
            <a:r>
              <a:rPr lang="en-US" dirty="0"/>
              <a:t> </a:t>
            </a:r>
            <a:r>
              <a:rPr lang="en-US" dirty="0" err="1"/>
              <a:t>Janvi</a:t>
            </a:r>
            <a:r>
              <a:rPr lang="en-US" dirty="0"/>
              <a:t> </a:t>
            </a:r>
            <a:r>
              <a:rPr lang="en-US" dirty="0" err="1"/>
              <a:t>bhi</a:t>
            </a:r>
            <a:r>
              <a:rPr lang="en-US" dirty="0"/>
              <a:t> Nandini se </a:t>
            </a:r>
            <a:r>
              <a:rPr lang="en-US" dirty="0" err="1"/>
              <a:t>nafrat</a:t>
            </a:r>
            <a:r>
              <a:rPr lang="en-US" dirty="0"/>
              <a:t> </a:t>
            </a:r>
            <a:r>
              <a:rPr lang="en-US" dirty="0" err="1"/>
              <a:t>karti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, </a:t>
            </a:r>
            <a:r>
              <a:rPr lang="en-US" dirty="0" err="1"/>
              <a:t>kyunki</a:t>
            </a:r>
            <a:r>
              <a:rPr lang="en-US" dirty="0"/>
              <a:t> wo is </a:t>
            </a:r>
            <a:r>
              <a:rPr lang="en-US" dirty="0" err="1"/>
              <a:t>ghar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har </a:t>
            </a:r>
            <a:r>
              <a:rPr lang="en-US" dirty="0" err="1"/>
              <a:t>ek</a:t>
            </a:r>
            <a:r>
              <a:rPr lang="en-US" dirty="0"/>
              <a:t> </a:t>
            </a:r>
            <a:r>
              <a:rPr lang="en-US" dirty="0" err="1"/>
              <a:t>sadasya</a:t>
            </a:r>
            <a:r>
              <a:rPr lang="en-US" dirty="0"/>
              <a:t> ko </a:t>
            </a:r>
            <a:r>
              <a:rPr lang="en-US" dirty="0" err="1"/>
              <a:t>pareshan</a:t>
            </a:r>
            <a:r>
              <a:rPr lang="en-US" dirty="0"/>
              <a:t> </a:t>
            </a:r>
            <a:r>
              <a:rPr lang="en-US" dirty="0" err="1"/>
              <a:t>karna</a:t>
            </a:r>
            <a:r>
              <a:rPr lang="en-US" dirty="0"/>
              <a:t> </a:t>
            </a:r>
            <a:r>
              <a:rPr lang="en-US" dirty="0" err="1"/>
              <a:t>chahti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. Nandini ko </a:t>
            </a:r>
            <a:r>
              <a:rPr lang="en-US" dirty="0" err="1"/>
              <a:t>nuksaan</a:t>
            </a:r>
            <a:r>
              <a:rPr lang="en-US" dirty="0"/>
              <a:t> </a:t>
            </a:r>
            <a:r>
              <a:rPr lang="en-US" dirty="0" err="1"/>
              <a:t>pohchane</a:t>
            </a:r>
            <a:r>
              <a:rPr lang="en-US" dirty="0"/>
              <a:t> </a:t>
            </a:r>
            <a:r>
              <a:rPr lang="en-US" dirty="0" err="1"/>
              <a:t>aur</a:t>
            </a:r>
            <a:r>
              <a:rPr lang="en-US" dirty="0"/>
              <a:t> Santo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Parivar</a:t>
            </a:r>
            <a:r>
              <a:rPr lang="en-US" dirty="0"/>
              <a:t> ko </a:t>
            </a:r>
            <a:r>
              <a:rPr lang="en-US" dirty="0" err="1"/>
              <a:t>tabah</a:t>
            </a:r>
            <a:r>
              <a:rPr lang="en-US" dirty="0"/>
              <a:t> </a:t>
            </a:r>
            <a:r>
              <a:rPr lang="en-US" dirty="0" err="1"/>
              <a:t>karne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maksad</a:t>
            </a:r>
            <a:r>
              <a:rPr lang="en-US" dirty="0"/>
              <a:t> se </a:t>
            </a:r>
            <a:r>
              <a:rPr lang="en-US" dirty="0" err="1"/>
              <a:t>Janvi</a:t>
            </a:r>
            <a:r>
              <a:rPr lang="en-US" dirty="0"/>
              <a:t> Nandini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pati</a:t>
            </a:r>
            <a:r>
              <a:rPr lang="en-US" dirty="0"/>
              <a:t> Vayu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khane</a:t>
            </a:r>
            <a:r>
              <a:rPr lang="en-US" dirty="0"/>
              <a:t> </a:t>
            </a:r>
            <a:r>
              <a:rPr lang="en-US" dirty="0" err="1"/>
              <a:t>mein</a:t>
            </a:r>
            <a:r>
              <a:rPr lang="en-US" dirty="0"/>
              <a:t> </a:t>
            </a:r>
            <a:r>
              <a:rPr lang="en-US" dirty="0" err="1"/>
              <a:t>zeher</a:t>
            </a:r>
            <a:r>
              <a:rPr lang="en-US" dirty="0"/>
              <a:t> </a:t>
            </a:r>
            <a:r>
              <a:rPr lang="en-US" dirty="0" err="1"/>
              <a:t>mila</a:t>
            </a:r>
            <a:r>
              <a:rPr lang="en-US" dirty="0"/>
              <a:t> </a:t>
            </a:r>
            <a:r>
              <a:rPr lang="en-US" dirty="0" err="1"/>
              <a:t>deti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. </a:t>
            </a:r>
            <a:r>
              <a:rPr lang="en-US" dirty="0" err="1"/>
              <a:t>Jisse</a:t>
            </a:r>
            <a:r>
              <a:rPr lang="en-US" dirty="0"/>
              <a:t> Vayu </a:t>
            </a:r>
            <a:r>
              <a:rPr lang="en-US" dirty="0" err="1"/>
              <a:t>jindagi</a:t>
            </a:r>
            <a:r>
              <a:rPr lang="en-US" dirty="0"/>
              <a:t> </a:t>
            </a:r>
            <a:r>
              <a:rPr lang="en-US" dirty="0" err="1"/>
              <a:t>aur</a:t>
            </a:r>
            <a:r>
              <a:rPr lang="en-US" dirty="0"/>
              <a:t> </a:t>
            </a:r>
            <a:r>
              <a:rPr lang="en-US" dirty="0" err="1"/>
              <a:t>maut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jang</a:t>
            </a:r>
            <a:r>
              <a:rPr lang="en-US" dirty="0"/>
              <a:t> </a:t>
            </a:r>
            <a:r>
              <a:rPr lang="en-US" dirty="0" err="1"/>
              <a:t>mein</a:t>
            </a:r>
            <a:r>
              <a:rPr lang="en-US" dirty="0"/>
              <a:t> </a:t>
            </a:r>
            <a:r>
              <a:rPr lang="en-US" dirty="0" err="1"/>
              <a:t>phas</a:t>
            </a:r>
            <a:r>
              <a:rPr lang="en-US" dirty="0"/>
              <a:t> </a:t>
            </a:r>
            <a:r>
              <a:rPr lang="en-US" dirty="0" err="1"/>
              <a:t>jata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, doctors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dete-dete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, par Nandini </a:t>
            </a:r>
            <a:r>
              <a:rPr lang="en-US" dirty="0" err="1"/>
              <a:t>haar</a:t>
            </a:r>
            <a:r>
              <a:rPr lang="en-US" dirty="0"/>
              <a:t> </a:t>
            </a:r>
            <a:r>
              <a:rPr lang="en-US" dirty="0" err="1"/>
              <a:t>nahi</a:t>
            </a:r>
            <a:r>
              <a:rPr lang="en-US" dirty="0"/>
              <a:t> </a:t>
            </a:r>
            <a:r>
              <a:rPr lang="en-US" dirty="0" err="1"/>
              <a:t>manti</a:t>
            </a:r>
            <a:r>
              <a:rPr lang="en-US" dirty="0"/>
              <a:t>, </a:t>
            </a:r>
            <a:r>
              <a:rPr lang="en-US" dirty="0" err="1"/>
              <a:t>aur</a:t>
            </a:r>
            <a:r>
              <a:rPr lang="en-US" dirty="0"/>
              <a:t> </a:t>
            </a:r>
            <a:r>
              <a:rPr lang="en-US" dirty="0" err="1"/>
              <a:t>apne</a:t>
            </a:r>
            <a:r>
              <a:rPr lang="en-US" dirty="0"/>
              <a:t> </a:t>
            </a:r>
            <a:r>
              <a:rPr lang="en-US" dirty="0" err="1"/>
              <a:t>pati</a:t>
            </a:r>
            <a:r>
              <a:rPr lang="en-US" dirty="0"/>
              <a:t> ko </a:t>
            </a:r>
            <a:r>
              <a:rPr lang="en-US" dirty="0" err="1"/>
              <a:t>bachane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liye</a:t>
            </a:r>
            <a:r>
              <a:rPr lang="en-US" dirty="0"/>
              <a:t> wo </a:t>
            </a:r>
            <a:r>
              <a:rPr lang="en-US" dirty="0" err="1"/>
              <a:t>gaon</a:t>
            </a:r>
            <a:r>
              <a:rPr lang="en-US" dirty="0"/>
              <a:t> se </a:t>
            </a:r>
            <a:r>
              <a:rPr lang="en-US" dirty="0" err="1"/>
              <a:t>durlabh</a:t>
            </a:r>
            <a:r>
              <a:rPr lang="en-US" dirty="0"/>
              <a:t> </a:t>
            </a:r>
            <a:r>
              <a:rPr lang="en-US" dirty="0" err="1"/>
              <a:t>jadibuti</a:t>
            </a:r>
            <a:r>
              <a:rPr lang="en-US" dirty="0"/>
              <a:t> </a:t>
            </a:r>
            <a:r>
              <a:rPr lang="en-US" dirty="0" err="1"/>
              <a:t>dhund</a:t>
            </a:r>
            <a:r>
              <a:rPr lang="en-US" dirty="0"/>
              <a:t> </a:t>
            </a:r>
            <a:r>
              <a:rPr lang="en-US" dirty="0" err="1"/>
              <a:t>kar</a:t>
            </a:r>
            <a:r>
              <a:rPr lang="en-US" dirty="0"/>
              <a:t> </a:t>
            </a:r>
            <a:r>
              <a:rPr lang="en-US" dirty="0" err="1"/>
              <a:t>lati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. Santo un </a:t>
            </a:r>
            <a:r>
              <a:rPr lang="en-US" dirty="0" err="1"/>
              <a:t>jadibuti</a:t>
            </a:r>
            <a:r>
              <a:rPr lang="en-US" dirty="0"/>
              <a:t> ko </a:t>
            </a:r>
            <a:r>
              <a:rPr lang="en-US" dirty="0" err="1"/>
              <a:t>dekh</a:t>
            </a:r>
            <a:r>
              <a:rPr lang="en-US" dirty="0"/>
              <a:t> </a:t>
            </a:r>
            <a:r>
              <a:rPr lang="en-US" dirty="0" err="1"/>
              <a:t>kar</a:t>
            </a:r>
            <a:r>
              <a:rPr lang="en-US" dirty="0"/>
              <a:t> </a:t>
            </a:r>
            <a:r>
              <a:rPr lang="en-US" dirty="0" err="1"/>
              <a:t>samajh</a:t>
            </a:r>
            <a:r>
              <a:rPr lang="en-US" dirty="0"/>
              <a:t> </a:t>
            </a:r>
            <a:r>
              <a:rPr lang="en-US" dirty="0" err="1"/>
              <a:t>jati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se </a:t>
            </a:r>
            <a:r>
              <a:rPr lang="en-US" dirty="0" err="1"/>
              <a:t>Tantrik</a:t>
            </a:r>
            <a:r>
              <a:rPr lang="en-US" dirty="0"/>
              <a:t> </a:t>
            </a:r>
            <a:r>
              <a:rPr lang="en-US" dirty="0" err="1"/>
              <a:t>bhim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shaktiyan</a:t>
            </a:r>
            <a:r>
              <a:rPr lang="en-US" dirty="0"/>
              <a:t> </a:t>
            </a:r>
            <a:r>
              <a:rPr lang="en-US" dirty="0" err="1"/>
              <a:t>punah</a:t>
            </a:r>
            <a:r>
              <a:rPr lang="en-US" dirty="0"/>
              <a:t> is </a:t>
            </a:r>
            <a:r>
              <a:rPr lang="en-US" dirty="0" err="1"/>
              <a:t>duniya</a:t>
            </a:r>
            <a:r>
              <a:rPr lang="en-US" dirty="0"/>
              <a:t> </a:t>
            </a:r>
            <a:r>
              <a:rPr lang="en-US" dirty="0" err="1"/>
              <a:t>mein</a:t>
            </a:r>
            <a:r>
              <a:rPr lang="en-US" dirty="0"/>
              <a:t> </a:t>
            </a:r>
            <a:r>
              <a:rPr lang="en-US" dirty="0" err="1"/>
              <a:t>layi</a:t>
            </a:r>
            <a:r>
              <a:rPr lang="en-US" dirty="0"/>
              <a:t> ja </a:t>
            </a:r>
            <a:r>
              <a:rPr lang="en-US" dirty="0" err="1"/>
              <a:t>sakti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. </a:t>
            </a:r>
            <a:r>
              <a:rPr lang="en-US" dirty="0" err="1"/>
              <a:t>Kuch</a:t>
            </a:r>
            <a:r>
              <a:rPr lang="en-US" dirty="0"/>
              <a:t> </a:t>
            </a:r>
            <a:r>
              <a:rPr lang="en-US" dirty="0" err="1"/>
              <a:t>Jadibuti</a:t>
            </a:r>
            <a:r>
              <a:rPr lang="en-US" dirty="0"/>
              <a:t> </a:t>
            </a:r>
            <a:r>
              <a:rPr lang="en-US" dirty="0" err="1"/>
              <a:t>chura</a:t>
            </a:r>
            <a:r>
              <a:rPr lang="en-US" dirty="0"/>
              <a:t> </a:t>
            </a:r>
            <a:r>
              <a:rPr lang="en-US" dirty="0" err="1"/>
              <a:t>kar</a:t>
            </a:r>
            <a:r>
              <a:rPr lang="en-US" dirty="0"/>
              <a:t> Santo </a:t>
            </a:r>
            <a:r>
              <a:rPr lang="en-US" dirty="0" err="1"/>
              <a:t>tapasya</a:t>
            </a:r>
            <a:r>
              <a:rPr lang="en-US" dirty="0"/>
              <a:t> </a:t>
            </a:r>
            <a:r>
              <a:rPr lang="en-US" dirty="0" err="1"/>
              <a:t>mein</a:t>
            </a:r>
            <a:r>
              <a:rPr lang="en-US" dirty="0"/>
              <a:t> lag </a:t>
            </a:r>
            <a:r>
              <a:rPr lang="en-US" dirty="0" err="1"/>
              <a:t>jati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… </a:t>
            </a:r>
            <a:r>
              <a:rPr lang="en-US" dirty="0" err="1"/>
              <a:t>Shaktiyan</a:t>
            </a:r>
            <a:r>
              <a:rPr lang="en-US" dirty="0"/>
              <a:t> </a:t>
            </a:r>
            <a:r>
              <a:rPr lang="en-US" dirty="0" err="1"/>
              <a:t>aane</a:t>
            </a:r>
            <a:r>
              <a:rPr lang="en-US" dirty="0"/>
              <a:t> hi </a:t>
            </a:r>
            <a:r>
              <a:rPr lang="en-US" dirty="0" err="1"/>
              <a:t>wali</a:t>
            </a:r>
            <a:r>
              <a:rPr lang="en-US" dirty="0"/>
              <a:t> </a:t>
            </a:r>
            <a:r>
              <a:rPr lang="en-US" dirty="0" err="1"/>
              <a:t>hoti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anjaane</a:t>
            </a:r>
            <a:r>
              <a:rPr lang="en-US" dirty="0"/>
              <a:t> </a:t>
            </a:r>
            <a:r>
              <a:rPr lang="en-US" dirty="0" err="1"/>
              <a:t>mein</a:t>
            </a:r>
            <a:r>
              <a:rPr lang="en-US" dirty="0"/>
              <a:t> wo </a:t>
            </a:r>
            <a:r>
              <a:rPr lang="en-US" dirty="0" err="1"/>
              <a:t>Shaktiyan</a:t>
            </a:r>
            <a:r>
              <a:rPr lang="en-US" dirty="0"/>
              <a:t> Vayu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andar</a:t>
            </a:r>
            <a:r>
              <a:rPr lang="en-US" dirty="0"/>
              <a:t> </a:t>
            </a:r>
            <a:r>
              <a:rPr lang="en-US" dirty="0" err="1"/>
              <a:t>chali</a:t>
            </a:r>
            <a:r>
              <a:rPr lang="en-US" dirty="0"/>
              <a:t> </a:t>
            </a:r>
            <a:r>
              <a:rPr lang="en-US" dirty="0" err="1"/>
              <a:t>jaati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. </a:t>
            </a:r>
            <a:r>
              <a:rPr lang="en-US" dirty="0" err="1"/>
              <a:t>Aur</a:t>
            </a:r>
            <a:r>
              <a:rPr lang="en-US" dirty="0"/>
              <a:t> </a:t>
            </a:r>
            <a:r>
              <a:rPr lang="en-US" dirty="0" err="1"/>
              <a:t>ek</a:t>
            </a:r>
            <a:r>
              <a:rPr lang="en-US" dirty="0"/>
              <a:t> </a:t>
            </a:r>
            <a:r>
              <a:rPr lang="en-US" dirty="0" err="1"/>
              <a:t>ajeeb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Nishan </a:t>
            </a:r>
            <a:r>
              <a:rPr lang="en-US" dirty="0" err="1"/>
              <a:t>uski</a:t>
            </a:r>
            <a:r>
              <a:rPr lang="en-US" dirty="0"/>
              <a:t> </a:t>
            </a:r>
            <a:r>
              <a:rPr lang="en-US" dirty="0" err="1"/>
              <a:t>hatheli</a:t>
            </a:r>
            <a:r>
              <a:rPr lang="en-US" dirty="0"/>
              <a:t> </a:t>
            </a:r>
            <a:r>
              <a:rPr lang="en-US" dirty="0" err="1"/>
              <a:t>mein</a:t>
            </a:r>
            <a:r>
              <a:rPr lang="en-US" dirty="0"/>
              <a:t> aa </a:t>
            </a:r>
            <a:r>
              <a:rPr lang="en-US" dirty="0" err="1"/>
              <a:t>jata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1564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AEB77-1783-4D8B-A41C-CBB02E57A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988" y="2342607"/>
            <a:ext cx="11504023" cy="5003073"/>
          </a:xfrm>
        </p:spPr>
        <p:txBody>
          <a:bodyPr>
            <a:normAutofit/>
          </a:bodyPr>
          <a:lstStyle/>
          <a:p>
            <a:r>
              <a:rPr lang="en-US" sz="2400" dirty="0"/>
              <a:t>Nandini ye </a:t>
            </a:r>
            <a:r>
              <a:rPr lang="en-US" sz="2400" dirty="0" err="1"/>
              <a:t>dekh</a:t>
            </a:r>
            <a:r>
              <a:rPr lang="en-US" sz="2400" dirty="0"/>
              <a:t> </a:t>
            </a:r>
            <a:r>
              <a:rPr lang="en-US" sz="2400" dirty="0" err="1"/>
              <a:t>kar</a:t>
            </a:r>
            <a:r>
              <a:rPr lang="en-US" sz="2400" dirty="0"/>
              <a:t> </a:t>
            </a:r>
            <a:r>
              <a:rPr lang="en-US" sz="2400" dirty="0" err="1"/>
              <a:t>ghabra</a:t>
            </a:r>
            <a:r>
              <a:rPr lang="en-US" sz="2400" dirty="0"/>
              <a:t> </a:t>
            </a:r>
            <a:r>
              <a:rPr lang="en-US" sz="2400" dirty="0" err="1"/>
              <a:t>jati</a:t>
            </a:r>
            <a:r>
              <a:rPr lang="en-US" sz="2400" dirty="0"/>
              <a:t> </a:t>
            </a:r>
            <a:r>
              <a:rPr lang="en-US" sz="2400" dirty="0" err="1"/>
              <a:t>hai</a:t>
            </a:r>
            <a:r>
              <a:rPr lang="en-US" sz="2400" dirty="0"/>
              <a:t>, </a:t>
            </a:r>
            <a:r>
              <a:rPr lang="en-US" sz="2400" dirty="0" err="1"/>
              <a:t>aur</a:t>
            </a:r>
            <a:r>
              <a:rPr lang="en-US" sz="2400" dirty="0"/>
              <a:t> </a:t>
            </a:r>
            <a:r>
              <a:rPr lang="en-US" sz="2400" dirty="0" err="1"/>
              <a:t>kafi</a:t>
            </a:r>
            <a:r>
              <a:rPr lang="en-US" sz="2400" dirty="0"/>
              <a:t> </a:t>
            </a:r>
            <a:r>
              <a:rPr lang="en-US" sz="2400" dirty="0" err="1"/>
              <a:t>pata</a:t>
            </a:r>
            <a:r>
              <a:rPr lang="en-US" sz="2400" dirty="0"/>
              <a:t> </a:t>
            </a:r>
            <a:r>
              <a:rPr lang="en-US" sz="2400" dirty="0" err="1"/>
              <a:t>karne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baad</a:t>
            </a:r>
            <a:r>
              <a:rPr lang="en-US" sz="2400" dirty="0"/>
              <a:t> </a:t>
            </a:r>
            <a:r>
              <a:rPr lang="en-US" sz="2400" dirty="0" err="1"/>
              <a:t>pata</a:t>
            </a:r>
            <a:r>
              <a:rPr lang="en-US" sz="2400" dirty="0"/>
              <a:t> </a:t>
            </a:r>
            <a:r>
              <a:rPr lang="en-US" sz="2400" dirty="0" err="1"/>
              <a:t>chalta</a:t>
            </a:r>
            <a:r>
              <a:rPr lang="en-US" sz="2400" dirty="0"/>
              <a:t> </a:t>
            </a:r>
            <a:r>
              <a:rPr lang="en-US" sz="2400" dirty="0" err="1"/>
              <a:t>hai</a:t>
            </a:r>
            <a:r>
              <a:rPr lang="en-US" sz="2400" dirty="0"/>
              <a:t> </a:t>
            </a:r>
            <a:r>
              <a:rPr lang="en-US" sz="2400" dirty="0" err="1"/>
              <a:t>ki</a:t>
            </a:r>
            <a:r>
              <a:rPr lang="en-US" sz="2400" dirty="0"/>
              <a:t> ye </a:t>
            </a:r>
            <a:r>
              <a:rPr lang="en-US" sz="2400" dirty="0" err="1"/>
              <a:t>kaali</a:t>
            </a:r>
            <a:r>
              <a:rPr lang="en-US" sz="2400" dirty="0"/>
              <a:t> </a:t>
            </a:r>
            <a:r>
              <a:rPr lang="en-US" sz="2400" dirty="0" err="1"/>
              <a:t>shaktiyan</a:t>
            </a:r>
            <a:r>
              <a:rPr lang="en-US" sz="2400" dirty="0"/>
              <a:t> </a:t>
            </a:r>
            <a:r>
              <a:rPr lang="en-US" sz="2400" dirty="0" err="1"/>
              <a:t>hai</a:t>
            </a:r>
            <a:r>
              <a:rPr lang="en-US" sz="2400" dirty="0"/>
              <a:t>, agar ye </a:t>
            </a:r>
            <a:r>
              <a:rPr lang="en-US" sz="2400" dirty="0" err="1"/>
              <a:t>kaali</a:t>
            </a:r>
            <a:r>
              <a:rPr lang="en-US" sz="2400" dirty="0"/>
              <a:t> </a:t>
            </a:r>
            <a:r>
              <a:rPr lang="en-US" sz="2400" dirty="0" err="1"/>
              <a:t>shaktiyan</a:t>
            </a:r>
            <a:r>
              <a:rPr lang="en-US" sz="2400" dirty="0"/>
              <a:t> Vayu </a:t>
            </a:r>
            <a:r>
              <a:rPr lang="en-US" sz="2400" dirty="0" err="1"/>
              <a:t>ke</a:t>
            </a:r>
            <a:r>
              <a:rPr lang="en-US" sz="2400" dirty="0"/>
              <a:t> jism </a:t>
            </a:r>
            <a:r>
              <a:rPr lang="en-US" sz="2400" dirty="0" err="1"/>
              <a:t>mein</a:t>
            </a:r>
            <a:r>
              <a:rPr lang="en-US" sz="2400" dirty="0"/>
              <a:t> 90 </a:t>
            </a:r>
            <a:r>
              <a:rPr lang="en-US" sz="2400" dirty="0" err="1"/>
              <a:t>dino</a:t>
            </a:r>
            <a:r>
              <a:rPr lang="en-US" sz="2400" dirty="0"/>
              <a:t> </a:t>
            </a:r>
            <a:r>
              <a:rPr lang="en-US" sz="2400" dirty="0" err="1"/>
              <a:t>tak</a:t>
            </a:r>
            <a:r>
              <a:rPr lang="en-US" sz="2400" dirty="0"/>
              <a:t> </a:t>
            </a:r>
            <a:r>
              <a:rPr lang="en-US" sz="2400" dirty="0" err="1"/>
              <a:t>rahengi</a:t>
            </a:r>
            <a:r>
              <a:rPr lang="en-US" sz="2400" dirty="0"/>
              <a:t> to </a:t>
            </a:r>
            <a:r>
              <a:rPr lang="en-US" sz="2400" dirty="0" err="1"/>
              <a:t>uski</a:t>
            </a:r>
            <a:r>
              <a:rPr lang="en-US" sz="2400" dirty="0"/>
              <a:t> </a:t>
            </a:r>
            <a:r>
              <a:rPr lang="en-US" sz="2400" dirty="0" err="1"/>
              <a:t>maut</a:t>
            </a:r>
            <a:r>
              <a:rPr lang="en-US" sz="2400" dirty="0"/>
              <a:t> </a:t>
            </a:r>
            <a:r>
              <a:rPr lang="en-US" sz="2400" dirty="0" err="1"/>
              <a:t>nishchit</a:t>
            </a:r>
            <a:r>
              <a:rPr lang="en-US" sz="2400" dirty="0"/>
              <a:t> </a:t>
            </a:r>
            <a:r>
              <a:rPr lang="en-US" sz="2400" dirty="0" err="1"/>
              <a:t>hai</a:t>
            </a:r>
            <a:r>
              <a:rPr lang="en-US" sz="2400" dirty="0"/>
              <a:t>. </a:t>
            </a:r>
            <a:r>
              <a:rPr lang="en-US" sz="2400" dirty="0" err="1"/>
              <a:t>Wahin</a:t>
            </a:r>
            <a:r>
              <a:rPr lang="en-US" sz="2400" dirty="0"/>
              <a:t> Santo </a:t>
            </a:r>
            <a:r>
              <a:rPr lang="en-US" sz="2400" dirty="0" err="1"/>
              <a:t>janti</a:t>
            </a:r>
            <a:r>
              <a:rPr lang="en-US" sz="2400" dirty="0"/>
              <a:t> </a:t>
            </a:r>
            <a:r>
              <a:rPr lang="en-US" sz="2400" dirty="0" err="1"/>
              <a:t>hai</a:t>
            </a:r>
            <a:r>
              <a:rPr lang="en-US" sz="2400" dirty="0"/>
              <a:t> </a:t>
            </a:r>
            <a:r>
              <a:rPr lang="en-US" sz="2400" dirty="0" err="1"/>
              <a:t>ki</a:t>
            </a:r>
            <a:r>
              <a:rPr lang="en-US" sz="2400" dirty="0"/>
              <a:t> 90 </a:t>
            </a:r>
            <a:r>
              <a:rPr lang="en-US" sz="2400" dirty="0" err="1"/>
              <a:t>dino</a:t>
            </a:r>
            <a:r>
              <a:rPr lang="en-US" sz="2400" dirty="0"/>
              <a:t> </a:t>
            </a:r>
            <a:r>
              <a:rPr lang="en-US" sz="2400" dirty="0" err="1"/>
              <a:t>baad</a:t>
            </a:r>
            <a:r>
              <a:rPr lang="en-US" sz="2400" dirty="0"/>
              <a:t> agar wo </a:t>
            </a:r>
            <a:r>
              <a:rPr lang="en-US" sz="2400" dirty="0" err="1"/>
              <a:t>apne</a:t>
            </a:r>
            <a:r>
              <a:rPr lang="en-US" sz="2400" dirty="0"/>
              <a:t> hi </a:t>
            </a:r>
            <a:r>
              <a:rPr lang="en-US" sz="2400" dirty="0" err="1"/>
              <a:t>bete</a:t>
            </a:r>
            <a:r>
              <a:rPr lang="en-US" sz="2400" dirty="0"/>
              <a:t> Vayu ka </a:t>
            </a:r>
            <a:r>
              <a:rPr lang="en-US" sz="2400" dirty="0" err="1"/>
              <a:t>balidaan</a:t>
            </a:r>
            <a:r>
              <a:rPr lang="en-US" sz="2400" dirty="0"/>
              <a:t> </a:t>
            </a:r>
            <a:r>
              <a:rPr lang="en-US" sz="2400" dirty="0" err="1"/>
              <a:t>degi</a:t>
            </a:r>
            <a:r>
              <a:rPr lang="en-US" sz="2400" dirty="0"/>
              <a:t> to ye </a:t>
            </a:r>
            <a:r>
              <a:rPr lang="en-US" sz="2400" dirty="0" err="1"/>
              <a:t>saari</a:t>
            </a:r>
            <a:r>
              <a:rPr lang="en-US" sz="2400" dirty="0"/>
              <a:t> </a:t>
            </a:r>
            <a:r>
              <a:rPr lang="en-US" sz="2400" dirty="0" err="1"/>
              <a:t>shaktiyan</a:t>
            </a:r>
            <a:r>
              <a:rPr lang="en-US" sz="2400" dirty="0"/>
              <a:t> </a:t>
            </a:r>
            <a:r>
              <a:rPr lang="en-US" sz="2400" dirty="0" err="1"/>
              <a:t>uski</a:t>
            </a:r>
            <a:r>
              <a:rPr lang="en-US" sz="2400" dirty="0"/>
              <a:t> ho </a:t>
            </a:r>
            <a:r>
              <a:rPr lang="en-US" sz="2400" dirty="0" err="1"/>
              <a:t>sakti</a:t>
            </a:r>
            <a:r>
              <a:rPr lang="en-US" sz="2400" dirty="0"/>
              <a:t> </a:t>
            </a:r>
            <a:r>
              <a:rPr lang="en-US" sz="2400" dirty="0" err="1"/>
              <a:t>hai</a:t>
            </a:r>
            <a:r>
              <a:rPr lang="en-US" sz="2400" dirty="0"/>
              <a:t>. Kya Nandini </a:t>
            </a:r>
            <a:r>
              <a:rPr lang="en-US" sz="2400" dirty="0" err="1"/>
              <a:t>jaise</a:t>
            </a:r>
            <a:r>
              <a:rPr lang="en-US" sz="2400" dirty="0"/>
              <a:t> </a:t>
            </a:r>
            <a:r>
              <a:rPr lang="en-US" sz="2400" dirty="0" err="1"/>
              <a:t>ek</a:t>
            </a:r>
            <a:r>
              <a:rPr lang="en-US" sz="2400" dirty="0"/>
              <a:t> </a:t>
            </a:r>
            <a:r>
              <a:rPr lang="en-US" sz="2400" dirty="0" err="1"/>
              <a:t>masoom</a:t>
            </a:r>
            <a:r>
              <a:rPr lang="en-US" sz="2400" dirty="0"/>
              <a:t> </a:t>
            </a:r>
            <a:r>
              <a:rPr lang="en-US" sz="2400" dirty="0" err="1"/>
              <a:t>biwi</a:t>
            </a:r>
            <a:r>
              <a:rPr lang="en-US" sz="2400" dirty="0"/>
              <a:t> </a:t>
            </a:r>
            <a:r>
              <a:rPr lang="en-US" sz="2400" dirty="0" err="1"/>
              <a:t>apni</a:t>
            </a:r>
            <a:r>
              <a:rPr lang="en-US" sz="2400" dirty="0"/>
              <a:t> </a:t>
            </a:r>
            <a:r>
              <a:rPr lang="en-US" sz="2400" dirty="0" err="1"/>
              <a:t>saas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khilaf</a:t>
            </a:r>
            <a:r>
              <a:rPr lang="en-US" sz="2400" dirty="0"/>
              <a:t> </a:t>
            </a:r>
            <a:r>
              <a:rPr lang="en-US" sz="2400" dirty="0" err="1"/>
              <a:t>jakar</a:t>
            </a:r>
            <a:r>
              <a:rPr lang="en-US" sz="2400" dirty="0"/>
              <a:t> </a:t>
            </a:r>
            <a:r>
              <a:rPr lang="en-US" sz="2400" dirty="0" err="1"/>
              <a:t>apne</a:t>
            </a:r>
            <a:r>
              <a:rPr lang="en-US" sz="2400" dirty="0"/>
              <a:t> </a:t>
            </a:r>
            <a:r>
              <a:rPr lang="en-US" sz="2400" dirty="0" err="1"/>
              <a:t>pati</a:t>
            </a:r>
            <a:r>
              <a:rPr lang="en-US" sz="2400" dirty="0"/>
              <a:t> </a:t>
            </a:r>
            <a:r>
              <a:rPr lang="en-US" sz="2400" dirty="0" err="1"/>
              <a:t>ki</a:t>
            </a:r>
            <a:r>
              <a:rPr lang="en-US" sz="2400" dirty="0"/>
              <a:t> </a:t>
            </a:r>
            <a:r>
              <a:rPr lang="en-US" sz="2400" dirty="0" err="1"/>
              <a:t>jaan</a:t>
            </a:r>
            <a:r>
              <a:rPr lang="en-US" sz="2400" dirty="0"/>
              <a:t> bacha </a:t>
            </a:r>
            <a:r>
              <a:rPr lang="en-US" sz="2400" dirty="0" err="1"/>
              <a:t>paegi</a:t>
            </a:r>
            <a:r>
              <a:rPr lang="en-US" sz="2400" dirty="0"/>
              <a:t>. Kya wo is </a:t>
            </a:r>
            <a:r>
              <a:rPr lang="en-US" sz="2400" dirty="0" err="1"/>
              <a:t>Parivar</a:t>
            </a:r>
            <a:r>
              <a:rPr lang="en-US" sz="2400" dirty="0"/>
              <a:t> ka </a:t>
            </a:r>
            <a:r>
              <a:rPr lang="en-US" sz="2400" dirty="0" err="1"/>
              <a:t>dil</a:t>
            </a:r>
            <a:r>
              <a:rPr lang="en-US" sz="2400" dirty="0"/>
              <a:t> jeet </a:t>
            </a:r>
            <a:r>
              <a:rPr lang="en-US" sz="2400" dirty="0" err="1"/>
              <a:t>paegi</a:t>
            </a:r>
            <a:r>
              <a:rPr lang="en-US" sz="2400" dirty="0"/>
              <a:t>? Kya wo Santo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andar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shaitaan</a:t>
            </a:r>
            <a:r>
              <a:rPr lang="en-US" sz="2400" dirty="0"/>
              <a:t> ko </a:t>
            </a:r>
            <a:r>
              <a:rPr lang="en-US" sz="2400" dirty="0" err="1"/>
              <a:t>mita</a:t>
            </a:r>
            <a:r>
              <a:rPr lang="en-US" sz="2400" dirty="0"/>
              <a:t> </a:t>
            </a:r>
            <a:r>
              <a:rPr lang="en-US" sz="2400" dirty="0" err="1"/>
              <a:t>paegi</a:t>
            </a:r>
            <a:r>
              <a:rPr lang="en-US" sz="2400" dirty="0"/>
              <a:t>? </a:t>
            </a:r>
            <a:endParaRPr lang="en-IN" sz="2400" dirty="0"/>
          </a:p>
          <a:p>
            <a:r>
              <a:rPr lang="en-US" sz="2400" dirty="0"/>
              <a:t>In </a:t>
            </a:r>
            <a:r>
              <a:rPr lang="en-US" sz="2400" dirty="0" err="1"/>
              <a:t>prashno</a:t>
            </a:r>
            <a:r>
              <a:rPr lang="en-US" sz="2400" dirty="0"/>
              <a:t> ka </a:t>
            </a:r>
            <a:r>
              <a:rPr lang="en-US" sz="2400" dirty="0" err="1"/>
              <a:t>jawab</a:t>
            </a:r>
            <a:r>
              <a:rPr lang="en-US" sz="2400" dirty="0"/>
              <a:t> </a:t>
            </a:r>
            <a:r>
              <a:rPr lang="en-US" sz="2400" dirty="0" err="1"/>
              <a:t>janne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liye</a:t>
            </a:r>
            <a:r>
              <a:rPr lang="en-US" sz="2400" dirty="0"/>
              <a:t> </a:t>
            </a:r>
            <a:r>
              <a:rPr lang="en-US" sz="2400" dirty="0" err="1"/>
              <a:t>dekhiye</a:t>
            </a:r>
            <a:r>
              <a:rPr lang="en-US" sz="2400" dirty="0"/>
              <a:t>… Nandini– </a:t>
            </a:r>
            <a:r>
              <a:rPr lang="en-US" sz="2400" b="1" u="sng" dirty="0"/>
              <a:t>LADDO BAAPU KI……..</a:t>
            </a:r>
            <a:endParaRPr lang="en-IN" sz="2400" b="1" u="sng" dirty="0"/>
          </a:p>
        </p:txBody>
      </p:sp>
    </p:spTree>
    <p:extLst>
      <p:ext uri="{BB962C8B-B14F-4D97-AF65-F5344CB8AC3E}">
        <p14:creationId xmlns:p14="http://schemas.microsoft.com/office/powerpoint/2010/main" val="2896201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92981-2DEA-42E1-AB4B-611E0CFF1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724" y="391758"/>
            <a:ext cx="11406552" cy="1400530"/>
          </a:xfrm>
        </p:spPr>
        <p:txBody>
          <a:bodyPr/>
          <a:lstStyle/>
          <a:p>
            <a:r>
              <a:rPr lang="en-IN" sz="6600" dirty="0">
                <a:latin typeface="Algerian" panose="04020705040A02060702" pitchFamily="82" charset="0"/>
              </a:rPr>
              <a:t>Directed by: </a:t>
            </a:r>
            <a:r>
              <a:rPr lang="en-IN" sz="6600" dirty="0" err="1">
                <a:latin typeface="Algerian" panose="04020705040A02060702" pitchFamily="82" charset="0"/>
              </a:rPr>
              <a:t>mr.pretty</a:t>
            </a:r>
            <a:endParaRPr lang="en-IN" sz="6600" dirty="0"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BE171E-DF6C-471E-971A-EB8CC1861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063" y="2558144"/>
            <a:ext cx="3042011" cy="405601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155972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7F1C8-56A4-403A-AAFF-D1E5F1913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012" y="481148"/>
            <a:ext cx="10328365" cy="1400530"/>
          </a:xfrm>
        </p:spPr>
        <p:txBody>
          <a:bodyPr/>
          <a:lstStyle/>
          <a:p>
            <a:r>
              <a:rPr lang="en-IN" sz="4800" dirty="0">
                <a:latin typeface="Algerian" panose="04020705040A02060702" pitchFamily="82" charset="0"/>
              </a:rPr>
              <a:t>WRITTEN BY: MOHAMMAD ZEESHAN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D693DF-29FC-44FE-897E-ABFA1E4C2A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6670" y="2960552"/>
            <a:ext cx="3421646" cy="34163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327268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F57343D-CADF-4C9F-8A53-CDB1C1CA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364" y="585944"/>
            <a:ext cx="9404723" cy="1400530"/>
          </a:xfrm>
        </p:spPr>
        <p:txBody>
          <a:bodyPr/>
          <a:lstStyle/>
          <a:p>
            <a:pPr algn="ctr"/>
            <a:r>
              <a:rPr lang="en-IN" sz="8000" dirty="0">
                <a:latin typeface="Algerian" panose="04020705040A02060702" pitchFamily="82" charset="0"/>
              </a:rPr>
              <a:t>SANTAVNA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D8A4CE-3DBE-4802-9DD5-B270ABA6E0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419" y="2569879"/>
            <a:ext cx="3300141" cy="34261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026FE0-9D1B-41A6-9573-89445397F6FA}"/>
              </a:ext>
            </a:extLst>
          </p:cNvPr>
          <p:cNvSpPr txBox="1"/>
          <p:nvPr/>
        </p:nvSpPr>
        <p:spPr>
          <a:xfrm>
            <a:off x="487680" y="6211669"/>
            <a:ext cx="3466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Algerian" panose="04020705040A02060702" pitchFamily="82" charset="0"/>
              </a:rPr>
              <a:t>SUPRIYA PATHAK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0C6A0D-1825-4378-AC07-6E044DC56697}"/>
              </a:ext>
            </a:extLst>
          </p:cNvPr>
          <p:cNvSpPr txBox="1"/>
          <p:nvPr/>
        </p:nvSpPr>
        <p:spPr>
          <a:xfrm>
            <a:off x="4405857" y="3138256"/>
            <a:ext cx="22293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600" dirty="0">
                <a:latin typeface="Algerian" panose="04020705040A02060702" pitchFamily="82" charset="0"/>
              </a:rPr>
              <a:t>OR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8AE2E9-C46B-4C4B-A585-3DEE0A989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445" y="2508546"/>
            <a:ext cx="4405177" cy="348743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A57EB66-4CAC-4FEB-8C8A-9CD039603A21}"/>
              </a:ext>
            </a:extLst>
          </p:cNvPr>
          <p:cNvSpPr txBox="1"/>
          <p:nvPr/>
        </p:nvSpPr>
        <p:spPr>
          <a:xfrm>
            <a:off x="6365466" y="6150114"/>
            <a:ext cx="6237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Algerian" panose="04020705040A02060702" pitchFamily="82" charset="0"/>
              </a:rPr>
              <a:t>JAYA  BHATTACHARYA</a:t>
            </a:r>
          </a:p>
        </p:txBody>
      </p:sp>
    </p:spTree>
    <p:extLst>
      <p:ext uri="{BB962C8B-B14F-4D97-AF65-F5344CB8AC3E}">
        <p14:creationId xmlns:p14="http://schemas.microsoft.com/office/powerpoint/2010/main" val="24040423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169</TotalTime>
  <Words>1281</Words>
  <Application>Microsoft Office PowerPoint</Application>
  <PresentationFormat>Widescreen</PresentationFormat>
  <Paragraphs>23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Algerian</vt:lpstr>
      <vt:lpstr>Arial</vt:lpstr>
      <vt:lpstr>Bradley Hand ITC</vt:lpstr>
      <vt:lpstr>Century Gothic</vt:lpstr>
      <vt:lpstr>Wingdings 3</vt:lpstr>
      <vt:lpstr>Ion Boardroom</vt:lpstr>
      <vt:lpstr>nandini</vt:lpstr>
      <vt:lpstr>Nandini : laddo baapu ki</vt:lpstr>
      <vt:lpstr>PowerPoint Presentation</vt:lpstr>
      <vt:lpstr>PowerPoint Presentation</vt:lpstr>
      <vt:lpstr>PowerPoint Presentation</vt:lpstr>
      <vt:lpstr>PowerPoint Presentation</vt:lpstr>
      <vt:lpstr>Directed by: mr.pretty</vt:lpstr>
      <vt:lpstr>WRITTEN BY: MOHAMMAD ZEESHAN</vt:lpstr>
      <vt:lpstr>SANTAVNA</vt:lpstr>
      <vt:lpstr>KUNJ BIHAARI : (NANDINI FATHER)</vt:lpstr>
      <vt:lpstr> VAIBBHAV SINGH AS  VAYU </vt:lpstr>
      <vt:lpstr> ONIKA AS NANDINI</vt:lpstr>
      <vt:lpstr> PARUL AS JANVI</vt:lpstr>
      <vt:lpstr>HARJEET WALIA AS BHIMA TANTRIK</vt:lpstr>
      <vt:lpstr>VINIT BHARDWAJ AS PAWAN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Sarabjit</dc:creator>
  <cp:lastModifiedBy>Sarabjit</cp:lastModifiedBy>
  <cp:revision>13</cp:revision>
  <dcterms:created xsi:type="dcterms:W3CDTF">2022-09-22T16:06:09Z</dcterms:created>
  <dcterms:modified xsi:type="dcterms:W3CDTF">2022-09-23T09:44:26Z</dcterms:modified>
</cp:coreProperties>
</file>