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518438-B4D6-4AF8-89BF-EB1B186F7420}">
  <a:tblStyle styleId="{CF518438-B4D6-4AF8-89BF-EB1B186F7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Poppi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PoppinsMedium-italic.fntdata"/><Relationship Id="rId16" Type="http://schemas.openxmlformats.org/officeDocument/2006/relationships/slide" Target="slides/slide10.xml"/><Relationship Id="rId38" Type="http://schemas.openxmlformats.org/officeDocument/2006/relationships/font" Target="fonts/Poppins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c0c638da_6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c0c638da_6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c0c63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c0c63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c0c638da_6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0c0c638da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905675" y="906638"/>
            <a:ext cx="63315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JEDI Bootcamp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12342" l="14225" r="14074" t="13125"/>
          <a:stretch/>
        </p:blipFill>
        <p:spPr>
          <a:xfrm>
            <a:off x="7436100" y="816175"/>
            <a:ext cx="1148675" cy="1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76253" y="50639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Engineering Practices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" y="2323150"/>
            <a:ext cx="6204950" cy="2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Tech Stack </a:t>
            </a:r>
            <a:endParaRPr b="1" sz="2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JAVA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DROPWIZARD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JERSEY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JUnit and Mockito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00" y="733800"/>
            <a:ext cx="4313300" cy="35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25" y="0"/>
            <a:ext cx="60784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57725" y="1920250"/>
            <a:ext cx="2853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Development</a:t>
            </a:r>
            <a:endParaRPr b="1" sz="31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916525" y="315325"/>
            <a:ext cx="2612700" cy="3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              </a:t>
            </a:r>
            <a:r>
              <a:rPr b="1" lang="en" sz="3300">
                <a:solidFill>
                  <a:schemeClr val="dk1"/>
                </a:solidFill>
              </a:rPr>
              <a:t>   Challenges 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              &amp;                Learnings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52175" y="1555800"/>
            <a:ext cx="529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Quick Debugging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Solved with Logger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Verifying module completion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Verified with using Interfaces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Ensuring Single DB connection throughout program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Singleton class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Ability to initialize a Config on start of program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Dropwizard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Sub-Projects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CRS-Dropwizard Project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Dropwizard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CRS-POS Project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Java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MySQL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log4j</a:t>
            </a:r>
            <a:endParaRPr b="0" sz="1400"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CRS-REST Jersey Project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Jersey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Tomcat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jax-rs</a:t>
            </a:r>
            <a:endParaRPr b="0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37203" y="689816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Demo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4387" r="4396" t="0"/>
          <a:stretch/>
        </p:blipFill>
        <p:spPr>
          <a:xfrm>
            <a:off x="4125900" y="0"/>
            <a:ext cx="5018100" cy="51435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ce of duct tape sticking a note to the slide" id="194" name="Google Shape;194;p28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102425" y="701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Questions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076675" y="172130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882375" y="7011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709775" y="3351075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7937950" y="7011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5550800" y="34718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993425" y="30336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444475" y="14637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4272900" y="1901950"/>
            <a:ext cx="5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 </a:t>
            </a:r>
            <a:r>
              <a:rPr lang="en"/>
              <a:t>for Improvement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209" name="Google Shape;209;p29"/>
          <p:cNvGrpSpPr/>
          <p:nvPr/>
        </p:nvGrpSpPr>
        <p:grpSpPr>
          <a:xfrm>
            <a:off x="1914127" y="1951298"/>
            <a:ext cx="6799842" cy="2875014"/>
            <a:chOff x="6803275" y="395363"/>
            <a:chExt cx="2212050" cy="2537076"/>
          </a:xfrm>
        </p:grpSpPr>
        <p:pic>
          <p:nvPicPr>
            <p:cNvPr id="210" name="Google Shape;21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1" name="Google Shape;211;p2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#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Making the REST APIs stateless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Ensuring greater fault tolerance / Exception handling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Incorporating Unit testing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Enabling Resource lock for DB consistency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purposes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Improving API Security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Session Control Management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2889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 weeks journey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056950"/>
            <a:ext cx="8079300" cy="3490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UNIX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○"/>
            </a:pPr>
            <a:r>
              <a:rPr b="0" lang="en" sz="1800">
                <a:latin typeface="Poppins"/>
                <a:ea typeface="Poppins"/>
                <a:cs typeface="Poppins"/>
                <a:sym typeface="Poppins"/>
              </a:rPr>
              <a:t>File manipulation and Shortcuts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○"/>
            </a:pPr>
            <a:r>
              <a:rPr b="0" lang="en" sz="1800">
                <a:latin typeface="Poppins"/>
                <a:ea typeface="Poppins"/>
                <a:cs typeface="Poppins"/>
                <a:sym typeface="Poppins"/>
              </a:rPr>
              <a:t>Push, pull, commit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○"/>
            </a:pPr>
            <a:r>
              <a:rPr b="0" lang="en" sz="1800">
                <a:latin typeface="Poppins"/>
                <a:ea typeface="Poppins"/>
                <a:cs typeface="Poppins"/>
                <a:sym typeface="Poppins"/>
              </a:rPr>
              <a:t>Basics, log4j, Collections, Exceptions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SQL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○"/>
            </a:pPr>
            <a:r>
              <a:rPr b="0" lang="en" sz="1800">
                <a:latin typeface="Poppins"/>
                <a:ea typeface="Poppins"/>
                <a:cs typeface="Poppins"/>
                <a:sym typeface="Poppins"/>
              </a:rPr>
              <a:t>JDBC, JOIN, basic SQL syntax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REST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○"/>
            </a:pPr>
            <a:r>
              <a:rPr b="0" lang="en" sz="1800">
                <a:latin typeface="Poppins"/>
                <a:ea typeface="Poppins"/>
                <a:cs typeface="Poppins"/>
                <a:sym typeface="Poppins"/>
              </a:rPr>
              <a:t>GET, POST, PUT, DELETE, jax-rs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0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Dropwizard</a:t>
            </a:r>
            <a:endParaRPr b="0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{CF518438-B4D6-4AF8-89BF-EB1B186F7420}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UML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Java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86" name="Google Shape;86;p15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5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UML Artifacts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Schema and High level flow of the program</a:t>
            </a:r>
            <a:endParaRPr sz="140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566925" y="3668325"/>
            <a:ext cx="1999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 Project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3566925" y="3993750"/>
            <a:ext cx="19998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Java code implementation with MySQL connectors</a:t>
            </a:r>
            <a:endParaRPr sz="1400"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5294682" y="14466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REST API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4584450" y="1721213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Enables program to be called by APIs</a:t>
            </a:r>
            <a:endParaRPr sz="1400"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6683422" y="36899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Dropwizard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6683425" y="40153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As an alternative to Jersey/REST and to enable an initialization config</a:t>
            </a:r>
            <a:endParaRPr sz="1400"/>
          </a:p>
        </p:txBody>
      </p:sp>
      <p:cxnSp>
        <p:nvCxnSpPr>
          <p:cNvPr id="95" name="Google Shape;95;p15"/>
          <p:cNvCxnSpPr/>
          <p:nvPr/>
        </p:nvCxnSpPr>
        <p:spPr>
          <a:xfrm>
            <a:off x="343897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6505950" y="15604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5"/>
          <p:cNvCxnSpPr/>
          <p:nvPr/>
        </p:nvCxnSpPr>
        <p:spPr>
          <a:xfrm>
            <a:off x="83453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3" name="Google Shape;10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StakeHolders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Mr. Amit Balyan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Sponsor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Learning &amp; Development team, Flipkart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Facilitator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OrderTrainings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534136" y="3005390"/>
            <a:ext cx="3784800" cy="470700"/>
          </a:xfrm>
          <a:prstGeom prst="trapezoid">
            <a:avLst>
              <a:gd fmla="val 77942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28041" y="2461850"/>
            <a:ext cx="3006300" cy="468300"/>
          </a:xfrm>
          <a:prstGeom prst="trapezoid">
            <a:avLst>
              <a:gd fmla="val 79447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320390" y="1959107"/>
            <a:ext cx="2232600" cy="445500"/>
          </a:xfrm>
          <a:prstGeom prst="trapezoid">
            <a:avLst>
              <a:gd fmla="val 80814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84713" y="1442328"/>
            <a:ext cx="1522800" cy="449400"/>
          </a:xfrm>
          <a:prstGeom prst="trapezoid">
            <a:avLst>
              <a:gd fmla="val 80134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082550" y="3101050"/>
            <a:ext cx="26133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 Medium"/>
              <a:buNone/>
            </a:pPr>
            <a:r>
              <a:rPr b="0" i="0" lang="en" sz="1600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1,728,000 SECONDS</a:t>
            </a:r>
            <a:endParaRPr sz="100"/>
          </a:p>
        </p:txBody>
      </p:sp>
      <p:sp>
        <p:nvSpPr>
          <p:cNvPr id="115" name="Google Shape;115;p17"/>
          <p:cNvSpPr txBox="1"/>
          <p:nvPr/>
        </p:nvSpPr>
        <p:spPr>
          <a:xfrm>
            <a:off x="3930752" y="1582221"/>
            <a:ext cx="1032900" cy="2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Medium"/>
                <a:ea typeface="Poppins Medium"/>
                <a:cs typeface="Poppins Medium"/>
                <a:sym typeface="Poppins Medium"/>
              </a:rPr>
              <a:t>21</a:t>
            </a:r>
            <a:r>
              <a:rPr lang="en" sz="1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DAY</a:t>
            </a:r>
            <a:r>
              <a:rPr lang="en" sz="1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endParaRPr sz="100"/>
          </a:p>
        </p:txBody>
      </p:sp>
      <p:sp>
        <p:nvSpPr>
          <p:cNvPr id="116" name="Google Shape;116;p17"/>
          <p:cNvSpPr txBox="1"/>
          <p:nvPr/>
        </p:nvSpPr>
        <p:spPr>
          <a:xfrm>
            <a:off x="3684713" y="1994899"/>
            <a:ext cx="1522800" cy="3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480 HOURS</a:t>
            </a:r>
            <a:endParaRPr sz="100"/>
          </a:p>
        </p:txBody>
      </p:sp>
      <p:sp>
        <p:nvSpPr>
          <p:cNvPr id="117" name="Google Shape;117;p17"/>
          <p:cNvSpPr txBox="1"/>
          <p:nvPr/>
        </p:nvSpPr>
        <p:spPr>
          <a:xfrm>
            <a:off x="3320390" y="2526224"/>
            <a:ext cx="2232600" cy="3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28,800 MINUTES</a:t>
            </a:r>
            <a:endParaRPr sz="100"/>
          </a:p>
        </p:txBody>
      </p:sp>
      <p:sp>
        <p:nvSpPr>
          <p:cNvPr id="118" name="Google Shape;118;p17"/>
          <p:cNvSpPr/>
          <p:nvPr/>
        </p:nvSpPr>
        <p:spPr>
          <a:xfrm>
            <a:off x="2171368" y="3556341"/>
            <a:ext cx="4512000" cy="471900"/>
          </a:xfrm>
          <a:prstGeom prst="trapezoid">
            <a:avLst>
              <a:gd fmla="val 75512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043725" y="829850"/>
            <a:ext cx="765600" cy="545100"/>
          </a:xfrm>
          <a:prstGeom prst="triangle">
            <a:avLst>
              <a:gd fmla="val 47763" name="adj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137750" y="3673500"/>
            <a:ext cx="2502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 Medium"/>
              <a:buNone/>
            </a:pPr>
            <a:r>
              <a:rPr b="0" i="0" lang="en" sz="1600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LIMITLESS KNOWLEDGE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100" y="0"/>
            <a:ext cx="5313900" cy="51435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0125" y="173800"/>
            <a:ext cx="19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18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06200" y="1261225"/>
            <a:ext cx="255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understand and apply all the aspects involved to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production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level Software Development LifeCycle Process right from the Planning and Conception of the Flow of the Program towards its UML designs to its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implementation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code finally layered as REST APIs for calls by a client in the context of a Course Registration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38200" y="521925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Our Team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Sahil Shah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Nithesh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Rewant Kedia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5575" y="891725"/>
            <a:ext cx="4065600" cy="3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Course Registration System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3" name="Google Shape;143;p21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4" name="Google Shape;14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5" name="Google Shape;145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one example isn’t sufficient to help people understand the breadth of your idea, pick a couple of examples.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900" y="1076575"/>
            <a:ext cx="5143502" cy="38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