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7"/>
  </p:notesMasterIdLst>
  <p:sldIdLst>
    <p:sldId id="256" r:id="rId4"/>
    <p:sldId id="303" r:id="rId5"/>
    <p:sldId id="279" r:id="rId6"/>
    <p:sldId id="314" r:id="rId7"/>
    <p:sldId id="280" r:id="rId8"/>
    <p:sldId id="316" r:id="rId9"/>
    <p:sldId id="271" r:id="rId10"/>
    <p:sldId id="260" r:id="rId11"/>
    <p:sldId id="269" r:id="rId12"/>
    <p:sldId id="275" r:id="rId13"/>
    <p:sldId id="262" r:id="rId14"/>
    <p:sldId id="273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 dirty="0">
                <a:latin typeface="Arial"/>
              </a:rPr>
              <a:t>Click to move the slide</a:t>
            </a: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 dirty="0">
                <a:latin typeface="Times New Roman"/>
              </a:rPr>
              <a:t>&lt;header&gt;</a:t>
            </a: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 dirty="0">
                <a:latin typeface="Times New Roman"/>
              </a:rPr>
              <a:t>&lt;date/time&gt;</a:t>
            </a: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 dirty="0">
                <a:latin typeface="Times New Roman"/>
              </a:rPr>
              <a:t>&lt;footer&gt;</a:t>
            </a: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2BC14C2B-830A-4194-9696-0653C603612C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16768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 dirty="0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97A1944F-3F0D-4E2E-9257-EA874B9F1082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IN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38D0E-4C85-4D0F-8788-BEBC5C025B2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28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38D0E-4C85-4D0F-8788-BEBC5C025B2F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548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38D0E-4C85-4D0F-8788-BEBC5C025B2F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595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B38D0E-4C85-4D0F-8788-BEBC5C025B2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6627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5812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1043608" y="2435700"/>
            <a:ext cx="7574457" cy="714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b="1" spc="-1" dirty="0">
                <a:solidFill>
                  <a:srgbClr val="0070C0"/>
                </a:solidFill>
                <a:highlight>
                  <a:srgbClr val="00FFFF"/>
                </a:highlight>
                <a:latin typeface="Times New Roman"/>
                <a:ea typeface="DejaVu Sans"/>
              </a:rPr>
              <a:t>“Student Helpdesk System”</a:t>
            </a:r>
            <a:endParaRPr lang="en-US" sz="1200" b="1" spc="-1" dirty="0">
              <a:solidFill>
                <a:srgbClr val="0070C0"/>
              </a:solidFill>
              <a:highlight>
                <a:srgbClr val="00FFFF"/>
              </a:highlight>
              <a:latin typeface="Times New Roman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1978811" y="1019799"/>
            <a:ext cx="5956495" cy="11523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u="sng" spc="-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Project</a:t>
            </a:r>
          </a:p>
          <a:p>
            <a:pPr algn="ctr">
              <a:lnSpc>
                <a:spcPct val="100000"/>
              </a:lnSpc>
            </a:pPr>
            <a:r>
              <a:rPr lang="en-US" sz="2400" b="1" u="sng" strike="noStrike" spc="-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endParaRPr lang="en-IN" sz="2400" b="1" u="sng" strike="noStrike" spc="-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CustomShape 4"/>
          <p:cNvSpPr/>
          <p:nvPr/>
        </p:nvSpPr>
        <p:spPr>
          <a:xfrm>
            <a:off x="181440" y="183960"/>
            <a:ext cx="8808480" cy="6519600"/>
          </a:xfrm>
          <a:prstGeom prst="rect">
            <a:avLst/>
          </a:prstGeom>
          <a:noFill/>
          <a:ln w="57240" cmpd="dbl">
            <a:solidFill>
              <a:schemeClr val="tx2">
                <a:lumMod val="60000"/>
                <a:lumOff val="40000"/>
              </a:schemeClr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3197736" y="4448007"/>
            <a:ext cx="3518644" cy="1629068"/>
          </a:xfrm>
          <a:prstGeom prst="rect">
            <a:avLst/>
          </a:prstGeom>
          <a:solidFill>
            <a:srgbClr val="FFFFFF"/>
          </a:solidFill>
          <a:ln>
            <a:solidFill>
              <a:srgbClr val="0070C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1" spc="-1" dirty="0">
                <a:solidFill>
                  <a:srgbClr val="00006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Presented by, </a:t>
            </a:r>
          </a:p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6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Bhawesh Kumar Tudu</a:t>
            </a:r>
          </a:p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6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BSc. Computer Science</a:t>
            </a:r>
          </a:p>
          <a:p>
            <a:pPr algn="ctr">
              <a:lnSpc>
                <a:spcPct val="100000"/>
              </a:lnSpc>
            </a:pPr>
            <a:r>
              <a:rPr lang="en-US" sz="1400" spc="-1" dirty="0">
                <a:solidFill>
                  <a:srgbClr val="00006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2</a:t>
            </a:r>
            <a:r>
              <a:rPr lang="en-US" sz="1400" spc="-1" baseline="30000" dirty="0">
                <a:solidFill>
                  <a:srgbClr val="00006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nd</a:t>
            </a:r>
            <a:r>
              <a:rPr lang="en-US" sz="1400" spc="-1" dirty="0">
                <a:solidFill>
                  <a:srgbClr val="00006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Semester</a:t>
            </a:r>
          </a:p>
          <a:p>
            <a:pPr algn="ctr">
              <a:lnSpc>
                <a:spcPct val="100000"/>
              </a:lnSpc>
            </a:pPr>
            <a:r>
              <a:rPr lang="en-IN" sz="1400" spc="-1" dirty="0">
                <a:solidFill>
                  <a:srgbClr val="000066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Department of Computer and System Sciences, </a:t>
            </a:r>
            <a:r>
              <a:rPr lang="en-IN" sz="1400" b="0" strike="noStrike" spc="-1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Siksha Bhavana, Visva-Bharati</a:t>
            </a:r>
            <a:endParaRPr lang="en-IN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Visva Bharti University: Central University under CUET">
            <a:extLst>
              <a:ext uri="{FF2B5EF4-FFF2-40B4-BE49-F238E27FC236}">
                <a16:creationId xmlns:a16="http://schemas.microsoft.com/office/drawing/2014/main" id="{948F3827-DCF6-4188-88B4-13429764E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889" y="939928"/>
            <a:ext cx="1618931" cy="169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DDB68C-0637-480A-9727-867C325EBA39}"/>
              </a:ext>
            </a:extLst>
          </p:cNvPr>
          <p:cNvSpPr txBox="1"/>
          <p:nvPr/>
        </p:nvSpPr>
        <p:spPr>
          <a:xfrm>
            <a:off x="3347864" y="35730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4"/>
          <p:cNvSpPr/>
          <p:nvPr/>
        </p:nvSpPr>
        <p:spPr>
          <a:xfrm>
            <a:off x="8604448" y="95760"/>
            <a:ext cx="490232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802CA18F-95C1-7B0A-4701-4B4396090C7F}"/>
              </a:ext>
            </a:extLst>
          </p:cNvPr>
          <p:cNvSpPr/>
          <p:nvPr/>
        </p:nvSpPr>
        <p:spPr>
          <a:xfrm>
            <a:off x="685800" y="277380"/>
            <a:ext cx="77706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u="sng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Results</a:t>
            </a:r>
            <a:endParaRPr lang="en-IN" sz="4400" b="0" u="sng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A1D9E5-EB8C-1105-96A9-EB3BA653FCD2}"/>
              </a:ext>
            </a:extLst>
          </p:cNvPr>
          <p:cNvSpPr txBox="1"/>
          <p:nvPr/>
        </p:nvSpPr>
        <p:spPr>
          <a:xfrm>
            <a:off x="107504" y="1484784"/>
            <a:ext cx="849463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Student Helpdesk System</a:t>
            </a:r>
            <a:r>
              <a:rPr lang="en-US" dirty="0"/>
              <a:t> was successfully implemented using Python and</a:t>
            </a:r>
          </a:p>
          <a:p>
            <a:r>
              <a:rPr lang="en-US" dirty="0"/>
              <a:t> the queue data structure. The system allows users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Add help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View and resolve them in FIFO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Count pending queries</a:t>
            </a:r>
          </a:p>
          <a:p>
            <a:endParaRPr lang="en-IN" dirty="0"/>
          </a:p>
          <a:p>
            <a:r>
              <a:rPr lang="en-IN" b="1" u="sng" dirty="0"/>
              <a:t>Key Outcomes: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Help requests are processes fairly and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system performs well with multiple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It provides a clear, user- friendly interface</a:t>
            </a:r>
          </a:p>
        </p:txBody>
      </p:sp>
    </p:spTree>
    <p:extLst>
      <p:ext uri="{BB962C8B-B14F-4D97-AF65-F5344CB8AC3E}">
        <p14:creationId xmlns:p14="http://schemas.microsoft.com/office/powerpoint/2010/main" val="304289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4"/>
          <p:cNvSpPr/>
          <p:nvPr/>
        </p:nvSpPr>
        <p:spPr>
          <a:xfrm>
            <a:off x="8604448" y="95760"/>
            <a:ext cx="490232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10" name="CustomShape 1">
            <a:extLst>
              <a:ext uri="{FF2B5EF4-FFF2-40B4-BE49-F238E27FC236}">
                <a16:creationId xmlns:a16="http://schemas.microsoft.com/office/drawing/2014/main" id="{1A23F20F-7353-4419-ACB5-AAC32F704371}"/>
              </a:ext>
            </a:extLst>
          </p:cNvPr>
          <p:cNvSpPr/>
          <p:nvPr/>
        </p:nvSpPr>
        <p:spPr>
          <a:xfrm>
            <a:off x="395536" y="411885"/>
            <a:ext cx="77706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u="sng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Discussion</a:t>
            </a:r>
            <a:endParaRPr lang="en-IN" sz="4400" b="0" u="sng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29220-B0F4-3038-CC95-DBF122BD6350}"/>
              </a:ext>
            </a:extLst>
          </p:cNvPr>
          <p:cNvSpPr txBox="1"/>
          <p:nvPr/>
        </p:nvSpPr>
        <p:spPr>
          <a:xfrm>
            <a:off x="0" y="1772816"/>
            <a:ext cx="900336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Student Helpdesk System demonstrates how </a:t>
            </a:r>
            <a:r>
              <a:rPr lang="en-US" b="1" dirty="0"/>
              <a:t>queue data structures</a:t>
            </a:r>
            <a:r>
              <a:rPr lang="en-US" dirty="0"/>
              <a:t> can</a:t>
            </a:r>
          </a:p>
          <a:p>
            <a:r>
              <a:rPr lang="en-US" dirty="0"/>
              <a:t> efficiently manage real-world tasks like handling student queries.</a:t>
            </a:r>
          </a:p>
          <a:p>
            <a:r>
              <a:rPr lang="en-US" dirty="0"/>
              <a:t> By processing requests in </a:t>
            </a:r>
            <a:r>
              <a:rPr lang="en-US" b="1" dirty="0"/>
              <a:t>First-In-First-Out (FIFO)</a:t>
            </a:r>
            <a:r>
              <a:rPr lang="en-US" dirty="0"/>
              <a:t> order,</a:t>
            </a:r>
          </a:p>
          <a:p>
            <a:r>
              <a:rPr lang="en-US" dirty="0"/>
              <a:t> the system ensures </a:t>
            </a:r>
            <a:r>
              <a:rPr lang="en-US" b="1" dirty="0"/>
              <a:t>fairness</a:t>
            </a:r>
            <a:r>
              <a:rPr lang="en-US" dirty="0"/>
              <a:t> and avoids skipping or mishandling issues.</a:t>
            </a:r>
          </a:p>
          <a:p>
            <a:r>
              <a:rPr lang="en-IN" dirty="0"/>
              <a:t>The use of Python's </a:t>
            </a:r>
            <a:r>
              <a:rPr lang="en-US" dirty="0"/>
              <a:t>makes operations like adding and removing requests fast and</a:t>
            </a:r>
          </a:p>
          <a:p>
            <a:r>
              <a:rPr lang="en-US" dirty="0"/>
              <a:t> reliable. Additionally, the menu-driven interface makes it easy for users to interact with</a:t>
            </a:r>
          </a:p>
          <a:p>
            <a:r>
              <a:rPr lang="en-US" dirty="0"/>
              <a:t> the system, even without technical expertise.</a:t>
            </a:r>
          </a:p>
          <a:p>
            <a:r>
              <a:rPr lang="en-US" dirty="0"/>
              <a:t>This project not only reinforces concepts of </a:t>
            </a:r>
            <a:r>
              <a:rPr lang="en-US" b="1" dirty="0"/>
              <a:t>OOP and DSA</a:t>
            </a:r>
            <a:r>
              <a:rPr lang="en-US" dirty="0"/>
              <a:t> but also shows how</a:t>
            </a:r>
          </a:p>
          <a:p>
            <a:r>
              <a:rPr lang="en-US" dirty="0"/>
              <a:t> these can be applied to build </a:t>
            </a:r>
            <a:r>
              <a:rPr lang="en-US" b="1" dirty="0"/>
              <a:t>practical and useful tools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4"/>
          <p:cNvSpPr/>
          <p:nvPr/>
        </p:nvSpPr>
        <p:spPr>
          <a:xfrm>
            <a:off x="8604448" y="95760"/>
            <a:ext cx="490232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40911B22-960F-52D8-CC19-482FF2A731F5}"/>
              </a:ext>
            </a:extLst>
          </p:cNvPr>
          <p:cNvSpPr/>
          <p:nvPr/>
        </p:nvSpPr>
        <p:spPr>
          <a:xfrm>
            <a:off x="395536" y="503662"/>
            <a:ext cx="77706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Conclusion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07DAA8-2DD6-7742-839F-E27D2F44BD83}"/>
              </a:ext>
            </a:extLst>
          </p:cNvPr>
          <p:cNvSpPr txBox="1"/>
          <p:nvPr/>
        </p:nvSpPr>
        <p:spPr>
          <a:xfrm>
            <a:off x="0" y="1628800"/>
            <a:ext cx="882389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Student Helpdesk System</a:t>
            </a:r>
            <a:r>
              <a:rPr lang="en-US" dirty="0"/>
              <a:t> effectively showcases how a queue-based structure</a:t>
            </a:r>
          </a:p>
          <a:p>
            <a:r>
              <a:rPr lang="en-US" dirty="0"/>
              <a:t> can manage and process help requests in an organized, fair, and efficient way.</a:t>
            </a:r>
          </a:p>
          <a:p>
            <a:r>
              <a:rPr lang="en-US" dirty="0"/>
              <a:t> By combining </a:t>
            </a:r>
            <a:r>
              <a:rPr lang="en-US" b="1" dirty="0"/>
              <a:t>object-oriented programming</a:t>
            </a:r>
            <a:r>
              <a:rPr lang="en-US" dirty="0"/>
              <a:t> with the </a:t>
            </a:r>
            <a:r>
              <a:rPr lang="en-US" b="1" dirty="0"/>
              <a:t>deque</a:t>
            </a:r>
            <a:r>
              <a:rPr lang="en-US" dirty="0"/>
              <a:t> data structure,</a:t>
            </a:r>
          </a:p>
          <a:p>
            <a:r>
              <a:rPr lang="en-US" dirty="0"/>
              <a:t> the project provides a functional and interactive tool that simulates real-world</a:t>
            </a:r>
          </a:p>
          <a:p>
            <a:r>
              <a:rPr lang="en-US" dirty="0"/>
              <a:t> helpdesk operations.</a:t>
            </a:r>
          </a:p>
          <a:p>
            <a:r>
              <a:rPr lang="en-US" dirty="0"/>
              <a:t>It enhances understanding of core programming concepts while</a:t>
            </a:r>
          </a:p>
          <a:p>
            <a:r>
              <a:rPr lang="en-US" dirty="0"/>
              <a:t> offering a practical solution for managing student queries.</a:t>
            </a:r>
          </a:p>
          <a:p>
            <a:r>
              <a:rPr lang="en-US" dirty="0"/>
              <a:t> This system can be further expanded into a full-scale application</a:t>
            </a:r>
          </a:p>
          <a:p>
            <a:r>
              <a:rPr lang="en-US" dirty="0"/>
              <a:t> with features like user authentication, request categories, and notifications.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0067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F4166-590D-372C-FE72-BD8EB6148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0BD0E-CF06-F5BF-77B2-300F1F29D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0" y="44624"/>
            <a:ext cx="9001000" cy="676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12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8358E5-0841-4CE4-9094-6C5676C41225}"/>
              </a:ext>
            </a:extLst>
          </p:cNvPr>
          <p:cNvSpPr txBox="1"/>
          <p:nvPr/>
        </p:nvSpPr>
        <p:spPr>
          <a:xfrm>
            <a:off x="2759003" y="908720"/>
            <a:ext cx="362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2232D-8834-D891-4A80-57C5E67AF2AE}"/>
              </a:ext>
            </a:extLst>
          </p:cNvPr>
          <p:cNvSpPr txBox="1"/>
          <p:nvPr/>
        </p:nvSpPr>
        <p:spPr>
          <a:xfrm>
            <a:off x="213866" y="1988840"/>
            <a:ext cx="84689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 python simulates a </a:t>
            </a:r>
            <a:r>
              <a:rPr lang="en-US" b="1" dirty="0"/>
              <a:t>Student Helpdesk System </a:t>
            </a:r>
            <a:r>
              <a:rPr lang="en-US" dirty="0"/>
              <a:t>using a queue to manage</a:t>
            </a:r>
          </a:p>
          <a:p>
            <a:r>
              <a:rPr lang="en-US" dirty="0"/>
              <a:t>Help requests in FIFO order. Users can: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help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Resolve the next (oldest)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all pending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how many are 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Exit the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843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786E333-3B21-40F3-B3D0-F2A6FD16ABAA}"/>
              </a:ext>
            </a:extLst>
          </p:cNvPr>
          <p:cNvSpPr txBox="1">
            <a:spLocks/>
          </p:cNvSpPr>
          <p:nvPr/>
        </p:nvSpPr>
        <p:spPr>
          <a:xfrm>
            <a:off x="2265045" y="1340768"/>
            <a:ext cx="4613910" cy="49135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Helpdesk System</a:t>
            </a: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simple Python-based console application that helps manage student queries using a queue data structure. It mimics a real-life helpdesk, where requests are handled in the order they arrive (FIFO). This Project is ideal for understanding the practical use of queues , object-oriented programming, and basic user interaction in Python.</a:t>
            </a:r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4F1A61-7D17-430C-B0EB-0FBDCF89CB8C}"/>
              </a:ext>
            </a:extLst>
          </p:cNvPr>
          <p:cNvSpPr txBox="1">
            <a:spLocks/>
          </p:cNvSpPr>
          <p:nvPr/>
        </p:nvSpPr>
        <p:spPr>
          <a:xfrm>
            <a:off x="919691" y="543251"/>
            <a:ext cx="7304617" cy="63652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3366"/>
                </a:solidFill>
              </a:defRPr>
            </a:pPr>
            <a:r>
              <a:rPr lang="en-IN" u="sng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1664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786E333-3B21-40F3-B3D0-F2A6FD16ABAA}"/>
              </a:ext>
            </a:extLst>
          </p:cNvPr>
          <p:cNvSpPr txBox="1">
            <a:spLocks/>
          </p:cNvSpPr>
          <p:nvPr/>
        </p:nvSpPr>
        <p:spPr>
          <a:xfrm>
            <a:off x="2265045" y="1179777"/>
            <a:ext cx="4613910" cy="4597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4F1A61-7D17-430C-B0EB-0FBDCF89CB8C}"/>
              </a:ext>
            </a:extLst>
          </p:cNvPr>
          <p:cNvSpPr txBox="1">
            <a:spLocks/>
          </p:cNvSpPr>
          <p:nvPr/>
        </p:nvSpPr>
        <p:spPr>
          <a:xfrm>
            <a:off x="919690" y="537389"/>
            <a:ext cx="7304617" cy="636526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3366"/>
                </a:solidFill>
              </a:defRPr>
            </a:pPr>
            <a:r>
              <a:rPr lang="en-IN" u="sng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B50E47-CBE2-B723-F3E6-75C0B65A8C0E}"/>
              </a:ext>
            </a:extLst>
          </p:cNvPr>
          <p:cNvSpPr txBox="1"/>
          <p:nvPr/>
        </p:nvSpPr>
        <p:spPr>
          <a:xfrm>
            <a:off x="-57191" y="1772816"/>
            <a:ext cx="931120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Why This Topic</a:t>
            </a:r>
            <a:r>
              <a:rPr lang="en-US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In real-world environments like college, IT support, and customer service, help</a:t>
            </a:r>
          </a:p>
          <a:p>
            <a:r>
              <a:rPr lang="en-US" dirty="0">
                <a:sym typeface="Wingdings" panose="05000000000000000000" pitchFamily="2" charset="2"/>
              </a:rPr>
              <a:t>Requests are handled on first-come, first served basis. This project replicates that system</a:t>
            </a:r>
          </a:p>
          <a:p>
            <a:r>
              <a:rPr lang="en-US" dirty="0">
                <a:sym typeface="Wingdings" panose="05000000000000000000" pitchFamily="2" charset="2"/>
              </a:rPr>
              <a:t>Using a queue, one of the most essential data </a:t>
            </a:r>
            <a:r>
              <a:rPr lang="en-US" dirty="0" err="1">
                <a:sym typeface="Wingdings" panose="05000000000000000000" pitchFamily="2" charset="2"/>
              </a:rPr>
              <a:t>strucures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u="sng" dirty="0">
                <a:sym typeface="Wingdings" panose="05000000000000000000" pitchFamily="2" charset="2"/>
              </a:rPr>
              <a:t>What It Teaches: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Practical use of Queues(FIFO)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Object-Oriented Programming (OOP)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Real-time user interaction via a menu-driven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Importance of task order and requests management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u="sng" dirty="0">
                <a:sym typeface="Wingdings" panose="05000000000000000000" pitchFamily="2" charset="2"/>
              </a:rPr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Reinforces queue operations(append, </a:t>
            </a:r>
            <a:r>
              <a:rPr lang="en-US" dirty="0" err="1">
                <a:sym typeface="Wingdings" panose="05000000000000000000" pitchFamily="2" charset="2"/>
              </a:rPr>
              <a:t>popleft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Helps understand how backend systems process user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Builds problem-solving and system design skills</a:t>
            </a:r>
            <a:endParaRPr lang="en-US" dirty="0"/>
          </a:p>
          <a:p>
            <a:pPr algn="ctr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184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786E333-3B21-40F3-B3D0-F2A6FD16ABAA}"/>
              </a:ext>
            </a:extLst>
          </p:cNvPr>
          <p:cNvSpPr txBox="1">
            <a:spLocks/>
          </p:cNvSpPr>
          <p:nvPr/>
        </p:nvSpPr>
        <p:spPr>
          <a:xfrm>
            <a:off x="2265045" y="1179777"/>
            <a:ext cx="4613910" cy="4597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4F1A61-7D17-430C-B0EB-0FBDCF89CB8C}"/>
              </a:ext>
            </a:extLst>
          </p:cNvPr>
          <p:cNvSpPr txBox="1">
            <a:spLocks/>
          </p:cNvSpPr>
          <p:nvPr/>
        </p:nvSpPr>
        <p:spPr>
          <a:xfrm>
            <a:off x="919691" y="692212"/>
            <a:ext cx="7304617" cy="94728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3366"/>
                </a:solidFill>
              </a:defRPr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Contributions</a:t>
            </a:r>
            <a:endParaRPr lang="en-IN" u="sng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8BFE8-C3D4-577F-6C97-7EBD45288854}"/>
              </a:ext>
            </a:extLst>
          </p:cNvPr>
          <p:cNvSpPr txBox="1"/>
          <p:nvPr/>
        </p:nvSpPr>
        <p:spPr>
          <a:xfrm>
            <a:off x="192144" y="1803898"/>
            <a:ext cx="905254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Objectives: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develop a console-based Helpdesk System using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demonstrate queue implementation using deque for handling requests in FIFO</a:t>
            </a:r>
          </a:p>
          <a:p>
            <a:r>
              <a:rPr lang="en-IN" dirty="0"/>
              <a:t>    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practice object-oriented programming by structuring the system with classes and </a:t>
            </a:r>
          </a:p>
          <a:p>
            <a:r>
              <a:rPr lang="en-IN" dirty="0"/>
              <a:t>    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To provide a simple and interactive menu-driven interface for users to manage help </a:t>
            </a:r>
          </a:p>
          <a:p>
            <a:r>
              <a:rPr lang="en-IN" dirty="0"/>
              <a:t>     requests.</a:t>
            </a:r>
          </a:p>
          <a:p>
            <a:endParaRPr lang="en-IN" dirty="0"/>
          </a:p>
          <a:p>
            <a:r>
              <a:rPr lang="en-IN" b="1" u="sng" dirty="0"/>
              <a:t>Contributions: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Provides a functional model of how real-world helpdesk system operate.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Enhance understanding of queue operations (append, </a:t>
            </a:r>
            <a:r>
              <a:rPr lang="en-IN" dirty="0" err="1"/>
              <a:t>popleft</a:t>
            </a:r>
            <a:r>
              <a:rPr lang="en-IN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Encourages students to apply DSA concepts in practical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Lays a foundation for building more advanced task management systems.</a:t>
            </a:r>
          </a:p>
        </p:txBody>
      </p:sp>
    </p:spTree>
    <p:extLst>
      <p:ext uri="{BB962C8B-B14F-4D97-AF65-F5344CB8AC3E}">
        <p14:creationId xmlns:p14="http://schemas.microsoft.com/office/powerpoint/2010/main" val="354217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786E333-3B21-40F3-B3D0-F2A6FD16ABAA}"/>
              </a:ext>
            </a:extLst>
          </p:cNvPr>
          <p:cNvSpPr txBox="1">
            <a:spLocks/>
          </p:cNvSpPr>
          <p:nvPr/>
        </p:nvSpPr>
        <p:spPr>
          <a:xfrm>
            <a:off x="2265045" y="1179777"/>
            <a:ext cx="4613910" cy="4597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4F1A61-7D17-430C-B0EB-0FBDCF89CB8C}"/>
              </a:ext>
            </a:extLst>
          </p:cNvPr>
          <p:cNvSpPr txBox="1">
            <a:spLocks/>
          </p:cNvSpPr>
          <p:nvPr/>
        </p:nvSpPr>
        <p:spPr>
          <a:xfrm>
            <a:off x="919691" y="692212"/>
            <a:ext cx="7304617" cy="94728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3366"/>
                </a:solidFill>
              </a:defRPr>
            </a:pP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u="sng" dirty="0">
              <a:solidFill>
                <a:srgbClr val="00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4F6201-E0CD-4219-EF35-83D756BD6C1D}"/>
              </a:ext>
            </a:extLst>
          </p:cNvPr>
          <p:cNvSpPr txBox="1"/>
          <p:nvPr/>
        </p:nvSpPr>
        <p:spPr>
          <a:xfrm>
            <a:off x="395537" y="1761724"/>
            <a:ext cx="367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Menu Options Displayed:</a:t>
            </a:r>
          </a:p>
          <a:p>
            <a:r>
              <a:rPr lang="en-US" dirty="0"/>
              <a:t>1. Add Help Request  </a:t>
            </a:r>
          </a:p>
          <a:p>
            <a:r>
              <a:rPr lang="en-US" dirty="0"/>
              <a:t>2. Resolve Next Request  </a:t>
            </a:r>
          </a:p>
          <a:p>
            <a:r>
              <a:rPr lang="en-US" dirty="0"/>
              <a:t>3. View Pending Requests  </a:t>
            </a:r>
          </a:p>
          <a:p>
            <a:r>
              <a:rPr lang="en-US" dirty="0"/>
              <a:t>4. Count Pending Requests  </a:t>
            </a:r>
          </a:p>
          <a:p>
            <a:r>
              <a:rPr lang="en-US" dirty="0"/>
              <a:t>5. Exit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B7A86-3266-BCD0-C031-F0B6CA06C722}"/>
              </a:ext>
            </a:extLst>
          </p:cNvPr>
          <p:cNvSpPr txBox="1"/>
          <p:nvPr/>
        </p:nvSpPr>
        <p:spPr>
          <a:xfrm>
            <a:off x="4265741" y="1639499"/>
            <a:ext cx="498085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Example Flow:</a:t>
            </a:r>
          </a:p>
          <a:p>
            <a:r>
              <a:rPr lang="en-IN" u="sng" dirty="0"/>
              <a:t>1. User chooses Option1</a:t>
            </a:r>
          </a:p>
          <a:p>
            <a:r>
              <a:rPr lang="en-IN" dirty="0"/>
              <a:t>Enters: “Wi-Fi not working”</a:t>
            </a:r>
          </a:p>
          <a:p>
            <a:r>
              <a:rPr lang="en-IN" dirty="0"/>
              <a:t>Output: Request added: “Wi-Fi not working”</a:t>
            </a:r>
          </a:p>
          <a:p>
            <a:r>
              <a:rPr lang="en-IN" u="sng" dirty="0"/>
              <a:t>2. User chooses Option1 again</a:t>
            </a:r>
          </a:p>
          <a:p>
            <a:r>
              <a:rPr lang="en-IN" dirty="0"/>
              <a:t>Enters :”Laptop not starting”</a:t>
            </a:r>
          </a:p>
          <a:p>
            <a:r>
              <a:rPr lang="en-IN" dirty="0"/>
              <a:t>Output: Requests added: “Laptop not starting”</a:t>
            </a:r>
          </a:p>
          <a:p>
            <a:r>
              <a:rPr lang="en-IN" u="sng" dirty="0"/>
              <a:t>3. User chooses Option3(View Requests)</a:t>
            </a:r>
          </a:p>
          <a:p>
            <a:r>
              <a:rPr lang="en-IN" dirty="0"/>
              <a:t>Output: </a:t>
            </a:r>
          </a:p>
          <a:p>
            <a:r>
              <a:rPr lang="en-US" dirty="0"/>
              <a:t>1. Wi-Fi not working  </a:t>
            </a:r>
          </a:p>
          <a:p>
            <a:r>
              <a:rPr lang="en-US" dirty="0"/>
              <a:t>2. Laptop not starting</a:t>
            </a:r>
          </a:p>
          <a:p>
            <a:r>
              <a:rPr lang="en-IN" u="sng" dirty="0"/>
              <a:t>4. User chooses Option 2(Resolve Requests)</a:t>
            </a:r>
          </a:p>
          <a:p>
            <a:r>
              <a:rPr lang="en-IN" dirty="0"/>
              <a:t>Output: Resolved requests: “Wi-Fi not working”</a:t>
            </a:r>
          </a:p>
          <a:p>
            <a:r>
              <a:rPr lang="en-IN" u="sng" dirty="0"/>
              <a:t>5. User chooses Option 4(count requests)</a:t>
            </a:r>
          </a:p>
          <a:p>
            <a:r>
              <a:rPr lang="en-IN" dirty="0"/>
              <a:t>Output: Total pending requests: 1</a:t>
            </a:r>
          </a:p>
        </p:txBody>
      </p:sp>
    </p:spTree>
    <p:extLst>
      <p:ext uri="{BB962C8B-B14F-4D97-AF65-F5344CB8AC3E}">
        <p14:creationId xmlns:p14="http://schemas.microsoft.com/office/powerpoint/2010/main" val="48128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4"/>
          <p:cNvSpPr/>
          <p:nvPr/>
        </p:nvSpPr>
        <p:spPr>
          <a:xfrm>
            <a:off x="8686800" y="95760"/>
            <a:ext cx="4078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1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F4D9FE55-9DBF-B69E-2EA5-7F4D2955AB4F}"/>
              </a:ext>
            </a:extLst>
          </p:cNvPr>
          <p:cNvSpPr/>
          <p:nvPr/>
        </p:nvSpPr>
        <p:spPr>
          <a:xfrm>
            <a:off x="380880" y="228600"/>
            <a:ext cx="77706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400" b="1" u="sng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Problem Definition</a:t>
            </a:r>
            <a:endParaRPr lang="en-IN" sz="4400" b="0" u="sng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3EE178-B80B-BEBA-63E2-A8DD52ED266A}"/>
              </a:ext>
            </a:extLst>
          </p:cNvPr>
          <p:cNvSpPr txBox="1"/>
          <p:nvPr/>
        </p:nvSpPr>
        <p:spPr>
          <a:xfrm>
            <a:off x="-41352" y="1268760"/>
            <a:ext cx="916154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educational institutions, students often face technical or administrative</a:t>
            </a:r>
          </a:p>
          <a:p>
            <a:r>
              <a:rPr lang="en-US" dirty="0"/>
              <a:t> issues that need to be addressed by a helpdesk. However, without a structured system,</a:t>
            </a:r>
          </a:p>
          <a:p>
            <a:r>
              <a:rPr lang="en-US" dirty="0"/>
              <a:t> these requests can be disorganized and unfairly managed.</a:t>
            </a:r>
          </a:p>
          <a:p>
            <a:r>
              <a:rPr lang="en-US" dirty="0"/>
              <a:t>This project aims to </a:t>
            </a:r>
            <a:r>
              <a:rPr lang="en-US" b="1" dirty="0"/>
              <a:t>design a simple helpdesk system</a:t>
            </a:r>
            <a:r>
              <a:rPr lang="en-US" dirty="0"/>
              <a:t> that manages</a:t>
            </a:r>
          </a:p>
          <a:p>
            <a:r>
              <a:rPr lang="en-US" dirty="0"/>
              <a:t> student requests using the </a:t>
            </a:r>
            <a:r>
              <a:rPr lang="en-US" b="1" dirty="0"/>
              <a:t>First-In-First-Out (FIFO)</a:t>
            </a:r>
            <a:r>
              <a:rPr lang="en-US" dirty="0"/>
              <a:t> principle. The goal is</a:t>
            </a:r>
          </a:p>
          <a:p>
            <a:r>
              <a:rPr lang="en-US" dirty="0"/>
              <a:t> to ensure </a:t>
            </a:r>
            <a:r>
              <a:rPr lang="en-US" b="1" dirty="0"/>
              <a:t>fairness and efficiency</a:t>
            </a:r>
            <a:r>
              <a:rPr lang="en-US" dirty="0"/>
              <a:t> in resolving issues by processing help</a:t>
            </a:r>
          </a:p>
          <a:p>
            <a:r>
              <a:rPr lang="en-US" dirty="0"/>
              <a:t> requests in the exact order they are received.</a:t>
            </a:r>
          </a:p>
          <a:p>
            <a:endParaRPr lang="en-US" dirty="0"/>
          </a:p>
          <a:p>
            <a:r>
              <a:rPr lang="en-US" dirty="0"/>
              <a:t>The system should: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Accept new help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pending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Resolve the oldest request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total number of unresolved requests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183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4"/>
          <p:cNvSpPr/>
          <p:nvPr/>
        </p:nvSpPr>
        <p:spPr>
          <a:xfrm>
            <a:off x="8686800" y="95760"/>
            <a:ext cx="407880" cy="36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</p:txBody>
      </p:sp>
      <p:sp>
        <p:nvSpPr>
          <p:cNvPr id="3" name="CustomShape 1">
            <a:extLst>
              <a:ext uri="{FF2B5EF4-FFF2-40B4-BE49-F238E27FC236}">
                <a16:creationId xmlns:a16="http://schemas.microsoft.com/office/drawing/2014/main" id="{F4D9FE55-9DBF-B69E-2EA5-7F4D2955AB4F}"/>
              </a:ext>
            </a:extLst>
          </p:cNvPr>
          <p:cNvSpPr/>
          <p:nvPr/>
        </p:nvSpPr>
        <p:spPr>
          <a:xfrm>
            <a:off x="252213" y="413455"/>
            <a:ext cx="77706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u="sng" strike="noStrike" spc="-1" dirty="0">
                <a:solidFill>
                  <a:srgbClr val="002060"/>
                </a:solidFill>
                <a:latin typeface="Times New Roman"/>
                <a:ea typeface="DejaVu Sans"/>
              </a:rPr>
              <a:t>Experimental Setup</a:t>
            </a:r>
            <a:endParaRPr lang="en-IN" sz="4000" b="0" u="sng" strike="noStrike" spc="-1" dirty="0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76AE2-BD92-7283-C4E9-19B0401FACF4}"/>
              </a:ext>
            </a:extLst>
          </p:cNvPr>
          <p:cNvSpPr txBox="1"/>
          <p:nvPr/>
        </p:nvSpPr>
        <p:spPr>
          <a:xfrm>
            <a:off x="252757" y="1556792"/>
            <a:ext cx="68083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Experimental Setup (Short)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Language: Python 3.6+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IDE/Text Editor: VS Code, PyCharm, IDLE, or any basic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System: Any PC with 2GB+ RAM(Windows/Linux/macOS)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b="1" u="sng" dirty="0"/>
              <a:t>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Save the code in helpdesk.py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Run in terminal: python helpdesk.py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Use menu to add/view/resolve requests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>
            <a:extLst>
              <a:ext uri="{FF2B5EF4-FFF2-40B4-BE49-F238E27FC236}">
                <a16:creationId xmlns:a16="http://schemas.microsoft.com/office/drawing/2014/main" id="{40911B22-960F-52D8-CC19-482FF2A731F5}"/>
              </a:ext>
            </a:extLst>
          </p:cNvPr>
          <p:cNvSpPr/>
          <p:nvPr/>
        </p:nvSpPr>
        <p:spPr>
          <a:xfrm>
            <a:off x="686941" y="822930"/>
            <a:ext cx="777060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u="sng" kern="0" dirty="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</a:t>
            </a:r>
            <a:endParaRPr lang="en-IN" sz="4000" b="1" u="sng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0E5638-81F7-D73B-D2FC-2B40DF8F8543}"/>
              </a:ext>
            </a:extLst>
          </p:cNvPr>
          <p:cNvSpPr txBox="1"/>
          <p:nvPr/>
        </p:nvSpPr>
        <p:spPr>
          <a:xfrm>
            <a:off x="0" y="1753929"/>
            <a:ext cx="835356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Problem:</a:t>
            </a:r>
          </a:p>
          <a:p>
            <a:r>
              <a:rPr lang="en-US" dirty="0"/>
              <a:t>Colleges receive many student queries, but without a system, issues get missed</a:t>
            </a:r>
          </a:p>
          <a:p>
            <a:r>
              <a:rPr lang="en-US" dirty="0"/>
              <a:t>or unfairly delayed.</a:t>
            </a:r>
          </a:p>
          <a:p>
            <a:endParaRPr lang="en-US" dirty="0"/>
          </a:p>
          <a:p>
            <a:r>
              <a:rPr lang="en-US" b="1" dirty="0"/>
              <a:t>Solution:</a:t>
            </a:r>
          </a:p>
          <a:p>
            <a:r>
              <a:rPr lang="en-US" dirty="0"/>
              <a:t>The Helpdesk System uses a </a:t>
            </a:r>
            <a:r>
              <a:rPr lang="en-US" b="1" dirty="0"/>
              <a:t>queue (FIFO)</a:t>
            </a:r>
            <a:r>
              <a:rPr lang="en-US" dirty="0"/>
              <a:t> to add, view, resolve, and</a:t>
            </a:r>
          </a:p>
          <a:p>
            <a:r>
              <a:rPr lang="en-US" dirty="0"/>
              <a:t> count help requests in order.</a:t>
            </a:r>
          </a:p>
          <a:p>
            <a:endParaRPr lang="en-IN" dirty="0"/>
          </a:p>
          <a:p>
            <a:r>
              <a:rPr lang="en-US" b="1" dirty="0"/>
              <a:t>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Fair and fast request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tracking for staff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student satisfaction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062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</TotalTime>
  <Words>992</Words>
  <Application>Microsoft Office PowerPoint</Application>
  <PresentationFormat>On-screen Show (4:3)</PresentationFormat>
  <Paragraphs>146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Bhawesh Tudu</cp:lastModifiedBy>
  <cp:revision>103</cp:revision>
  <dcterms:modified xsi:type="dcterms:W3CDTF">2025-06-22T15:49:17Z</dcterms:modified>
  <dc:language>en-IN</dc:language>
</cp:coreProperties>
</file>