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4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7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itsahoo/sales-foreca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3CC-6D65-C376-A01C-C8AC77CD4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Sales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C72A5-E132-7650-4918-43F6932FA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84009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Elevate Labs Internship Task 3 – Power BI                  </a:t>
            </a:r>
          </a:p>
          <a:p>
            <a:pPr algn="ctr"/>
            <a:r>
              <a:rPr lang="en-US" sz="2400" dirty="0"/>
              <a:t>Date : 07/08/2025 </a:t>
            </a:r>
          </a:p>
          <a:p>
            <a:pPr algn="ctr"/>
            <a:r>
              <a:rPr lang="en-US" sz="2400" dirty="0"/>
              <a:t>                                                                                                      By : Sahil Shabbir Wasta (Data Analyst Intern)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8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047A-25C3-1C2C-4839-7E2E834E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the </a:t>
            </a:r>
            <a:r>
              <a:rPr lang="en-US" b="1" dirty="0" err="1"/>
              <a:t>tASK</a:t>
            </a:r>
            <a:r>
              <a:rPr lang="en-US" b="1" dirty="0"/>
              <a:t>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F8B3-D0E4-A90B-996B-F7451B11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Analyze sales performance, identify top segments, and track profit trends over time using interactive visuals.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20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E39-EA0E-28D8-93DB-FA04092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&amp; Tools Overview : </a:t>
            </a:r>
            <a:endParaRPr lang="en-IN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0A2222-9878-6FCD-796B-D1B12F725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05506"/>
            <a:ext cx="92380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 : Kaggle – train.csv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hlinkClick r:id="rId2"/>
              </a:rPr>
              <a:t>https://www.kaggle.com/datasets/rohitsahoo/sales-forecasting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used: Sales, Order Date, Category, Segment, Region,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added: Cost, Profit, Profit Margin (by DAX)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 : Microsoft Power BI </a:t>
            </a:r>
          </a:p>
        </p:txBody>
      </p:sp>
    </p:spTree>
    <p:extLst>
      <p:ext uri="{BB962C8B-B14F-4D97-AF65-F5344CB8AC3E}">
        <p14:creationId xmlns:p14="http://schemas.microsoft.com/office/powerpoint/2010/main" val="252657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4549-7F02-3DE5-6F34-796A0988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KPI’s Tracked :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A70A3-F7E4-97C4-6140-40D3DA991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79876"/>
            <a:ext cx="105155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Margin (Profit) </a:t>
            </a:r>
          </a:p>
        </p:txBody>
      </p:sp>
    </p:spTree>
    <p:extLst>
      <p:ext uri="{BB962C8B-B14F-4D97-AF65-F5344CB8AC3E}">
        <p14:creationId xmlns:p14="http://schemas.microsoft.com/office/powerpoint/2010/main" val="5237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095E-C6D0-BBBD-5267-8994097F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Insights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1E0-D791-DA65-1D51-D110A163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Sales:</a:t>
            </a:r>
            <a:r>
              <a:rPr lang="en-US" sz="3800" dirty="0"/>
              <a:t> 2.26M Total</a:t>
            </a:r>
          </a:p>
          <a:p>
            <a:r>
              <a:rPr lang="en-US" sz="3800" b="1" dirty="0"/>
              <a:t>Orders:</a:t>
            </a:r>
            <a:r>
              <a:rPr lang="en-US" sz="3800" dirty="0"/>
              <a:t> 4,922 Count</a:t>
            </a:r>
          </a:p>
          <a:p>
            <a:r>
              <a:rPr lang="en-US" sz="3800" b="1" dirty="0"/>
              <a:t>Profit:</a:t>
            </a:r>
            <a:r>
              <a:rPr lang="en-US" sz="3800" dirty="0"/>
              <a:t> 565K Total</a:t>
            </a:r>
          </a:p>
          <a:p>
            <a:r>
              <a:rPr lang="en-US" sz="3800" b="1" dirty="0"/>
              <a:t>Margin:</a:t>
            </a:r>
            <a:r>
              <a:rPr lang="en-US" sz="3800" dirty="0"/>
              <a:t> 25% Average</a:t>
            </a:r>
          </a:p>
          <a:p>
            <a:r>
              <a:rPr lang="en-US" sz="3800" b="1" dirty="0"/>
              <a:t>Peak Sales:</a:t>
            </a:r>
            <a:r>
              <a:rPr lang="en-US" sz="3800" dirty="0"/>
              <a:t> Q4 Months</a:t>
            </a:r>
          </a:p>
          <a:p>
            <a:r>
              <a:rPr lang="en-US" sz="3800" b="1" dirty="0"/>
              <a:t>Top Category:</a:t>
            </a:r>
            <a:r>
              <a:rPr lang="en-US" sz="3800" dirty="0"/>
              <a:t> Technology</a:t>
            </a:r>
          </a:p>
          <a:p>
            <a:r>
              <a:rPr lang="en-US" sz="3800" b="1" dirty="0"/>
              <a:t>Top Segment:</a:t>
            </a:r>
            <a:r>
              <a:rPr lang="en-US" sz="3800" dirty="0"/>
              <a:t> Consumer</a:t>
            </a:r>
          </a:p>
          <a:p>
            <a:r>
              <a:rPr lang="en-US" sz="3800" b="1" dirty="0"/>
              <a:t>Top States:</a:t>
            </a:r>
            <a:r>
              <a:rPr lang="en-US" sz="3800" dirty="0"/>
              <a:t> California, New York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7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040-6627-7923-9D2A-8FF8C6D8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/ Interactivity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67264-E655-A6DA-C90B-E84A2643B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4613" y="2681266"/>
            <a:ext cx="76049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Slicers used: Region, Ship Mode, Order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Time-series sales trend by Month-Year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Map visualization for geographic insights</a:t>
            </a:r>
          </a:p>
        </p:txBody>
      </p:sp>
    </p:spTree>
    <p:extLst>
      <p:ext uri="{BB962C8B-B14F-4D97-AF65-F5344CB8AC3E}">
        <p14:creationId xmlns:p14="http://schemas.microsoft.com/office/powerpoint/2010/main" val="3973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A8DD-7D34-FD68-46DF-782643BB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706197"/>
            <a:ext cx="9603275" cy="1049235"/>
          </a:xfrm>
        </p:spPr>
        <p:txBody>
          <a:bodyPr/>
          <a:lstStyle/>
          <a:p>
            <a:r>
              <a:rPr lang="en-US" b="1" dirty="0"/>
              <a:t>Dashboard Screenshot :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1700E-95BE-7282-CBCE-200B5B84E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288026"/>
            <a:ext cx="10429568" cy="4765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69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1EF57-2D9E-73F1-21E6-AFE8F894E177}"/>
              </a:ext>
            </a:extLst>
          </p:cNvPr>
          <p:cNvSpPr txBox="1"/>
          <p:nvPr/>
        </p:nvSpPr>
        <p:spPr>
          <a:xfrm>
            <a:off x="3431458" y="2045110"/>
            <a:ext cx="458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Thank You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4973938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84</TotalTime>
  <Words>201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Sales Analysis Dashboard</vt:lpstr>
      <vt:lpstr>Objective of the tASK : </vt:lpstr>
      <vt:lpstr>Dataset &amp; Tools Overview : </vt:lpstr>
      <vt:lpstr>KPI’s Tracked : </vt:lpstr>
      <vt:lpstr>Dashboard Insights : </vt:lpstr>
      <vt:lpstr>Features / Interactivity </vt:lpstr>
      <vt:lpstr>Dashboard Screenshot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Wasta</dc:creator>
  <cp:lastModifiedBy>Sahil Wasta</cp:lastModifiedBy>
  <cp:revision>3</cp:revision>
  <dcterms:created xsi:type="dcterms:W3CDTF">2025-08-07T12:43:31Z</dcterms:created>
  <dcterms:modified xsi:type="dcterms:W3CDTF">2025-08-07T14:07:43Z</dcterms:modified>
</cp:coreProperties>
</file>