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791D-0CA9-4665-0D3D-450C66F09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799B4-8A73-D505-B4BA-7023E5E0E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D41E-5FBA-AC65-28B7-30ED217C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E912-649F-F6BF-FBE3-1A2FFD7C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777F9-060B-F716-7C2F-11C81E52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0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FFF0-D945-21B2-A4C9-9FBB3820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BACCF-C0B0-BD70-FDBA-62AE54F68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F57C-2C2A-2C14-9182-FCF1737D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C310-F461-F021-7A19-D21A8475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EF73-734D-C754-4EF0-70250C91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2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B5347-95F9-CEB3-C18E-F3ECF3970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89B67-5639-53BC-D111-A2618D65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67EF-74AC-4CE0-4E62-E222DBA4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4900-4749-B4F2-DF35-DF3822C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922F-EBDB-22CC-2C5F-B283D4BD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3B81-F949-4EC2-E182-4792928D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F1BA-9AE3-C095-39B6-DF96E156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C492-EF08-917A-59CF-D6EDACDA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7890-D2BB-B4C1-0CA2-EFE6FB3E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92FF9-4576-6245-6B6A-4F293D55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8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ECCB-4B66-611F-9FA0-1F5AA646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F0A95-2A2B-2550-42C0-54692BF1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5722-908A-79DB-5FE1-180B6A54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D05A-6790-F9FA-C161-A4FFF5C3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5092-6E16-7626-858D-5177018E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4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77B6-2BB8-B412-5886-2D862E63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7078-5E7F-9299-7A99-A292727E4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B78D2-0AB0-034D-EE18-31800B4B6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59F02-1BEC-C696-556E-D6D1834A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C933B-32F7-971D-A73C-945CB634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A84C2-0702-1395-5FF6-4749FDF9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5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8BB9-B8A8-2A7C-AA01-06EAD961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1F168-7E51-DE45-995C-30317F40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CBE7D-42A8-C69F-3F59-7B9814AAD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8BDC2-5A3A-D34B-5001-6FE95D3D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64AD7-FE20-0DFA-6393-30F436DF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2C292-815B-EEED-3FAD-E6AD73EC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E4ACB-2806-4553-71FF-0FF600A0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2DE5B-1CF0-3A6E-C290-60C02CAE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10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5502-DC64-4BFE-A587-B4F818FD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AA6A0-632F-5A39-17A7-FD8BE52E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1D62C-6981-F86F-688B-8014B0BF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54443-894F-1317-DB24-EA674913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9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1C6DA-D41F-FFCA-46FA-36178765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A40CA-0837-C3E2-B653-BB9ACB33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AB352-0683-21DE-AE40-64438444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6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95A0-392A-9EDE-BD1D-8C7106FD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D7D8-E290-E1DE-259C-1A80FF4B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A69D-F254-6696-AA27-2AF4CD4E6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FC59D-56BC-7046-C726-0444A56F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F8522-E0D7-9F42-593F-A1431D4F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C57B4-B471-B5B1-74AB-8F842A1F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0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7F2B-513E-2249-8964-E55BB1E5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3F036-13F8-F80B-A667-5933837CC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498CC-98BC-EA56-530A-4C0ACB868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B07D6-BF42-C9EE-29F6-E63E3CBC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A710-040D-419D-97ED-1D3FDBDFAEF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62ABF-753A-6286-5FBE-808F40B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B393C-7541-9466-1A98-FC5CB95E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6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69615-A9EF-3CB7-7698-C001E5B2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21171-3F55-CACF-8F35-CF39E71D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F34B-E59A-59BB-472F-98515B8D4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A710-040D-419D-97ED-1D3FDBDFAEFB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89310-ABF6-FB45-FD98-A22E92CB7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4E7F-8205-9BF2-A46F-613D3AD06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650B-FE8F-4B2F-90A8-E4ED4053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2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1E86-B62C-78D8-93B4-666E06311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741" y="1141216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latin typeface="Aptos Narrow" panose="020B0004020202020204" pitchFamily="34" charset="0"/>
              </a:rPr>
              <a:t>BookBazaar</a:t>
            </a:r>
            <a:br>
              <a:rPr lang="en-IN" dirty="0">
                <a:latin typeface="Aptos Narrow" panose="020B0004020202020204" pitchFamily="34" charset="0"/>
              </a:rPr>
            </a:br>
            <a:r>
              <a:rPr lang="en-US" sz="2400" dirty="0">
                <a:latin typeface="Aptos Narrow" panose="020B0004020202020204" pitchFamily="34" charset="0"/>
              </a:rPr>
              <a:t>An Online Book Marketplace (Multilingual) with Stripe Payment Integration</a:t>
            </a:r>
            <a:br>
              <a:rPr lang="en-IN" dirty="0">
                <a:latin typeface="Aptos Narrow" panose="020B0004020202020204" pitchFamily="34" charset="0"/>
              </a:rPr>
            </a:b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74715-5AE6-881B-42DD-35E29092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633" y="3611464"/>
            <a:ext cx="9524215" cy="2387600"/>
          </a:xfrm>
        </p:spPr>
        <p:txBody>
          <a:bodyPr>
            <a:normAutofit/>
          </a:bodyPr>
          <a:lstStyle/>
          <a:p>
            <a:pPr lvl="8" algn="l">
              <a:lnSpc>
                <a:spcPct val="100000"/>
              </a:lnSpc>
            </a:pPr>
            <a:r>
              <a:rPr lang="en-US" sz="2000" b="1" dirty="0">
                <a:latin typeface="Aptos Narrow" panose="020B0004020202020204" pitchFamily="34" charset="0"/>
              </a:rPr>
              <a:t>Team:- </a:t>
            </a:r>
            <a:r>
              <a:rPr lang="en-US" sz="2000" dirty="0">
                <a:latin typeface="Aptos Narrow" panose="020B0004020202020204" pitchFamily="34" charset="0"/>
              </a:rPr>
              <a:t>Agile Avengers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Aptos Narrow" panose="020B0004020202020204" pitchFamily="34" charset="0"/>
            </a:endParaRPr>
          </a:p>
          <a:p>
            <a:pPr lvl="1" algn="l">
              <a:lnSpc>
                <a:spcPct val="100000"/>
              </a:lnSpc>
            </a:pPr>
            <a:r>
              <a:rPr lang="en-IN" b="1" dirty="0">
                <a:latin typeface="Aptos Narrow" panose="020B0004020202020204" pitchFamily="34" charset="0"/>
              </a:rPr>
              <a:t>Team Members:- </a:t>
            </a:r>
            <a:r>
              <a:rPr lang="en-IN" dirty="0">
                <a:latin typeface="Aptos Narrow" panose="020B0004020202020204" pitchFamily="34" charset="0"/>
              </a:rPr>
              <a:t>Sahil Gujarathi</a:t>
            </a:r>
          </a:p>
          <a:p>
            <a:pPr lvl="1" algn="l">
              <a:lnSpc>
                <a:spcPct val="100000"/>
              </a:lnSpc>
            </a:pPr>
            <a:r>
              <a:rPr lang="en-IN" dirty="0">
                <a:latin typeface="Aptos Narrow" panose="020B0004020202020204" pitchFamily="34" charset="0"/>
              </a:rPr>
              <a:t>  		         </a:t>
            </a:r>
            <a:r>
              <a:rPr lang="en-IN" dirty="0" err="1">
                <a:latin typeface="Aptos Narrow" panose="020B0004020202020204" pitchFamily="34" charset="0"/>
              </a:rPr>
              <a:t>Saish</a:t>
            </a:r>
            <a:r>
              <a:rPr lang="en-IN" dirty="0">
                <a:latin typeface="Aptos Narrow" panose="020B0004020202020204" pitchFamily="34" charset="0"/>
              </a:rPr>
              <a:t> </a:t>
            </a:r>
            <a:r>
              <a:rPr lang="en-IN" dirty="0" err="1">
                <a:latin typeface="Aptos Narrow" panose="020B0004020202020204" pitchFamily="34" charset="0"/>
              </a:rPr>
              <a:t>Thorat</a:t>
            </a:r>
            <a:endParaRPr lang="en-IN" dirty="0">
              <a:latin typeface="Aptos Narrow" panose="020B0004020202020204" pitchFamily="34" charset="0"/>
            </a:endParaRPr>
          </a:p>
          <a:p>
            <a:pPr lvl="1" algn="l">
              <a:lnSpc>
                <a:spcPct val="100000"/>
              </a:lnSpc>
            </a:pPr>
            <a:r>
              <a:rPr lang="en-IN" dirty="0">
                <a:latin typeface="Aptos Narrow" panose="020B0004020202020204" pitchFamily="34" charset="0"/>
              </a:rPr>
              <a:t>		         Chintan </a:t>
            </a:r>
            <a:r>
              <a:rPr lang="en-IN" dirty="0" err="1">
                <a:latin typeface="Aptos Narrow" panose="020B0004020202020204" pitchFamily="34" charset="0"/>
              </a:rPr>
              <a:t>Tajane</a:t>
            </a:r>
            <a:endParaRPr lang="en-IN" dirty="0">
              <a:latin typeface="Aptos Narrow" panose="020B0004020202020204" pitchFamily="34" charset="0"/>
            </a:endParaRPr>
          </a:p>
          <a:p>
            <a:pPr lvl="1" algn="l">
              <a:lnSpc>
                <a:spcPct val="100000"/>
              </a:lnSpc>
            </a:pPr>
            <a:r>
              <a:rPr lang="en-IN" dirty="0">
                <a:latin typeface="Aptos Narrow" panose="020B0004020202020204" pitchFamily="34" charset="0"/>
              </a:rPr>
              <a:t>		         Sanat </a:t>
            </a:r>
            <a:r>
              <a:rPr lang="en-IN" dirty="0" err="1">
                <a:latin typeface="Aptos Narrow" panose="020B0004020202020204" pitchFamily="34" charset="0"/>
              </a:rPr>
              <a:t>Tudu</a:t>
            </a: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A89869-DB71-D791-D950-A2EA6C1B6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693" y="429746"/>
            <a:ext cx="2022096" cy="87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61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FDFA-C507-30E4-E229-DD419048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1812-ACD1-933E-F66C-B31117168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Aptos Narrow" panose="020B0004020202020204" pitchFamily="34" charset="0"/>
              </a:rPr>
              <a:t>Thank you</a:t>
            </a:r>
            <a:endParaRPr lang="en-IN" sz="96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8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E8B9-A0C1-8B94-8AAA-6424D62C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3DB6D9-85E6-432C-8FEE-D58A6E0135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4699" y="1748066"/>
            <a:ext cx="356822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Project Overview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MVPs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Tech Stack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Architecture Diagram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Flowchart Diagram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Use Case Diagram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67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80C8-1F2A-27EB-8456-1246C0FE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FFED-DC1D-2F87-5BE3-1B7FA1C9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Aptos Narrow" panose="020B0004020202020204" pitchFamily="34" charset="0"/>
              </a:rPr>
              <a:t>Project Overview:</a:t>
            </a:r>
            <a:r>
              <a:rPr lang="en-US" sz="3200" dirty="0">
                <a:latin typeface="Aptos Narrow" panose="020B0004020202020204" pitchFamily="34" charset="0"/>
              </a:rPr>
              <a:t> </a:t>
            </a:r>
            <a:r>
              <a:rPr lang="en-US" sz="3200" dirty="0" err="1">
                <a:latin typeface="Aptos Narrow" panose="020B0004020202020204" pitchFamily="34" charset="0"/>
              </a:rPr>
              <a:t>BookBazaar</a:t>
            </a:r>
            <a:r>
              <a:rPr lang="en-US" sz="3200" dirty="0">
                <a:latin typeface="Aptos Narrow" panose="020B0004020202020204" pitchFamily="34" charset="0"/>
              </a:rPr>
              <a:t> is an innovative online marketplace for books, offering a multilingual platform for a global audience. It integrates Stripe for seamless and secure payment processing, providing users with an efficient and user-friendly experience.</a:t>
            </a:r>
            <a:endParaRPr lang="en-IN" sz="32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8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888C-6B04-FEC0-A7A3-557ED247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MVP’s</a:t>
            </a:r>
            <a:endParaRPr lang="en-IN" b="1" dirty="0">
              <a:latin typeface="Aptos Narrow" panose="020B00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9741C5-90C7-EE11-29D3-6BB4E18BA4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590" y="1525853"/>
            <a:ext cx="5704002" cy="455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User Registration and Login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Book Listing (Browse, Search)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Multilingual Support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Book Detail Page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Shopping Cart Functionality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Checkout Process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Stripe Payment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87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60C8-8FF1-0CEE-D2EA-EC7342E5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ptos Narrow" panose="020B0004020202020204" pitchFamily="34" charset="0"/>
              </a:rPr>
              <a:t>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921ACB-98E0-7C6A-8F7B-E42070D330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0996"/>
            <a:ext cx="4609532" cy="297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Frontend: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React JS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Backend: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Nest JS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Database: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MySQL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Payment Gateway: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Stripe </a:t>
            </a:r>
          </a:p>
        </p:txBody>
      </p:sp>
    </p:spTree>
    <p:extLst>
      <p:ext uri="{BB962C8B-B14F-4D97-AF65-F5344CB8AC3E}">
        <p14:creationId xmlns:p14="http://schemas.microsoft.com/office/powerpoint/2010/main" val="325440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62A0-28C5-2B57-56D9-B76BECE1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Architecture Diagram</a:t>
            </a:r>
            <a:endParaRPr lang="en-IN" b="1" dirty="0">
              <a:latin typeface="Aptos Narrow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B628A-1EC3-441F-07BD-C0E51BFB3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5" y="2113966"/>
            <a:ext cx="11392839" cy="3900335"/>
          </a:xfrm>
        </p:spPr>
      </p:pic>
    </p:spTree>
    <p:extLst>
      <p:ext uri="{BB962C8B-B14F-4D97-AF65-F5344CB8AC3E}">
        <p14:creationId xmlns:p14="http://schemas.microsoft.com/office/powerpoint/2010/main" val="171619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71BC-FF1F-17EF-E889-6831A66A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2246" cy="42672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ptos Narrow" panose="020B0004020202020204" pitchFamily="34" charset="0"/>
              </a:rPr>
              <a:t>Flowchart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1A72C-EB09-027C-8358-0710DBD06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27" y="769497"/>
            <a:ext cx="5966482" cy="6088503"/>
          </a:xfrm>
        </p:spPr>
      </p:pic>
    </p:spTree>
    <p:extLst>
      <p:ext uri="{BB962C8B-B14F-4D97-AF65-F5344CB8AC3E}">
        <p14:creationId xmlns:p14="http://schemas.microsoft.com/office/powerpoint/2010/main" val="414962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9D99-F7F7-9C46-8802-26696572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21099" cy="40787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ptos Narrow" panose="020B0004020202020204" pitchFamily="34" charset="0"/>
              </a:rPr>
              <a:t>Use Case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646E4F-9DFE-A100-ABD4-8D6389DD9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31" y="328906"/>
            <a:ext cx="5833317" cy="6163969"/>
          </a:xfrm>
        </p:spPr>
      </p:pic>
    </p:spTree>
    <p:extLst>
      <p:ext uri="{BB962C8B-B14F-4D97-AF65-F5344CB8AC3E}">
        <p14:creationId xmlns:p14="http://schemas.microsoft.com/office/powerpoint/2010/main" val="96208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C0A8-A938-6DBE-F0BD-8FB4F25A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5111" cy="6623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ER Diagram</a:t>
            </a:r>
            <a:endParaRPr lang="en-IN" b="1" dirty="0">
              <a:latin typeface="Aptos Narrow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2B7A1-EAA0-AA94-CC05-C459ABFBD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60" y="954061"/>
            <a:ext cx="7395145" cy="5538814"/>
          </a:xfrm>
        </p:spPr>
      </p:pic>
    </p:spTree>
    <p:extLst>
      <p:ext uri="{BB962C8B-B14F-4D97-AF65-F5344CB8AC3E}">
        <p14:creationId xmlns:p14="http://schemas.microsoft.com/office/powerpoint/2010/main" val="103381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</TotalTime>
  <Words>144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 Narrow</vt:lpstr>
      <vt:lpstr>Arial</vt:lpstr>
      <vt:lpstr>Calibri</vt:lpstr>
      <vt:lpstr>Calibri Light</vt:lpstr>
      <vt:lpstr>Office Theme</vt:lpstr>
      <vt:lpstr>BookBazaar An Online Book Marketplace (Multilingual) with Stripe Payment Integration </vt:lpstr>
      <vt:lpstr>PowerPoint Presentation</vt:lpstr>
      <vt:lpstr>PowerPoint Presentation</vt:lpstr>
      <vt:lpstr>MVP’s</vt:lpstr>
      <vt:lpstr>Tech Stack</vt:lpstr>
      <vt:lpstr>Architecture Diagram</vt:lpstr>
      <vt:lpstr>Flowchart Diagram</vt:lpstr>
      <vt:lpstr>Use Case Diagram</vt:lpstr>
      <vt:lpstr>ER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Gujarathi</dc:creator>
  <cp:lastModifiedBy>Sahil Gujarathi</cp:lastModifiedBy>
  <cp:revision>3</cp:revision>
  <dcterms:created xsi:type="dcterms:W3CDTF">2024-07-23T15:43:46Z</dcterms:created>
  <dcterms:modified xsi:type="dcterms:W3CDTF">2024-07-23T16:17:32Z</dcterms:modified>
</cp:coreProperties>
</file>