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28"/>
  </p:notesMasterIdLst>
  <p:sldIdLst>
    <p:sldId id="258" r:id="rId2"/>
    <p:sldId id="259" r:id="rId3"/>
    <p:sldId id="274" r:id="rId4"/>
    <p:sldId id="261" r:id="rId5"/>
    <p:sldId id="284" r:id="rId6"/>
    <p:sldId id="277" r:id="rId7"/>
    <p:sldId id="283" r:id="rId8"/>
    <p:sldId id="263" r:id="rId9"/>
    <p:sldId id="264" r:id="rId10"/>
    <p:sldId id="276" r:id="rId11"/>
    <p:sldId id="266" r:id="rId12"/>
    <p:sldId id="275" r:id="rId13"/>
    <p:sldId id="285" r:id="rId14"/>
    <p:sldId id="282" r:id="rId15"/>
    <p:sldId id="281" r:id="rId16"/>
    <p:sldId id="271" r:id="rId17"/>
    <p:sldId id="272" r:id="rId18"/>
    <p:sldId id="286" r:id="rId19"/>
    <p:sldId id="287" r:id="rId20"/>
    <p:sldId id="288" r:id="rId21"/>
    <p:sldId id="289" r:id="rId22"/>
    <p:sldId id="290" r:id="rId23"/>
    <p:sldId id="291" r:id="rId24"/>
    <p:sldId id="292" r:id="rId25"/>
    <p:sldId id="293" r:id="rId26"/>
    <p:sldId id="273" r:id="rId27"/>
  </p:sldIdLst>
  <p:sldSz cx="12961938" cy="7200900"/>
  <p:notesSz cx="6858000" cy="9144000"/>
  <p:defaultTextStyle>
    <a:defPPr>
      <a:defRPr lang="en-US"/>
    </a:defPPr>
    <a:lvl1pPr marL="0" algn="l" defTabSz="1152144" rtl="0" eaLnBrk="1" latinLnBrk="0" hangingPunct="1">
      <a:defRPr sz="2300" kern="1200">
        <a:solidFill>
          <a:schemeClr val="tx1"/>
        </a:solidFill>
        <a:latin typeface="+mn-lt"/>
        <a:ea typeface="+mn-ea"/>
        <a:cs typeface="+mn-cs"/>
      </a:defRPr>
    </a:lvl1pPr>
    <a:lvl2pPr marL="576072" algn="l" defTabSz="1152144" rtl="0" eaLnBrk="1" latinLnBrk="0" hangingPunct="1">
      <a:defRPr sz="2300" kern="1200">
        <a:solidFill>
          <a:schemeClr val="tx1"/>
        </a:solidFill>
        <a:latin typeface="+mn-lt"/>
        <a:ea typeface="+mn-ea"/>
        <a:cs typeface="+mn-cs"/>
      </a:defRPr>
    </a:lvl2pPr>
    <a:lvl3pPr marL="1152144" algn="l" defTabSz="1152144" rtl="0" eaLnBrk="1" latinLnBrk="0" hangingPunct="1">
      <a:defRPr sz="2300" kern="1200">
        <a:solidFill>
          <a:schemeClr val="tx1"/>
        </a:solidFill>
        <a:latin typeface="+mn-lt"/>
        <a:ea typeface="+mn-ea"/>
        <a:cs typeface="+mn-cs"/>
      </a:defRPr>
    </a:lvl3pPr>
    <a:lvl4pPr marL="1728216" algn="l" defTabSz="1152144" rtl="0" eaLnBrk="1" latinLnBrk="0" hangingPunct="1">
      <a:defRPr sz="2300" kern="1200">
        <a:solidFill>
          <a:schemeClr val="tx1"/>
        </a:solidFill>
        <a:latin typeface="+mn-lt"/>
        <a:ea typeface="+mn-ea"/>
        <a:cs typeface="+mn-cs"/>
      </a:defRPr>
    </a:lvl4pPr>
    <a:lvl5pPr marL="2304288" algn="l" defTabSz="1152144" rtl="0" eaLnBrk="1" latinLnBrk="0" hangingPunct="1">
      <a:defRPr sz="2300" kern="1200">
        <a:solidFill>
          <a:schemeClr val="tx1"/>
        </a:solidFill>
        <a:latin typeface="+mn-lt"/>
        <a:ea typeface="+mn-ea"/>
        <a:cs typeface="+mn-cs"/>
      </a:defRPr>
    </a:lvl5pPr>
    <a:lvl6pPr marL="2880360" algn="l" defTabSz="1152144" rtl="0" eaLnBrk="1" latinLnBrk="0" hangingPunct="1">
      <a:defRPr sz="2300" kern="1200">
        <a:solidFill>
          <a:schemeClr val="tx1"/>
        </a:solidFill>
        <a:latin typeface="+mn-lt"/>
        <a:ea typeface="+mn-ea"/>
        <a:cs typeface="+mn-cs"/>
      </a:defRPr>
    </a:lvl6pPr>
    <a:lvl7pPr marL="3456432" algn="l" defTabSz="1152144" rtl="0" eaLnBrk="1" latinLnBrk="0" hangingPunct="1">
      <a:defRPr sz="2300" kern="1200">
        <a:solidFill>
          <a:schemeClr val="tx1"/>
        </a:solidFill>
        <a:latin typeface="+mn-lt"/>
        <a:ea typeface="+mn-ea"/>
        <a:cs typeface="+mn-cs"/>
      </a:defRPr>
    </a:lvl7pPr>
    <a:lvl8pPr marL="4032504" algn="l" defTabSz="1152144" rtl="0" eaLnBrk="1" latinLnBrk="0" hangingPunct="1">
      <a:defRPr sz="2300" kern="1200">
        <a:solidFill>
          <a:schemeClr val="tx1"/>
        </a:solidFill>
        <a:latin typeface="+mn-lt"/>
        <a:ea typeface="+mn-ea"/>
        <a:cs typeface="+mn-cs"/>
      </a:defRPr>
    </a:lvl8pPr>
    <a:lvl9pPr marL="4608576" algn="l" defTabSz="1152144" rtl="0" eaLnBrk="1" latinLnBrk="0" hangingPunct="1">
      <a:defRPr sz="2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40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6" autoAdjust="0"/>
    <p:restoredTop sz="94624" autoAdjust="0"/>
  </p:normalViewPr>
  <p:slideViewPr>
    <p:cSldViewPr>
      <p:cViewPr varScale="1">
        <p:scale>
          <a:sx n="66" d="100"/>
          <a:sy n="66" d="100"/>
        </p:scale>
        <p:origin x="-948" y="-96"/>
      </p:cViewPr>
      <p:guideLst>
        <p:guide orient="horz" pos="2268"/>
        <p:guide pos="4083"/>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94FAAB-700C-45CD-B5B6-67237A4626E4}" type="datetimeFigureOut">
              <a:rPr lang="en-US" smtClean="0"/>
              <a:pPr/>
              <a:t>3/6/2022</a:t>
            </a:fld>
            <a:endParaRPr lang="en-US"/>
          </a:p>
        </p:txBody>
      </p:sp>
      <p:sp>
        <p:nvSpPr>
          <p:cNvPr id="4" name="Slide Image Placeholder 3"/>
          <p:cNvSpPr>
            <a:spLocks noGrp="1" noRot="1" noChangeAspect="1"/>
          </p:cNvSpPr>
          <p:nvPr>
            <p:ph type="sldImg" idx="2"/>
          </p:nvPr>
        </p:nvSpPr>
        <p:spPr>
          <a:xfrm>
            <a:off x="342900" y="685800"/>
            <a:ext cx="61722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E37A73-E50C-4E54-9AF2-E796D5172AE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E37A73-E50C-4E54-9AF2-E796D5172AE1}"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890"/>
            <a:ext cx="12961938" cy="720979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602240" y="2524761"/>
            <a:ext cx="8257426" cy="1728617"/>
          </a:xfrm>
        </p:spPr>
        <p:txBody>
          <a:bodyPr anchor="b">
            <a:noAutofit/>
          </a:bodyPr>
          <a:lstStyle>
            <a:lvl1pPr algn="r">
              <a:defRPr sz="5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602240" y="4253375"/>
            <a:ext cx="8257426" cy="1151744"/>
          </a:xfrm>
        </p:spPr>
        <p:txBody>
          <a:bodyPr anchor="t"/>
          <a:lstStyle>
            <a:lvl1pPr marL="0" indent="0" algn="r">
              <a:buNone/>
              <a:defRPr>
                <a:solidFill>
                  <a:schemeClr val="tx1">
                    <a:lumMod val="50000"/>
                    <a:lumOff val="50000"/>
                  </a:schemeClr>
                </a:solidFill>
              </a:defRPr>
            </a:lvl1pPr>
            <a:lvl2pPr marL="483900" indent="0" algn="ctr">
              <a:buNone/>
              <a:defRPr>
                <a:solidFill>
                  <a:schemeClr val="tx1">
                    <a:tint val="75000"/>
                  </a:schemeClr>
                </a:solidFill>
              </a:defRPr>
            </a:lvl2pPr>
            <a:lvl3pPr marL="967801" indent="0" algn="ctr">
              <a:buNone/>
              <a:defRPr>
                <a:solidFill>
                  <a:schemeClr val="tx1">
                    <a:tint val="75000"/>
                  </a:schemeClr>
                </a:solidFill>
              </a:defRPr>
            </a:lvl3pPr>
            <a:lvl4pPr marL="1451701" indent="0" algn="ctr">
              <a:buNone/>
              <a:defRPr>
                <a:solidFill>
                  <a:schemeClr val="tx1">
                    <a:tint val="75000"/>
                  </a:schemeClr>
                </a:solidFill>
              </a:defRPr>
            </a:lvl4pPr>
            <a:lvl5pPr marL="1935602" indent="0" algn="ctr">
              <a:buNone/>
              <a:defRPr>
                <a:solidFill>
                  <a:schemeClr val="tx1">
                    <a:tint val="75000"/>
                  </a:schemeClr>
                </a:solidFill>
              </a:defRPr>
            </a:lvl5pPr>
            <a:lvl6pPr marL="2419502" indent="0" algn="ctr">
              <a:buNone/>
              <a:defRPr>
                <a:solidFill>
                  <a:schemeClr val="tx1">
                    <a:tint val="75000"/>
                  </a:schemeClr>
                </a:solidFill>
              </a:defRPr>
            </a:lvl6pPr>
            <a:lvl7pPr marL="2903403" indent="0" algn="ctr">
              <a:buNone/>
              <a:defRPr>
                <a:solidFill>
                  <a:schemeClr val="tx1">
                    <a:tint val="75000"/>
                  </a:schemeClr>
                </a:solidFill>
              </a:defRPr>
            </a:lvl7pPr>
            <a:lvl8pPr marL="3387303" indent="0" algn="ctr">
              <a:buNone/>
              <a:defRPr>
                <a:solidFill>
                  <a:schemeClr val="tx1">
                    <a:tint val="75000"/>
                  </a:schemeClr>
                </a:solidFill>
              </a:defRPr>
            </a:lvl8pPr>
            <a:lvl9pPr marL="387120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42A47F-563E-452B-BA4B-D2F9EB6E6ABA}"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CC1BC-DB21-4DA8-896B-AD052A831787}" type="slidenum">
              <a:rPr lang="en-US" smtClean="0"/>
              <a:pPr/>
              <a:t>‹#›</a:t>
            </a:fld>
            <a:endParaRPr lang="en-US"/>
          </a:p>
        </p:txBody>
      </p:sp>
    </p:spTree>
    <p:extLst>
      <p:ext uri="{BB962C8B-B14F-4D97-AF65-F5344CB8AC3E}">
        <p14:creationId xmlns:p14="http://schemas.microsoft.com/office/powerpoint/2010/main" val="313648911"/>
      </p:ext>
    </p:extLst>
  </p:cSld>
  <p:clrMapOvr>
    <a:masterClrMapping/>
  </p:clrMapOvr>
  <p:transition spd="slow">
    <p:plu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720109" y="640080"/>
            <a:ext cx="9139557" cy="3573780"/>
          </a:xfrm>
        </p:spPr>
        <p:txBody>
          <a:bodyPr anchor="ctr">
            <a:normAutofit/>
          </a:bodyPr>
          <a:lstStyle>
            <a:lvl1pPr algn="l">
              <a:defRPr sz="4700" b="0" cap="none"/>
            </a:lvl1pPr>
          </a:lstStyle>
          <a:p>
            <a:r>
              <a:rPr lang="en-US"/>
              <a:t>Click to edit Master title style</a:t>
            </a:r>
            <a:endParaRPr lang="en-US" dirty="0"/>
          </a:p>
        </p:txBody>
      </p:sp>
      <p:sp>
        <p:nvSpPr>
          <p:cNvPr id="3" name="Text Placeholder 2"/>
          <p:cNvSpPr>
            <a:spLocks noGrp="1"/>
          </p:cNvSpPr>
          <p:nvPr>
            <p:ph type="body" idx="1"/>
          </p:nvPr>
        </p:nvSpPr>
        <p:spPr>
          <a:xfrm>
            <a:off x="720109" y="4693920"/>
            <a:ext cx="9139557" cy="1649510"/>
          </a:xfrm>
        </p:spPr>
        <p:txBody>
          <a:bodyPr anchor="ctr">
            <a:normAutofit/>
          </a:bodyPr>
          <a:lstStyle>
            <a:lvl1pPr marL="0" indent="0" algn="l">
              <a:buNone/>
              <a:defRPr sz="1900">
                <a:solidFill>
                  <a:schemeClr val="tx1">
                    <a:lumMod val="75000"/>
                    <a:lumOff val="25000"/>
                  </a:schemeClr>
                </a:solidFill>
              </a:defRPr>
            </a:lvl1pPr>
            <a:lvl2pPr marL="483900" indent="0">
              <a:buNone/>
              <a:defRPr sz="1900">
                <a:solidFill>
                  <a:schemeClr val="tx1">
                    <a:tint val="75000"/>
                  </a:schemeClr>
                </a:solidFill>
              </a:defRPr>
            </a:lvl2pPr>
            <a:lvl3pPr marL="967801" indent="0">
              <a:buNone/>
              <a:defRPr sz="1700">
                <a:solidFill>
                  <a:schemeClr val="tx1">
                    <a:tint val="75000"/>
                  </a:schemeClr>
                </a:solidFill>
              </a:defRPr>
            </a:lvl3pPr>
            <a:lvl4pPr marL="1451701" indent="0">
              <a:buNone/>
              <a:defRPr sz="1500">
                <a:solidFill>
                  <a:schemeClr val="tx1">
                    <a:tint val="75000"/>
                  </a:schemeClr>
                </a:solidFill>
              </a:defRPr>
            </a:lvl4pPr>
            <a:lvl5pPr marL="1935602" indent="0">
              <a:buNone/>
              <a:defRPr sz="1500">
                <a:solidFill>
                  <a:schemeClr val="tx1">
                    <a:tint val="75000"/>
                  </a:schemeClr>
                </a:solidFill>
              </a:defRPr>
            </a:lvl5pPr>
            <a:lvl6pPr marL="2419502" indent="0">
              <a:buNone/>
              <a:defRPr sz="1500">
                <a:solidFill>
                  <a:schemeClr val="tx1">
                    <a:tint val="75000"/>
                  </a:schemeClr>
                </a:solidFill>
              </a:defRPr>
            </a:lvl6pPr>
            <a:lvl7pPr marL="2903403" indent="0">
              <a:buNone/>
              <a:defRPr sz="1500">
                <a:solidFill>
                  <a:schemeClr val="tx1">
                    <a:tint val="75000"/>
                  </a:schemeClr>
                </a:solidFill>
              </a:defRPr>
            </a:lvl7pPr>
            <a:lvl8pPr marL="3387303" indent="0">
              <a:buNone/>
              <a:defRPr sz="1500">
                <a:solidFill>
                  <a:schemeClr val="tx1">
                    <a:tint val="75000"/>
                  </a:schemeClr>
                </a:solidFill>
              </a:defRPr>
            </a:lvl8pPr>
            <a:lvl9pPr marL="3871204"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42A47F-563E-452B-BA4B-D2F9EB6E6ABA}"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CC1BC-DB21-4DA8-896B-AD052A831787}" type="slidenum">
              <a:rPr lang="en-US" smtClean="0"/>
              <a:pPr/>
              <a:t>‹#›</a:t>
            </a:fld>
            <a:endParaRPr lang="en-US"/>
          </a:p>
        </p:txBody>
      </p:sp>
    </p:spTree>
    <p:extLst>
      <p:ext uri="{BB962C8B-B14F-4D97-AF65-F5344CB8AC3E}">
        <p14:creationId xmlns:p14="http://schemas.microsoft.com/office/powerpoint/2010/main" val="1506497187"/>
      </p:ext>
    </p:extLst>
  </p:cSld>
  <p:clrMapOvr>
    <a:masterClrMapping/>
  </p:clrMapOvr>
  <p:transition spd="slow">
    <p:plu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149" y="640080"/>
            <a:ext cx="8605287" cy="3173730"/>
          </a:xfrm>
        </p:spPr>
        <p:txBody>
          <a:bodyPr anchor="ctr">
            <a:normAutofit/>
          </a:bodyPr>
          <a:lstStyle>
            <a:lvl1pPr algn="l">
              <a:defRPr sz="47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452412" y="3813810"/>
            <a:ext cx="7680761" cy="400050"/>
          </a:xfrm>
        </p:spPr>
        <p:txBody>
          <a:bodyPr anchor="ctr">
            <a:noAutofit/>
          </a:bodyPr>
          <a:lstStyle>
            <a:lvl1pPr marL="0" indent="0">
              <a:buFontTx/>
              <a:buNone/>
              <a:defRPr sz="1700">
                <a:solidFill>
                  <a:schemeClr val="tx1">
                    <a:lumMod val="50000"/>
                    <a:lumOff val="50000"/>
                  </a:schemeClr>
                </a:solidFill>
              </a:defRPr>
            </a:lvl1pPr>
            <a:lvl2pPr marL="483900" indent="0">
              <a:buFontTx/>
              <a:buNone/>
              <a:defRPr/>
            </a:lvl2pPr>
            <a:lvl3pPr marL="967801" indent="0">
              <a:buFontTx/>
              <a:buNone/>
              <a:defRPr/>
            </a:lvl3pPr>
            <a:lvl4pPr marL="1451701" indent="0">
              <a:buFontTx/>
              <a:buNone/>
              <a:defRPr/>
            </a:lvl4pPr>
            <a:lvl5pPr marL="1935602" indent="0">
              <a:buFontTx/>
              <a:buNone/>
              <a:defRPr/>
            </a:lvl5pPr>
          </a:lstStyle>
          <a:p>
            <a:pPr lvl="0"/>
            <a:r>
              <a:rPr lang="en-US"/>
              <a:t>Click to edit Master text styles</a:t>
            </a:r>
          </a:p>
        </p:txBody>
      </p:sp>
      <p:sp>
        <p:nvSpPr>
          <p:cNvPr id="3" name="Text Placeholder 2"/>
          <p:cNvSpPr>
            <a:spLocks noGrp="1"/>
          </p:cNvSpPr>
          <p:nvPr>
            <p:ph type="body" idx="1"/>
          </p:nvPr>
        </p:nvSpPr>
        <p:spPr>
          <a:xfrm>
            <a:off x="720109" y="4693920"/>
            <a:ext cx="9139557" cy="1649510"/>
          </a:xfrm>
        </p:spPr>
        <p:txBody>
          <a:bodyPr anchor="ctr">
            <a:normAutofit/>
          </a:bodyPr>
          <a:lstStyle>
            <a:lvl1pPr marL="0" indent="0" algn="l">
              <a:buNone/>
              <a:defRPr sz="1900">
                <a:solidFill>
                  <a:schemeClr val="tx1">
                    <a:lumMod val="75000"/>
                    <a:lumOff val="25000"/>
                  </a:schemeClr>
                </a:solidFill>
              </a:defRPr>
            </a:lvl1pPr>
            <a:lvl2pPr marL="483900" indent="0">
              <a:buNone/>
              <a:defRPr sz="1900">
                <a:solidFill>
                  <a:schemeClr val="tx1">
                    <a:tint val="75000"/>
                  </a:schemeClr>
                </a:solidFill>
              </a:defRPr>
            </a:lvl2pPr>
            <a:lvl3pPr marL="967801" indent="0">
              <a:buNone/>
              <a:defRPr sz="1700">
                <a:solidFill>
                  <a:schemeClr val="tx1">
                    <a:tint val="75000"/>
                  </a:schemeClr>
                </a:solidFill>
              </a:defRPr>
            </a:lvl3pPr>
            <a:lvl4pPr marL="1451701" indent="0">
              <a:buNone/>
              <a:defRPr sz="1500">
                <a:solidFill>
                  <a:schemeClr val="tx1">
                    <a:tint val="75000"/>
                  </a:schemeClr>
                </a:solidFill>
              </a:defRPr>
            </a:lvl4pPr>
            <a:lvl5pPr marL="1935602" indent="0">
              <a:buNone/>
              <a:defRPr sz="1500">
                <a:solidFill>
                  <a:schemeClr val="tx1">
                    <a:tint val="75000"/>
                  </a:schemeClr>
                </a:solidFill>
              </a:defRPr>
            </a:lvl5pPr>
            <a:lvl6pPr marL="2419502" indent="0">
              <a:buNone/>
              <a:defRPr sz="1500">
                <a:solidFill>
                  <a:schemeClr val="tx1">
                    <a:tint val="75000"/>
                  </a:schemeClr>
                </a:solidFill>
              </a:defRPr>
            </a:lvl6pPr>
            <a:lvl7pPr marL="2903403" indent="0">
              <a:buNone/>
              <a:defRPr sz="1500">
                <a:solidFill>
                  <a:schemeClr val="tx1">
                    <a:tint val="75000"/>
                  </a:schemeClr>
                </a:solidFill>
              </a:defRPr>
            </a:lvl7pPr>
            <a:lvl8pPr marL="3387303" indent="0">
              <a:buNone/>
              <a:defRPr sz="1500">
                <a:solidFill>
                  <a:schemeClr val="tx1">
                    <a:tint val="75000"/>
                  </a:schemeClr>
                </a:solidFill>
              </a:defRPr>
            </a:lvl8pPr>
            <a:lvl9pPr marL="3871204"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42A47F-563E-452B-BA4B-D2F9EB6E6ABA}"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CC1BC-DB21-4DA8-896B-AD052A831787}" type="slidenum">
              <a:rPr lang="en-US" smtClean="0"/>
              <a:pPr/>
              <a:t>‹#›</a:t>
            </a:fld>
            <a:endParaRPr lang="en-US"/>
          </a:p>
        </p:txBody>
      </p:sp>
      <p:sp>
        <p:nvSpPr>
          <p:cNvPr id="20" name="TextBox 19"/>
          <p:cNvSpPr txBox="1"/>
          <p:nvPr/>
        </p:nvSpPr>
        <p:spPr>
          <a:xfrm>
            <a:off x="576090" y="829897"/>
            <a:ext cx="648097" cy="614015"/>
          </a:xfrm>
          <a:prstGeom prst="rect">
            <a:avLst/>
          </a:prstGeom>
        </p:spPr>
        <p:txBody>
          <a:bodyPr vert="horz" lIns="96780" tIns="48390" rIns="96780" bIns="48390" rtlCol="0" anchor="ctr">
            <a:noAutofit/>
          </a:bodyPr>
          <a:lstStyle/>
          <a:p>
            <a:pPr lvl="0"/>
            <a:r>
              <a:rPr lang="en-US" sz="85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9454614" y="3030884"/>
            <a:ext cx="648097" cy="614015"/>
          </a:xfrm>
          <a:prstGeom prst="rect">
            <a:avLst/>
          </a:prstGeom>
        </p:spPr>
        <p:txBody>
          <a:bodyPr vert="horz" lIns="96780" tIns="48390" rIns="96780" bIns="48390" rtlCol="0" anchor="ctr">
            <a:noAutofit/>
          </a:bodyPr>
          <a:lstStyle/>
          <a:p>
            <a:pPr lvl="0"/>
            <a:r>
              <a:rPr lang="en-US" sz="85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53459745"/>
      </p:ext>
    </p:extLst>
  </p:cSld>
  <p:clrMapOvr>
    <a:masterClrMapping/>
  </p:clrMapOvr>
  <p:transition spd="slow">
    <p:plus/>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720109" y="2028587"/>
            <a:ext cx="9139557" cy="2725233"/>
          </a:xfrm>
        </p:spPr>
        <p:txBody>
          <a:bodyPr anchor="b">
            <a:normAutofit/>
          </a:bodyPr>
          <a:lstStyle>
            <a:lvl1pPr algn="l">
              <a:defRPr sz="4700" b="0" cap="none"/>
            </a:lvl1pPr>
          </a:lstStyle>
          <a:p>
            <a:r>
              <a:rPr lang="en-US"/>
              <a:t>Click to edit Master title style</a:t>
            </a:r>
            <a:endParaRPr lang="en-US" dirty="0"/>
          </a:p>
        </p:txBody>
      </p:sp>
      <p:sp>
        <p:nvSpPr>
          <p:cNvPr id="3" name="Text Placeholder 2"/>
          <p:cNvSpPr>
            <a:spLocks noGrp="1"/>
          </p:cNvSpPr>
          <p:nvPr>
            <p:ph type="body" idx="1"/>
          </p:nvPr>
        </p:nvSpPr>
        <p:spPr>
          <a:xfrm>
            <a:off x="720109" y="4753820"/>
            <a:ext cx="9139557" cy="1589610"/>
          </a:xfrm>
        </p:spPr>
        <p:txBody>
          <a:bodyPr anchor="t">
            <a:normAutofit/>
          </a:bodyPr>
          <a:lstStyle>
            <a:lvl1pPr marL="0" indent="0" algn="l">
              <a:buNone/>
              <a:defRPr sz="1900">
                <a:solidFill>
                  <a:schemeClr val="tx1">
                    <a:lumMod val="75000"/>
                    <a:lumOff val="25000"/>
                  </a:schemeClr>
                </a:solidFill>
              </a:defRPr>
            </a:lvl1pPr>
            <a:lvl2pPr marL="483900" indent="0">
              <a:buNone/>
              <a:defRPr sz="1900">
                <a:solidFill>
                  <a:schemeClr val="tx1">
                    <a:tint val="75000"/>
                  </a:schemeClr>
                </a:solidFill>
              </a:defRPr>
            </a:lvl2pPr>
            <a:lvl3pPr marL="967801" indent="0">
              <a:buNone/>
              <a:defRPr sz="1700">
                <a:solidFill>
                  <a:schemeClr val="tx1">
                    <a:tint val="75000"/>
                  </a:schemeClr>
                </a:solidFill>
              </a:defRPr>
            </a:lvl3pPr>
            <a:lvl4pPr marL="1451701" indent="0">
              <a:buNone/>
              <a:defRPr sz="1500">
                <a:solidFill>
                  <a:schemeClr val="tx1">
                    <a:tint val="75000"/>
                  </a:schemeClr>
                </a:solidFill>
              </a:defRPr>
            </a:lvl4pPr>
            <a:lvl5pPr marL="1935602" indent="0">
              <a:buNone/>
              <a:defRPr sz="1500">
                <a:solidFill>
                  <a:schemeClr val="tx1">
                    <a:tint val="75000"/>
                  </a:schemeClr>
                </a:solidFill>
              </a:defRPr>
            </a:lvl5pPr>
            <a:lvl6pPr marL="2419502" indent="0">
              <a:buNone/>
              <a:defRPr sz="1500">
                <a:solidFill>
                  <a:schemeClr val="tx1">
                    <a:tint val="75000"/>
                  </a:schemeClr>
                </a:solidFill>
              </a:defRPr>
            </a:lvl6pPr>
            <a:lvl7pPr marL="2903403" indent="0">
              <a:buNone/>
              <a:defRPr sz="1500">
                <a:solidFill>
                  <a:schemeClr val="tx1">
                    <a:tint val="75000"/>
                  </a:schemeClr>
                </a:solidFill>
              </a:defRPr>
            </a:lvl7pPr>
            <a:lvl8pPr marL="3387303" indent="0">
              <a:buNone/>
              <a:defRPr sz="1500">
                <a:solidFill>
                  <a:schemeClr val="tx1">
                    <a:tint val="75000"/>
                  </a:schemeClr>
                </a:solidFill>
              </a:defRPr>
            </a:lvl8pPr>
            <a:lvl9pPr marL="3871204"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42A47F-563E-452B-BA4B-D2F9EB6E6ABA}"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CC1BC-DB21-4DA8-896B-AD052A831787}" type="slidenum">
              <a:rPr lang="en-US" smtClean="0"/>
              <a:pPr/>
              <a:t>‹#›</a:t>
            </a:fld>
            <a:endParaRPr lang="en-US"/>
          </a:p>
        </p:txBody>
      </p:sp>
    </p:spTree>
    <p:extLst>
      <p:ext uri="{BB962C8B-B14F-4D97-AF65-F5344CB8AC3E}">
        <p14:creationId xmlns:p14="http://schemas.microsoft.com/office/powerpoint/2010/main" val="3386986397"/>
      </p:ext>
    </p:extLst>
  </p:cSld>
  <p:clrMapOvr>
    <a:masterClrMapping/>
  </p:clrMapOvr>
  <p:transition spd="slow">
    <p:plus/>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90149" y="640080"/>
            <a:ext cx="8605287" cy="3173730"/>
          </a:xfrm>
        </p:spPr>
        <p:txBody>
          <a:bodyPr anchor="ctr">
            <a:normAutofit/>
          </a:bodyPr>
          <a:lstStyle>
            <a:lvl1pPr algn="l">
              <a:defRPr sz="47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720107" y="4213860"/>
            <a:ext cx="9139558" cy="539960"/>
          </a:xfrm>
        </p:spPr>
        <p:txBody>
          <a:bodyPr anchor="b">
            <a:noAutofit/>
          </a:bodyPr>
          <a:lstStyle>
            <a:lvl1pPr marL="0" indent="0">
              <a:buFontTx/>
              <a:buNone/>
              <a:defRPr sz="2500">
                <a:solidFill>
                  <a:schemeClr val="tx1">
                    <a:lumMod val="75000"/>
                    <a:lumOff val="25000"/>
                  </a:schemeClr>
                </a:solidFill>
              </a:defRPr>
            </a:lvl1pPr>
            <a:lvl2pPr marL="483900" indent="0">
              <a:buFontTx/>
              <a:buNone/>
              <a:defRPr/>
            </a:lvl2pPr>
            <a:lvl3pPr marL="967801" indent="0">
              <a:buFontTx/>
              <a:buNone/>
              <a:defRPr/>
            </a:lvl3pPr>
            <a:lvl4pPr marL="1451701" indent="0">
              <a:buFontTx/>
              <a:buNone/>
              <a:defRPr/>
            </a:lvl4pPr>
            <a:lvl5pPr marL="1935602" indent="0">
              <a:buFontTx/>
              <a:buNone/>
              <a:defRPr/>
            </a:lvl5pPr>
          </a:lstStyle>
          <a:p>
            <a:pPr lvl="0"/>
            <a:r>
              <a:rPr lang="en-US"/>
              <a:t>Click to edit Master text styles</a:t>
            </a:r>
          </a:p>
        </p:txBody>
      </p:sp>
      <p:sp>
        <p:nvSpPr>
          <p:cNvPr id="3" name="Text Placeholder 2"/>
          <p:cNvSpPr>
            <a:spLocks noGrp="1"/>
          </p:cNvSpPr>
          <p:nvPr>
            <p:ph type="body" idx="1"/>
          </p:nvPr>
        </p:nvSpPr>
        <p:spPr>
          <a:xfrm>
            <a:off x="720109" y="4753820"/>
            <a:ext cx="9139557" cy="1589610"/>
          </a:xfrm>
        </p:spPr>
        <p:txBody>
          <a:bodyPr anchor="t">
            <a:normAutofit/>
          </a:bodyPr>
          <a:lstStyle>
            <a:lvl1pPr marL="0" indent="0" algn="l">
              <a:buNone/>
              <a:defRPr sz="1900">
                <a:solidFill>
                  <a:schemeClr val="tx1">
                    <a:lumMod val="50000"/>
                    <a:lumOff val="50000"/>
                  </a:schemeClr>
                </a:solidFill>
              </a:defRPr>
            </a:lvl1pPr>
            <a:lvl2pPr marL="483900" indent="0">
              <a:buNone/>
              <a:defRPr sz="1900">
                <a:solidFill>
                  <a:schemeClr val="tx1">
                    <a:tint val="75000"/>
                  </a:schemeClr>
                </a:solidFill>
              </a:defRPr>
            </a:lvl2pPr>
            <a:lvl3pPr marL="967801" indent="0">
              <a:buNone/>
              <a:defRPr sz="1700">
                <a:solidFill>
                  <a:schemeClr val="tx1">
                    <a:tint val="75000"/>
                  </a:schemeClr>
                </a:solidFill>
              </a:defRPr>
            </a:lvl3pPr>
            <a:lvl4pPr marL="1451701" indent="0">
              <a:buNone/>
              <a:defRPr sz="1500">
                <a:solidFill>
                  <a:schemeClr val="tx1">
                    <a:tint val="75000"/>
                  </a:schemeClr>
                </a:solidFill>
              </a:defRPr>
            </a:lvl4pPr>
            <a:lvl5pPr marL="1935602" indent="0">
              <a:buNone/>
              <a:defRPr sz="1500">
                <a:solidFill>
                  <a:schemeClr val="tx1">
                    <a:tint val="75000"/>
                  </a:schemeClr>
                </a:solidFill>
              </a:defRPr>
            </a:lvl5pPr>
            <a:lvl6pPr marL="2419502" indent="0">
              <a:buNone/>
              <a:defRPr sz="1500">
                <a:solidFill>
                  <a:schemeClr val="tx1">
                    <a:tint val="75000"/>
                  </a:schemeClr>
                </a:solidFill>
              </a:defRPr>
            </a:lvl6pPr>
            <a:lvl7pPr marL="2903403" indent="0">
              <a:buNone/>
              <a:defRPr sz="1500">
                <a:solidFill>
                  <a:schemeClr val="tx1">
                    <a:tint val="75000"/>
                  </a:schemeClr>
                </a:solidFill>
              </a:defRPr>
            </a:lvl7pPr>
            <a:lvl8pPr marL="3387303" indent="0">
              <a:buNone/>
              <a:defRPr sz="1500">
                <a:solidFill>
                  <a:schemeClr val="tx1">
                    <a:tint val="75000"/>
                  </a:schemeClr>
                </a:solidFill>
              </a:defRPr>
            </a:lvl8pPr>
            <a:lvl9pPr marL="3871204"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42A47F-563E-452B-BA4B-D2F9EB6E6ABA}"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CC1BC-DB21-4DA8-896B-AD052A831787}" type="slidenum">
              <a:rPr lang="en-US" smtClean="0"/>
              <a:pPr/>
              <a:t>‹#›</a:t>
            </a:fld>
            <a:endParaRPr lang="en-US"/>
          </a:p>
        </p:txBody>
      </p:sp>
      <p:sp>
        <p:nvSpPr>
          <p:cNvPr id="24" name="TextBox 23"/>
          <p:cNvSpPr txBox="1"/>
          <p:nvPr/>
        </p:nvSpPr>
        <p:spPr>
          <a:xfrm>
            <a:off x="576090" y="829897"/>
            <a:ext cx="648097" cy="614015"/>
          </a:xfrm>
          <a:prstGeom prst="rect">
            <a:avLst/>
          </a:prstGeom>
        </p:spPr>
        <p:txBody>
          <a:bodyPr vert="horz" lIns="96780" tIns="48390" rIns="96780" bIns="48390" rtlCol="0" anchor="ctr">
            <a:noAutofit/>
          </a:bodyPr>
          <a:lstStyle/>
          <a:p>
            <a:pPr lvl="0"/>
            <a:r>
              <a:rPr lang="en-US" sz="85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9454614" y="3030884"/>
            <a:ext cx="648097" cy="614015"/>
          </a:xfrm>
          <a:prstGeom prst="rect">
            <a:avLst/>
          </a:prstGeom>
        </p:spPr>
        <p:txBody>
          <a:bodyPr vert="horz" lIns="96780" tIns="48390" rIns="96780" bIns="48390" rtlCol="0" anchor="ctr">
            <a:noAutofit/>
          </a:bodyPr>
          <a:lstStyle/>
          <a:p>
            <a:pPr lvl="0"/>
            <a:r>
              <a:rPr lang="en-US" sz="85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05803631"/>
      </p:ext>
    </p:extLst>
  </p:cSld>
  <p:clrMapOvr>
    <a:masterClrMapping/>
  </p:clrMapOvr>
  <p:transition spd="slow">
    <p:plus/>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729109" y="640080"/>
            <a:ext cx="9130557" cy="3173730"/>
          </a:xfrm>
        </p:spPr>
        <p:txBody>
          <a:bodyPr anchor="ctr">
            <a:normAutofit/>
          </a:bodyPr>
          <a:lstStyle>
            <a:lvl1pPr algn="l">
              <a:defRPr sz="47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720107" y="4213860"/>
            <a:ext cx="9139558" cy="539960"/>
          </a:xfrm>
        </p:spPr>
        <p:txBody>
          <a:bodyPr anchor="b">
            <a:noAutofit/>
          </a:bodyPr>
          <a:lstStyle>
            <a:lvl1pPr marL="0" indent="0">
              <a:buFontTx/>
              <a:buNone/>
              <a:defRPr sz="2500">
                <a:solidFill>
                  <a:schemeClr val="accent1"/>
                </a:solidFill>
              </a:defRPr>
            </a:lvl1pPr>
            <a:lvl2pPr marL="483900" indent="0">
              <a:buFontTx/>
              <a:buNone/>
              <a:defRPr/>
            </a:lvl2pPr>
            <a:lvl3pPr marL="967801" indent="0">
              <a:buFontTx/>
              <a:buNone/>
              <a:defRPr/>
            </a:lvl3pPr>
            <a:lvl4pPr marL="1451701" indent="0">
              <a:buFontTx/>
              <a:buNone/>
              <a:defRPr/>
            </a:lvl4pPr>
            <a:lvl5pPr marL="1935602" indent="0">
              <a:buFontTx/>
              <a:buNone/>
              <a:defRPr/>
            </a:lvl5pPr>
          </a:lstStyle>
          <a:p>
            <a:pPr lvl="0"/>
            <a:r>
              <a:rPr lang="en-US"/>
              <a:t>Click to edit Master text styles</a:t>
            </a:r>
          </a:p>
        </p:txBody>
      </p:sp>
      <p:sp>
        <p:nvSpPr>
          <p:cNvPr id="3" name="Text Placeholder 2"/>
          <p:cNvSpPr>
            <a:spLocks noGrp="1"/>
          </p:cNvSpPr>
          <p:nvPr>
            <p:ph type="body" idx="1"/>
          </p:nvPr>
        </p:nvSpPr>
        <p:spPr>
          <a:xfrm>
            <a:off x="720109" y="4753820"/>
            <a:ext cx="9139557" cy="1589610"/>
          </a:xfrm>
        </p:spPr>
        <p:txBody>
          <a:bodyPr anchor="t">
            <a:normAutofit/>
          </a:bodyPr>
          <a:lstStyle>
            <a:lvl1pPr marL="0" indent="0" algn="l">
              <a:buNone/>
              <a:defRPr sz="1900">
                <a:solidFill>
                  <a:schemeClr val="tx1">
                    <a:lumMod val="50000"/>
                    <a:lumOff val="50000"/>
                  </a:schemeClr>
                </a:solidFill>
              </a:defRPr>
            </a:lvl1pPr>
            <a:lvl2pPr marL="483900" indent="0">
              <a:buNone/>
              <a:defRPr sz="1900">
                <a:solidFill>
                  <a:schemeClr val="tx1">
                    <a:tint val="75000"/>
                  </a:schemeClr>
                </a:solidFill>
              </a:defRPr>
            </a:lvl2pPr>
            <a:lvl3pPr marL="967801" indent="0">
              <a:buNone/>
              <a:defRPr sz="1700">
                <a:solidFill>
                  <a:schemeClr val="tx1">
                    <a:tint val="75000"/>
                  </a:schemeClr>
                </a:solidFill>
              </a:defRPr>
            </a:lvl3pPr>
            <a:lvl4pPr marL="1451701" indent="0">
              <a:buNone/>
              <a:defRPr sz="1500">
                <a:solidFill>
                  <a:schemeClr val="tx1">
                    <a:tint val="75000"/>
                  </a:schemeClr>
                </a:solidFill>
              </a:defRPr>
            </a:lvl4pPr>
            <a:lvl5pPr marL="1935602" indent="0">
              <a:buNone/>
              <a:defRPr sz="1500">
                <a:solidFill>
                  <a:schemeClr val="tx1">
                    <a:tint val="75000"/>
                  </a:schemeClr>
                </a:solidFill>
              </a:defRPr>
            </a:lvl5pPr>
            <a:lvl6pPr marL="2419502" indent="0">
              <a:buNone/>
              <a:defRPr sz="1500">
                <a:solidFill>
                  <a:schemeClr val="tx1">
                    <a:tint val="75000"/>
                  </a:schemeClr>
                </a:solidFill>
              </a:defRPr>
            </a:lvl6pPr>
            <a:lvl7pPr marL="2903403" indent="0">
              <a:buNone/>
              <a:defRPr sz="1500">
                <a:solidFill>
                  <a:schemeClr val="tx1">
                    <a:tint val="75000"/>
                  </a:schemeClr>
                </a:solidFill>
              </a:defRPr>
            </a:lvl7pPr>
            <a:lvl8pPr marL="3387303" indent="0">
              <a:buNone/>
              <a:defRPr sz="1500">
                <a:solidFill>
                  <a:schemeClr val="tx1">
                    <a:tint val="75000"/>
                  </a:schemeClr>
                </a:solidFill>
              </a:defRPr>
            </a:lvl8pPr>
            <a:lvl9pPr marL="3871204"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42A47F-563E-452B-BA4B-D2F9EB6E6ABA}"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CC1BC-DB21-4DA8-896B-AD052A831787}" type="slidenum">
              <a:rPr lang="en-US" smtClean="0"/>
              <a:pPr/>
              <a:t>‹#›</a:t>
            </a:fld>
            <a:endParaRPr lang="en-US"/>
          </a:p>
        </p:txBody>
      </p:sp>
    </p:spTree>
    <p:extLst>
      <p:ext uri="{BB962C8B-B14F-4D97-AF65-F5344CB8AC3E}">
        <p14:creationId xmlns:p14="http://schemas.microsoft.com/office/powerpoint/2010/main" val="1416520947"/>
      </p:ext>
    </p:extLst>
  </p:cSld>
  <p:clrMapOvr>
    <a:masterClrMapping/>
  </p:clrMapOvr>
  <p:transition spd="slow">
    <p:plus/>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42A47F-563E-452B-BA4B-D2F9EB6E6ABA}"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CC1BC-DB21-4DA8-896B-AD052A831787}" type="slidenum">
              <a:rPr lang="en-US" smtClean="0"/>
              <a:pPr/>
              <a:t>‹#›</a:t>
            </a:fld>
            <a:endParaRPr lang="en-US"/>
          </a:p>
        </p:txBody>
      </p:sp>
    </p:spTree>
    <p:extLst>
      <p:ext uri="{BB962C8B-B14F-4D97-AF65-F5344CB8AC3E}">
        <p14:creationId xmlns:p14="http://schemas.microsoft.com/office/powerpoint/2010/main" val="2370362466"/>
      </p:ext>
    </p:extLst>
  </p:cSld>
  <p:clrMapOvr>
    <a:masterClrMapping/>
  </p:clrMapOvr>
  <p:transition spd="slow">
    <p:plus/>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70841" y="640079"/>
            <a:ext cx="1387139" cy="5514024"/>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720109" y="640080"/>
            <a:ext cx="7506006" cy="55140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42A47F-563E-452B-BA4B-D2F9EB6E6ABA}"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CC1BC-DB21-4DA8-896B-AD052A831787}" type="slidenum">
              <a:rPr lang="en-US" smtClean="0"/>
              <a:pPr/>
              <a:t>‹#›</a:t>
            </a:fld>
            <a:endParaRPr lang="en-US"/>
          </a:p>
        </p:txBody>
      </p:sp>
    </p:spTree>
    <p:extLst>
      <p:ext uri="{BB962C8B-B14F-4D97-AF65-F5344CB8AC3E}">
        <p14:creationId xmlns:p14="http://schemas.microsoft.com/office/powerpoint/2010/main" val="2813087325"/>
      </p:ext>
    </p:extLst>
  </p:cSld>
  <p:clrMapOvr>
    <a:masterClrMapping/>
  </p:clrMapOvr>
  <p:transition spd="slow">
    <p:plu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8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42A47F-563E-452B-BA4B-D2F9EB6E6ABA}"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CC1BC-DB21-4DA8-896B-AD052A831787}" type="slidenum">
              <a:rPr lang="en-US" smtClean="0"/>
              <a:pPr/>
              <a:t>‹#›</a:t>
            </a:fld>
            <a:endParaRPr lang="en-US"/>
          </a:p>
        </p:txBody>
      </p:sp>
    </p:spTree>
    <p:extLst>
      <p:ext uri="{BB962C8B-B14F-4D97-AF65-F5344CB8AC3E}">
        <p14:creationId xmlns:p14="http://schemas.microsoft.com/office/powerpoint/2010/main" val="1609692766"/>
      </p:ext>
    </p:extLst>
  </p:cSld>
  <p:clrMapOvr>
    <a:masterClrMapping/>
  </p:clrMapOvr>
  <p:transition spd="slow">
    <p:plu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109" y="2835911"/>
            <a:ext cx="9139557" cy="1917910"/>
          </a:xfrm>
        </p:spPr>
        <p:txBody>
          <a:bodyPr anchor="b"/>
          <a:lstStyle>
            <a:lvl1pPr algn="l">
              <a:defRPr sz="4200" b="0" cap="none"/>
            </a:lvl1pPr>
          </a:lstStyle>
          <a:p>
            <a:r>
              <a:rPr lang="en-US"/>
              <a:t>Click to edit Master title style</a:t>
            </a:r>
            <a:endParaRPr lang="en-US" dirty="0"/>
          </a:p>
        </p:txBody>
      </p:sp>
      <p:sp>
        <p:nvSpPr>
          <p:cNvPr id="3" name="Text Placeholder 2"/>
          <p:cNvSpPr>
            <a:spLocks noGrp="1"/>
          </p:cNvSpPr>
          <p:nvPr>
            <p:ph type="body" idx="1"/>
          </p:nvPr>
        </p:nvSpPr>
        <p:spPr>
          <a:xfrm>
            <a:off x="720109" y="4753820"/>
            <a:ext cx="9139557" cy="903420"/>
          </a:xfrm>
        </p:spPr>
        <p:txBody>
          <a:bodyPr anchor="t"/>
          <a:lstStyle>
            <a:lvl1pPr marL="0" indent="0" algn="l">
              <a:buNone/>
              <a:defRPr sz="2100">
                <a:solidFill>
                  <a:schemeClr val="tx1">
                    <a:lumMod val="50000"/>
                    <a:lumOff val="50000"/>
                  </a:schemeClr>
                </a:solidFill>
              </a:defRPr>
            </a:lvl1pPr>
            <a:lvl2pPr marL="483900" indent="0">
              <a:buNone/>
              <a:defRPr sz="1900">
                <a:solidFill>
                  <a:schemeClr val="tx1">
                    <a:tint val="75000"/>
                  </a:schemeClr>
                </a:solidFill>
              </a:defRPr>
            </a:lvl2pPr>
            <a:lvl3pPr marL="967801" indent="0">
              <a:buNone/>
              <a:defRPr sz="1700">
                <a:solidFill>
                  <a:schemeClr val="tx1">
                    <a:tint val="75000"/>
                  </a:schemeClr>
                </a:solidFill>
              </a:defRPr>
            </a:lvl3pPr>
            <a:lvl4pPr marL="1451701" indent="0">
              <a:buNone/>
              <a:defRPr sz="1500">
                <a:solidFill>
                  <a:schemeClr val="tx1">
                    <a:tint val="75000"/>
                  </a:schemeClr>
                </a:solidFill>
              </a:defRPr>
            </a:lvl4pPr>
            <a:lvl5pPr marL="1935602" indent="0">
              <a:buNone/>
              <a:defRPr sz="1500">
                <a:solidFill>
                  <a:schemeClr val="tx1">
                    <a:tint val="75000"/>
                  </a:schemeClr>
                </a:solidFill>
              </a:defRPr>
            </a:lvl5pPr>
            <a:lvl6pPr marL="2419502" indent="0">
              <a:buNone/>
              <a:defRPr sz="1500">
                <a:solidFill>
                  <a:schemeClr val="tx1">
                    <a:tint val="75000"/>
                  </a:schemeClr>
                </a:solidFill>
              </a:defRPr>
            </a:lvl6pPr>
            <a:lvl7pPr marL="2903403" indent="0">
              <a:buNone/>
              <a:defRPr sz="1500">
                <a:solidFill>
                  <a:schemeClr val="tx1">
                    <a:tint val="75000"/>
                  </a:schemeClr>
                </a:solidFill>
              </a:defRPr>
            </a:lvl7pPr>
            <a:lvl8pPr marL="3387303" indent="0">
              <a:buNone/>
              <a:defRPr sz="1500">
                <a:solidFill>
                  <a:schemeClr val="tx1">
                    <a:tint val="75000"/>
                  </a:schemeClr>
                </a:solidFill>
              </a:defRPr>
            </a:lvl8pPr>
            <a:lvl9pPr marL="3871204"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42A47F-563E-452B-BA4B-D2F9EB6E6ABA}"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CC1BC-DB21-4DA8-896B-AD052A831787}" type="slidenum">
              <a:rPr lang="en-US" smtClean="0"/>
              <a:pPr/>
              <a:t>‹#›</a:t>
            </a:fld>
            <a:endParaRPr lang="en-US"/>
          </a:p>
        </p:txBody>
      </p:sp>
    </p:spTree>
    <p:extLst>
      <p:ext uri="{BB962C8B-B14F-4D97-AF65-F5344CB8AC3E}">
        <p14:creationId xmlns:p14="http://schemas.microsoft.com/office/powerpoint/2010/main" val="3499954841"/>
      </p:ext>
    </p:extLst>
  </p:cSld>
  <p:clrMapOvr>
    <a:masterClrMapping/>
  </p:clrMapOvr>
  <p:transition spd="slow">
    <p:plu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109" y="2268618"/>
            <a:ext cx="4448261" cy="40748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11407" y="2268619"/>
            <a:ext cx="4448260" cy="4074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42A47F-563E-452B-BA4B-D2F9EB6E6ABA}"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CC1BC-DB21-4DA8-896B-AD052A831787}" type="slidenum">
              <a:rPr lang="en-US" smtClean="0"/>
              <a:pPr/>
              <a:t>‹#›</a:t>
            </a:fld>
            <a:endParaRPr lang="en-US"/>
          </a:p>
        </p:txBody>
      </p:sp>
    </p:spTree>
    <p:extLst>
      <p:ext uri="{BB962C8B-B14F-4D97-AF65-F5344CB8AC3E}">
        <p14:creationId xmlns:p14="http://schemas.microsoft.com/office/powerpoint/2010/main" val="324225360"/>
      </p:ext>
    </p:extLst>
  </p:cSld>
  <p:clrMapOvr>
    <a:masterClrMapping/>
  </p:clrMapOvr>
  <p:transition spd="slow">
    <p:plu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18419" y="2269032"/>
            <a:ext cx="4449950" cy="605075"/>
          </a:xfrm>
        </p:spPr>
        <p:txBody>
          <a:bodyPr anchor="b">
            <a:noAutofit/>
          </a:bodyPr>
          <a:lstStyle>
            <a:lvl1pPr marL="0" indent="0">
              <a:buNone/>
              <a:defRPr sz="2500" b="0"/>
            </a:lvl1pPr>
            <a:lvl2pPr marL="483900" indent="0">
              <a:buNone/>
              <a:defRPr sz="2100" b="1"/>
            </a:lvl2pPr>
            <a:lvl3pPr marL="967801" indent="0">
              <a:buNone/>
              <a:defRPr sz="1900" b="1"/>
            </a:lvl3pPr>
            <a:lvl4pPr marL="1451701" indent="0">
              <a:buNone/>
              <a:defRPr sz="1700" b="1"/>
            </a:lvl4pPr>
            <a:lvl5pPr marL="1935602" indent="0">
              <a:buNone/>
              <a:defRPr sz="1700" b="1"/>
            </a:lvl5pPr>
            <a:lvl6pPr marL="2419502" indent="0">
              <a:buNone/>
              <a:defRPr sz="1700" b="1"/>
            </a:lvl6pPr>
            <a:lvl7pPr marL="2903403" indent="0">
              <a:buNone/>
              <a:defRPr sz="1700" b="1"/>
            </a:lvl7pPr>
            <a:lvl8pPr marL="3387303" indent="0">
              <a:buNone/>
              <a:defRPr sz="1700" b="1"/>
            </a:lvl8pPr>
            <a:lvl9pPr marL="3871204" indent="0">
              <a:buNone/>
              <a:defRPr sz="1700" b="1"/>
            </a:lvl9pPr>
          </a:lstStyle>
          <a:p>
            <a:pPr lvl="0"/>
            <a:r>
              <a:rPr lang="en-US"/>
              <a:t>Click to edit Master text styles</a:t>
            </a:r>
          </a:p>
        </p:txBody>
      </p:sp>
      <p:sp>
        <p:nvSpPr>
          <p:cNvPr id="4" name="Content Placeholder 3"/>
          <p:cNvSpPr>
            <a:spLocks noGrp="1"/>
          </p:cNvSpPr>
          <p:nvPr>
            <p:ph sz="half" idx="2"/>
          </p:nvPr>
        </p:nvSpPr>
        <p:spPr>
          <a:xfrm>
            <a:off x="718419" y="2874108"/>
            <a:ext cx="4449950" cy="346932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09720" y="2269032"/>
            <a:ext cx="4449944" cy="605075"/>
          </a:xfrm>
        </p:spPr>
        <p:txBody>
          <a:bodyPr anchor="b">
            <a:noAutofit/>
          </a:bodyPr>
          <a:lstStyle>
            <a:lvl1pPr marL="0" indent="0">
              <a:buNone/>
              <a:defRPr sz="2500" b="0"/>
            </a:lvl1pPr>
            <a:lvl2pPr marL="483900" indent="0">
              <a:buNone/>
              <a:defRPr sz="2100" b="1"/>
            </a:lvl2pPr>
            <a:lvl3pPr marL="967801" indent="0">
              <a:buNone/>
              <a:defRPr sz="1900" b="1"/>
            </a:lvl3pPr>
            <a:lvl4pPr marL="1451701" indent="0">
              <a:buNone/>
              <a:defRPr sz="1700" b="1"/>
            </a:lvl4pPr>
            <a:lvl5pPr marL="1935602" indent="0">
              <a:buNone/>
              <a:defRPr sz="1700" b="1"/>
            </a:lvl5pPr>
            <a:lvl6pPr marL="2419502" indent="0">
              <a:buNone/>
              <a:defRPr sz="1700" b="1"/>
            </a:lvl6pPr>
            <a:lvl7pPr marL="2903403" indent="0">
              <a:buNone/>
              <a:defRPr sz="1700" b="1"/>
            </a:lvl7pPr>
            <a:lvl8pPr marL="3387303" indent="0">
              <a:buNone/>
              <a:defRPr sz="1700" b="1"/>
            </a:lvl8pPr>
            <a:lvl9pPr marL="3871204" indent="0">
              <a:buNone/>
              <a:defRPr sz="1700" b="1"/>
            </a:lvl9pPr>
          </a:lstStyle>
          <a:p>
            <a:pPr lvl="0"/>
            <a:r>
              <a:rPr lang="en-US"/>
              <a:t>Click to edit Master text styles</a:t>
            </a:r>
          </a:p>
        </p:txBody>
      </p:sp>
      <p:sp>
        <p:nvSpPr>
          <p:cNvPr id="6" name="Content Placeholder 5"/>
          <p:cNvSpPr>
            <a:spLocks noGrp="1"/>
          </p:cNvSpPr>
          <p:nvPr>
            <p:ph sz="quarter" idx="4"/>
          </p:nvPr>
        </p:nvSpPr>
        <p:spPr>
          <a:xfrm>
            <a:off x="5409722" y="2874108"/>
            <a:ext cx="4449943" cy="346932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42A47F-563E-452B-BA4B-D2F9EB6E6ABA}" type="datetimeFigureOut">
              <a:rPr lang="en-US" smtClean="0"/>
              <a:pPr/>
              <a:t>3/6/2022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FCC1BC-DB21-4DA8-896B-AD052A831787}" type="slidenum">
              <a:rPr lang="en-US" smtClean="0"/>
              <a:pPr/>
              <a:t>‹#›</a:t>
            </a:fld>
            <a:endParaRPr lang="en-US"/>
          </a:p>
        </p:txBody>
      </p:sp>
    </p:spTree>
    <p:extLst>
      <p:ext uri="{BB962C8B-B14F-4D97-AF65-F5344CB8AC3E}">
        <p14:creationId xmlns:p14="http://schemas.microsoft.com/office/powerpoint/2010/main" val="1258554167"/>
      </p:ext>
    </p:extLst>
  </p:cSld>
  <p:clrMapOvr>
    <a:masterClrMapping/>
  </p:clrMapOvr>
  <p:transition spd="slow">
    <p:plu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20108" y="640080"/>
            <a:ext cx="9139557" cy="138684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42A47F-563E-452B-BA4B-D2F9EB6E6ABA}" type="datetimeFigureOut">
              <a:rPr lang="en-US" smtClean="0"/>
              <a:pPr/>
              <a:t>3/6/2022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FCC1BC-DB21-4DA8-896B-AD052A831787}" type="slidenum">
              <a:rPr lang="en-US" smtClean="0"/>
              <a:pPr/>
              <a:t>‹#›</a:t>
            </a:fld>
            <a:endParaRPr lang="en-US"/>
          </a:p>
        </p:txBody>
      </p:sp>
    </p:spTree>
    <p:extLst>
      <p:ext uri="{BB962C8B-B14F-4D97-AF65-F5344CB8AC3E}">
        <p14:creationId xmlns:p14="http://schemas.microsoft.com/office/powerpoint/2010/main" val="3384812814"/>
      </p:ext>
    </p:extLst>
  </p:cSld>
  <p:clrMapOvr>
    <a:masterClrMapping/>
  </p:clrMapOvr>
  <p:transition spd="slow">
    <p:plu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42A47F-563E-452B-BA4B-D2F9EB6E6ABA}" type="datetimeFigureOut">
              <a:rPr lang="en-US" smtClean="0"/>
              <a:pPr/>
              <a:t>3/6/2022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FCC1BC-DB21-4DA8-896B-AD052A831787}" type="slidenum">
              <a:rPr lang="en-US" smtClean="0"/>
              <a:pPr/>
              <a:t>‹#›</a:t>
            </a:fld>
            <a:endParaRPr lang="en-US"/>
          </a:p>
        </p:txBody>
      </p:sp>
    </p:spTree>
    <p:extLst>
      <p:ext uri="{BB962C8B-B14F-4D97-AF65-F5344CB8AC3E}">
        <p14:creationId xmlns:p14="http://schemas.microsoft.com/office/powerpoint/2010/main" val="2265064235"/>
      </p:ext>
    </p:extLst>
  </p:cSld>
  <p:clrMapOvr>
    <a:masterClrMapping/>
  </p:clrMapOvr>
  <p:transition spd="slow">
    <p:plu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108" y="1573534"/>
            <a:ext cx="4097946" cy="1342389"/>
          </a:xfrm>
        </p:spPr>
        <p:txBody>
          <a:bodyPr anchor="b">
            <a:normAutofit/>
          </a:bodyPr>
          <a:lstStyle>
            <a:lvl1pPr>
              <a:defRPr sz="2100"/>
            </a:lvl1pPr>
          </a:lstStyle>
          <a:p>
            <a:r>
              <a:rPr lang="en-US"/>
              <a:t>Click to edit Master title style</a:t>
            </a:r>
            <a:endParaRPr lang="en-US" dirty="0"/>
          </a:p>
        </p:txBody>
      </p:sp>
      <p:sp>
        <p:nvSpPr>
          <p:cNvPr id="3" name="Content Placeholder 2"/>
          <p:cNvSpPr>
            <a:spLocks noGrp="1"/>
          </p:cNvSpPr>
          <p:nvPr>
            <p:ph idx="1"/>
          </p:nvPr>
        </p:nvSpPr>
        <p:spPr>
          <a:xfrm>
            <a:off x="5061090" y="540671"/>
            <a:ext cx="4798576" cy="580275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108" y="2915923"/>
            <a:ext cx="4097946" cy="2713671"/>
          </a:xfrm>
        </p:spPr>
        <p:txBody>
          <a:bodyPr>
            <a:normAutofit/>
          </a:bodyPr>
          <a:lstStyle>
            <a:lvl1pPr marL="0" indent="0">
              <a:buNone/>
              <a:defRPr sz="1500"/>
            </a:lvl1pPr>
            <a:lvl2pPr marL="483755" indent="0">
              <a:buNone/>
              <a:defRPr sz="1500"/>
            </a:lvl2pPr>
            <a:lvl3pPr marL="967511" indent="0">
              <a:buNone/>
              <a:defRPr sz="1300"/>
            </a:lvl3pPr>
            <a:lvl4pPr marL="1451266" indent="0">
              <a:buNone/>
              <a:defRPr sz="1100"/>
            </a:lvl4pPr>
            <a:lvl5pPr marL="1935021" indent="0">
              <a:buNone/>
              <a:defRPr sz="1100"/>
            </a:lvl5pPr>
            <a:lvl6pPr marL="2418776" indent="0">
              <a:buNone/>
              <a:defRPr sz="1100"/>
            </a:lvl6pPr>
            <a:lvl7pPr marL="2902532" indent="0">
              <a:buNone/>
              <a:defRPr sz="1100"/>
            </a:lvl7pPr>
            <a:lvl8pPr marL="3386287" indent="0">
              <a:buNone/>
              <a:defRPr sz="1100"/>
            </a:lvl8pPr>
            <a:lvl9pPr marL="3870043"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2B42A47F-563E-452B-BA4B-D2F9EB6E6ABA}"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CC1BC-DB21-4DA8-896B-AD052A831787}" type="slidenum">
              <a:rPr lang="en-US" smtClean="0"/>
              <a:pPr/>
              <a:t>‹#›</a:t>
            </a:fld>
            <a:endParaRPr lang="en-US"/>
          </a:p>
        </p:txBody>
      </p:sp>
    </p:spTree>
    <p:extLst>
      <p:ext uri="{BB962C8B-B14F-4D97-AF65-F5344CB8AC3E}">
        <p14:creationId xmlns:p14="http://schemas.microsoft.com/office/powerpoint/2010/main" val="2852070"/>
      </p:ext>
    </p:extLst>
  </p:cSld>
  <p:clrMapOvr>
    <a:masterClrMapping/>
  </p:clrMapOvr>
  <p:transition spd="slow">
    <p:plu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109" y="5040630"/>
            <a:ext cx="9139556" cy="595075"/>
          </a:xfrm>
        </p:spPr>
        <p:txBody>
          <a:bodyPr anchor="b">
            <a:normAutofit/>
          </a:bodyPr>
          <a:lstStyle>
            <a:lvl1pPr algn="l">
              <a:defRPr sz="25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20108" y="640080"/>
            <a:ext cx="9139557" cy="4038004"/>
          </a:xfrm>
        </p:spPr>
        <p:txBody>
          <a:bodyPr anchor="t">
            <a:normAutofit/>
          </a:bodyPr>
          <a:lstStyle>
            <a:lvl1pPr marL="0" indent="0" algn="ctr">
              <a:buNone/>
              <a:defRPr sz="1700"/>
            </a:lvl1pPr>
            <a:lvl2pPr marL="483900" indent="0">
              <a:buNone/>
              <a:defRPr sz="1700"/>
            </a:lvl2pPr>
            <a:lvl3pPr marL="967801" indent="0">
              <a:buNone/>
              <a:defRPr sz="1700"/>
            </a:lvl3pPr>
            <a:lvl4pPr marL="1451701" indent="0">
              <a:buNone/>
              <a:defRPr sz="1700"/>
            </a:lvl4pPr>
            <a:lvl5pPr marL="1935602" indent="0">
              <a:buNone/>
              <a:defRPr sz="1700"/>
            </a:lvl5pPr>
            <a:lvl6pPr marL="2419502" indent="0">
              <a:buNone/>
              <a:defRPr sz="1700"/>
            </a:lvl6pPr>
            <a:lvl7pPr marL="2903403" indent="0">
              <a:buNone/>
              <a:defRPr sz="1700"/>
            </a:lvl7pPr>
            <a:lvl8pPr marL="3387303" indent="0">
              <a:buNone/>
              <a:defRPr sz="1700"/>
            </a:lvl8pPr>
            <a:lvl9pPr marL="3871204"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720109" y="5635705"/>
            <a:ext cx="9139556" cy="707725"/>
          </a:xfrm>
        </p:spPr>
        <p:txBody>
          <a:bodyPr>
            <a:normAutofit/>
          </a:bodyPr>
          <a:lstStyle>
            <a:lvl1pPr marL="0" indent="0">
              <a:buNone/>
              <a:defRPr sz="1300"/>
            </a:lvl1pPr>
            <a:lvl2pPr marL="483900" indent="0">
              <a:buNone/>
              <a:defRPr sz="1300"/>
            </a:lvl2pPr>
            <a:lvl3pPr marL="967801" indent="0">
              <a:buNone/>
              <a:defRPr sz="1100"/>
            </a:lvl3pPr>
            <a:lvl4pPr marL="1451701" indent="0">
              <a:buNone/>
              <a:defRPr sz="1000"/>
            </a:lvl4pPr>
            <a:lvl5pPr marL="1935602" indent="0">
              <a:buNone/>
              <a:defRPr sz="1000"/>
            </a:lvl5pPr>
            <a:lvl6pPr marL="2419502" indent="0">
              <a:buNone/>
              <a:defRPr sz="1000"/>
            </a:lvl6pPr>
            <a:lvl7pPr marL="2903403" indent="0">
              <a:buNone/>
              <a:defRPr sz="1000"/>
            </a:lvl7pPr>
            <a:lvl8pPr marL="3387303" indent="0">
              <a:buNone/>
              <a:defRPr sz="1000"/>
            </a:lvl8pPr>
            <a:lvl9pPr marL="3871204"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42A47F-563E-452B-BA4B-D2F9EB6E6ABA}"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CC1BC-DB21-4DA8-896B-AD052A831787}" type="slidenum">
              <a:rPr lang="en-US" smtClean="0"/>
              <a:pPr/>
              <a:t>‹#›</a:t>
            </a:fld>
            <a:endParaRPr lang="en-US"/>
          </a:p>
        </p:txBody>
      </p:sp>
    </p:spTree>
    <p:extLst>
      <p:ext uri="{BB962C8B-B14F-4D97-AF65-F5344CB8AC3E}">
        <p14:creationId xmlns:p14="http://schemas.microsoft.com/office/powerpoint/2010/main" val="308220787"/>
      </p:ext>
    </p:extLst>
  </p:cSld>
  <p:clrMapOvr>
    <a:masterClrMapping/>
  </p:clrMapOvr>
  <p:transition spd="slow">
    <p:plu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890"/>
            <a:ext cx="12961938" cy="720979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720108" y="640080"/>
            <a:ext cx="9139557" cy="1386840"/>
          </a:xfrm>
          <a:prstGeom prst="rect">
            <a:avLst/>
          </a:prstGeom>
        </p:spPr>
        <p:txBody>
          <a:bodyPr vert="horz" lIns="96780" tIns="48390" rIns="96780" bIns="4839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20108" y="2268619"/>
            <a:ext cx="9139557" cy="4074812"/>
          </a:xfrm>
          <a:prstGeom prst="rect">
            <a:avLst/>
          </a:prstGeom>
        </p:spPr>
        <p:txBody>
          <a:bodyPr vert="horz" lIns="96780" tIns="48390" rIns="96780" bIns="483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60145" y="6343431"/>
            <a:ext cx="969529" cy="383381"/>
          </a:xfrm>
          <a:prstGeom prst="rect">
            <a:avLst/>
          </a:prstGeom>
        </p:spPr>
        <p:txBody>
          <a:bodyPr vert="horz" lIns="96780" tIns="48390" rIns="96780" bIns="48390" rtlCol="0" anchor="ctr"/>
          <a:lstStyle>
            <a:lvl1pPr algn="r">
              <a:defRPr sz="1000">
                <a:solidFill>
                  <a:schemeClr val="tx1">
                    <a:tint val="75000"/>
                  </a:schemeClr>
                </a:solidFill>
              </a:defRPr>
            </a:lvl1pPr>
          </a:lstStyle>
          <a:p>
            <a:fld id="{2B42A47F-563E-452B-BA4B-D2F9EB6E6ABA}" type="datetimeFigureOut">
              <a:rPr lang="en-US" smtClean="0"/>
              <a:pPr/>
              <a:t>3/6/2022</a:t>
            </a:fld>
            <a:endParaRPr lang="en-US"/>
          </a:p>
        </p:txBody>
      </p:sp>
      <p:sp>
        <p:nvSpPr>
          <p:cNvPr id="5" name="Footer Placeholder 4"/>
          <p:cNvSpPr>
            <a:spLocks noGrp="1"/>
          </p:cNvSpPr>
          <p:nvPr>
            <p:ph type="ftr" sz="quarter" idx="3"/>
          </p:nvPr>
        </p:nvSpPr>
        <p:spPr>
          <a:xfrm>
            <a:off x="720108" y="6343431"/>
            <a:ext cx="6695313" cy="383381"/>
          </a:xfrm>
          <a:prstGeom prst="rect">
            <a:avLst/>
          </a:prstGeom>
        </p:spPr>
        <p:txBody>
          <a:bodyPr vert="horz" lIns="96780" tIns="48390" rIns="96780" bIns="4839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33173" y="6343431"/>
            <a:ext cx="726493" cy="383381"/>
          </a:xfrm>
          <a:prstGeom prst="rect">
            <a:avLst/>
          </a:prstGeom>
        </p:spPr>
        <p:txBody>
          <a:bodyPr vert="horz" lIns="96780" tIns="48390" rIns="96780" bIns="48390" rtlCol="0" anchor="ctr"/>
          <a:lstStyle>
            <a:lvl1pPr algn="r">
              <a:defRPr sz="1000">
                <a:solidFill>
                  <a:schemeClr val="accent1"/>
                </a:solidFill>
              </a:defRPr>
            </a:lvl1pPr>
          </a:lstStyle>
          <a:p>
            <a:fld id="{24FCC1BC-DB21-4DA8-896B-AD052A831787}" type="slidenum">
              <a:rPr lang="en-US" smtClean="0"/>
              <a:pPr/>
              <a:t>‹#›</a:t>
            </a:fld>
            <a:endParaRPr lang="en-US"/>
          </a:p>
        </p:txBody>
      </p:sp>
    </p:spTree>
    <p:extLst>
      <p:ext uri="{BB962C8B-B14F-4D97-AF65-F5344CB8AC3E}">
        <p14:creationId xmlns:p14="http://schemas.microsoft.com/office/powerpoint/2010/main" val="2700281660"/>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p:transition spd="slow">
    <p:plus/>
  </p:transition>
  <p:txStyles>
    <p:titleStyle>
      <a:lvl1pPr algn="l" defTabSz="483900" rtl="0" eaLnBrk="1" latinLnBrk="0" hangingPunct="1">
        <a:spcBef>
          <a:spcPct val="0"/>
        </a:spcBef>
        <a:buNone/>
        <a:defRPr sz="38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2925" indent="-362925" algn="l" defTabSz="483900" rtl="0" eaLnBrk="1" latinLnBrk="0" hangingPunct="1">
        <a:spcBef>
          <a:spcPts val="1058"/>
        </a:spcBef>
        <a:spcAft>
          <a:spcPts val="0"/>
        </a:spcAft>
        <a:buClr>
          <a:schemeClr val="accent1"/>
        </a:buClr>
        <a:buSzPct val="80000"/>
        <a:buFont typeface="Wingdings 3" charset="2"/>
        <a:buChar char=""/>
        <a:defRPr sz="1900" kern="1200">
          <a:solidFill>
            <a:schemeClr val="tx1">
              <a:lumMod val="75000"/>
              <a:lumOff val="25000"/>
            </a:schemeClr>
          </a:solidFill>
          <a:latin typeface="+mn-lt"/>
          <a:ea typeface="+mn-ea"/>
          <a:cs typeface="+mn-cs"/>
        </a:defRPr>
      </a:lvl1pPr>
      <a:lvl2pPr marL="786338" indent="-302438" algn="l" defTabSz="483900" rtl="0" eaLnBrk="1" latinLnBrk="0" hangingPunct="1">
        <a:spcBef>
          <a:spcPts val="1058"/>
        </a:spcBef>
        <a:spcAft>
          <a:spcPts val="0"/>
        </a:spcAft>
        <a:buClr>
          <a:schemeClr val="accent1"/>
        </a:buClr>
        <a:buSzPct val="80000"/>
        <a:buFont typeface="Wingdings 3" charset="2"/>
        <a:buChar char=""/>
        <a:defRPr sz="1700" kern="1200">
          <a:solidFill>
            <a:schemeClr val="tx1">
              <a:lumMod val="75000"/>
              <a:lumOff val="25000"/>
            </a:schemeClr>
          </a:solidFill>
          <a:latin typeface="+mn-lt"/>
          <a:ea typeface="+mn-ea"/>
          <a:cs typeface="+mn-cs"/>
        </a:defRPr>
      </a:lvl2pPr>
      <a:lvl3pPr marL="1209751" indent="-241950" algn="l" defTabSz="483900" rtl="0" eaLnBrk="1" latinLnBrk="0" hangingPunct="1">
        <a:spcBef>
          <a:spcPts val="1058"/>
        </a:spcBef>
        <a:spcAft>
          <a:spcPts val="0"/>
        </a:spcAft>
        <a:buClr>
          <a:schemeClr val="accent1"/>
        </a:buClr>
        <a:buSzPct val="80000"/>
        <a:buFont typeface="Wingdings 3" charset="2"/>
        <a:buChar char=""/>
        <a:defRPr sz="1500" kern="1200">
          <a:solidFill>
            <a:schemeClr val="tx1">
              <a:lumMod val="75000"/>
              <a:lumOff val="25000"/>
            </a:schemeClr>
          </a:solidFill>
          <a:latin typeface="+mn-lt"/>
          <a:ea typeface="+mn-ea"/>
          <a:cs typeface="+mn-cs"/>
        </a:defRPr>
      </a:lvl3pPr>
      <a:lvl4pPr marL="1693652" indent="-241950" algn="l" defTabSz="483900" rtl="0" eaLnBrk="1" latinLnBrk="0" hangingPunct="1">
        <a:spcBef>
          <a:spcPts val="1058"/>
        </a:spcBef>
        <a:spcAft>
          <a:spcPts val="0"/>
        </a:spcAft>
        <a:buClr>
          <a:schemeClr val="accent1"/>
        </a:buClr>
        <a:buSzPct val="80000"/>
        <a:buFont typeface="Wingdings 3" charset="2"/>
        <a:buChar char=""/>
        <a:defRPr sz="1300" kern="1200">
          <a:solidFill>
            <a:schemeClr val="tx1">
              <a:lumMod val="75000"/>
              <a:lumOff val="25000"/>
            </a:schemeClr>
          </a:solidFill>
          <a:latin typeface="+mn-lt"/>
          <a:ea typeface="+mn-ea"/>
          <a:cs typeface="+mn-cs"/>
        </a:defRPr>
      </a:lvl4pPr>
      <a:lvl5pPr marL="2177552" indent="-241950" algn="l" defTabSz="483900" rtl="0" eaLnBrk="1" latinLnBrk="0" hangingPunct="1">
        <a:spcBef>
          <a:spcPts val="1058"/>
        </a:spcBef>
        <a:spcAft>
          <a:spcPts val="0"/>
        </a:spcAft>
        <a:buClr>
          <a:schemeClr val="accent1"/>
        </a:buClr>
        <a:buSzPct val="80000"/>
        <a:buFont typeface="Wingdings 3" charset="2"/>
        <a:buChar char=""/>
        <a:defRPr sz="1300" kern="1200">
          <a:solidFill>
            <a:schemeClr val="tx1">
              <a:lumMod val="75000"/>
              <a:lumOff val="25000"/>
            </a:schemeClr>
          </a:solidFill>
          <a:latin typeface="+mn-lt"/>
          <a:ea typeface="+mn-ea"/>
          <a:cs typeface="+mn-cs"/>
        </a:defRPr>
      </a:lvl5pPr>
      <a:lvl6pPr marL="2661453" indent="-241950" algn="l" defTabSz="483900" rtl="0" eaLnBrk="1" latinLnBrk="0" hangingPunct="1">
        <a:spcBef>
          <a:spcPts val="1058"/>
        </a:spcBef>
        <a:spcAft>
          <a:spcPts val="0"/>
        </a:spcAft>
        <a:buClr>
          <a:schemeClr val="accent1"/>
        </a:buClr>
        <a:buSzPct val="80000"/>
        <a:buFont typeface="Wingdings 3" charset="2"/>
        <a:buChar char=""/>
        <a:defRPr sz="1300" kern="1200">
          <a:solidFill>
            <a:schemeClr val="tx1">
              <a:lumMod val="75000"/>
              <a:lumOff val="25000"/>
            </a:schemeClr>
          </a:solidFill>
          <a:latin typeface="+mn-lt"/>
          <a:ea typeface="+mn-ea"/>
          <a:cs typeface="+mn-cs"/>
        </a:defRPr>
      </a:lvl6pPr>
      <a:lvl7pPr marL="3145353" indent="-241950" algn="l" defTabSz="483900" rtl="0" eaLnBrk="1" latinLnBrk="0" hangingPunct="1">
        <a:spcBef>
          <a:spcPts val="1058"/>
        </a:spcBef>
        <a:spcAft>
          <a:spcPts val="0"/>
        </a:spcAft>
        <a:buClr>
          <a:schemeClr val="accent1"/>
        </a:buClr>
        <a:buSzPct val="80000"/>
        <a:buFont typeface="Wingdings 3" charset="2"/>
        <a:buChar char=""/>
        <a:defRPr sz="1300" kern="1200">
          <a:solidFill>
            <a:schemeClr val="tx1">
              <a:lumMod val="75000"/>
              <a:lumOff val="25000"/>
            </a:schemeClr>
          </a:solidFill>
          <a:latin typeface="+mn-lt"/>
          <a:ea typeface="+mn-ea"/>
          <a:cs typeface="+mn-cs"/>
        </a:defRPr>
      </a:lvl7pPr>
      <a:lvl8pPr marL="3629254" indent="-241950" algn="l" defTabSz="483900" rtl="0" eaLnBrk="1" latinLnBrk="0" hangingPunct="1">
        <a:spcBef>
          <a:spcPts val="1058"/>
        </a:spcBef>
        <a:spcAft>
          <a:spcPts val="0"/>
        </a:spcAft>
        <a:buClr>
          <a:schemeClr val="accent1"/>
        </a:buClr>
        <a:buSzPct val="80000"/>
        <a:buFont typeface="Wingdings 3" charset="2"/>
        <a:buChar char=""/>
        <a:defRPr sz="1300" kern="1200">
          <a:solidFill>
            <a:schemeClr val="tx1">
              <a:lumMod val="75000"/>
              <a:lumOff val="25000"/>
            </a:schemeClr>
          </a:solidFill>
          <a:latin typeface="+mn-lt"/>
          <a:ea typeface="+mn-ea"/>
          <a:cs typeface="+mn-cs"/>
        </a:defRPr>
      </a:lvl8pPr>
      <a:lvl9pPr marL="4113154" indent="-241950" algn="l" defTabSz="483900" rtl="0" eaLnBrk="1" latinLnBrk="0" hangingPunct="1">
        <a:spcBef>
          <a:spcPts val="1058"/>
        </a:spcBef>
        <a:spcAft>
          <a:spcPts val="0"/>
        </a:spcAft>
        <a:buClr>
          <a:schemeClr val="accent1"/>
        </a:buClr>
        <a:buSzPct val="80000"/>
        <a:buFont typeface="Wingdings 3" charset="2"/>
        <a:buChar char=""/>
        <a:defRPr sz="1300" kern="1200">
          <a:solidFill>
            <a:schemeClr val="tx1">
              <a:lumMod val="75000"/>
              <a:lumOff val="25000"/>
            </a:schemeClr>
          </a:solidFill>
          <a:latin typeface="+mn-lt"/>
          <a:ea typeface="+mn-ea"/>
          <a:cs typeface="+mn-cs"/>
        </a:defRPr>
      </a:lvl9pPr>
    </p:bodyStyle>
    <p:otherStyle>
      <a:defPPr>
        <a:defRPr lang="en-US"/>
      </a:defPPr>
      <a:lvl1pPr marL="0" algn="l" defTabSz="483900" rtl="0" eaLnBrk="1" latinLnBrk="0" hangingPunct="1">
        <a:defRPr sz="1900" kern="1200">
          <a:solidFill>
            <a:schemeClr val="tx1"/>
          </a:solidFill>
          <a:latin typeface="+mn-lt"/>
          <a:ea typeface="+mn-ea"/>
          <a:cs typeface="+mn-cs"/>
        </a:defRPr>
      </a:lvl1pPr>
      <a:lvl2pPr marL="483900" algn="l" defTabSz="483900" rtl="0" eaLnBrk="1" latinLnBrk="0" hangingPunct="1">
        <a:defRPr sz="1900" kern="1200">
          <a:solidFill>
            <a:schemeClr val="tx1"/>
          </a:solidFill>
          <a:latin typeface="+mn-lt"/>
          <a:ea typeface="+mn-ea"/>
          <a:cs typeface="+mn-cs"/>
        </a:defRPr>
      </a:lvl2pPr>
      <a:lvl3pPr marL="967801" algn="l" defTabSz="483900" rtl="0" eaLnBrk="1" latinLnBrk="0" hangingPunct="1">
        <a:defRPr sz="1900" kern="1200">
          <a:solidFill>
            <a:schemeClr val="tx1"/>
          </a:solidFill>
          <a:latin typeface="+mn-lt"/>
          <a:ea typeface="+mn-ea"/>
          <a:cs typeface="+mn-cs"/>
        </a:defRPr>
      </a:lvl3pPr>
      <a:lvl4pPr marL="1451701" algn="l" defTabSz="483900" rtl="0" eaLnBrk="1" latinLnBrk="0" hangingPunct="1">
        <a:defRPr sz="1900" kern="1200">
          <a:solidFill>
            <a:schemeClr val="tx1"/>
          </a:solidFill>
          <a:latin typeface="+mn-lt"/>
          <a:ea typeface="+mn-ea"/>
          <a:cs typeface="+mn-cs"/>
        </a:defRPr>
      </a:lvl4pPr>
      <a:lvl5pPr marL="1935602" algn="l" defTabSz="483900" rtl="0" eaLnBrk="1" latinLnBrk="0" hangingPunct="1">
        <a:defRPr sz="1900" kern="1200">
          <a:solidFill>
            <a:schemeClr val="tx1"/>
          </a:solidFill>
          <a:latin typeface="+mn-lt"/>
          <a:ea typeface="+mn-ea"/>
          <a:cs typeface="+mn-cs"/>
        </a:defRPr>
      </a:lvl5pPr>
      <a:lvl6pPr marL="2419502" algn="l" defTabSz="483900" rtl="0" eaLnBrk="1" latinLnBrk="0" hangingPunct="1">
        <a:defRPr sz="1900" kern="1200">
          <a:solidFill>
            <a:schemeClr val="tx1"/>
          </a:solidFill>
          <a:latin typeface="+mn-lt"/>
          <a:ea typeface="+mn-ea"/>
          <a:cs typeface="+mn-cs"/>
        </a:defRPr>
      </a:lvl6pPr>
      <a:lvl7pPr marL="2903403" algn="l" defTabSz="483900" rtl="0" eaLnBrk="1" latinLnBrk="0" hangingPunct="1">
        <a:defRPr sz="1900" kern="1200">
          <a:solidFill>
            <a:schemeClr val="tx1"/>
          </a:solidFill>
          <a:latin typeface="+mn-lt"/>
          <a:ea typeface="+mn-ea"/>
          <a:cs typeface="+mn-cs"/>
        </a:defRPr>
      </a:lvl7pPr>
      <a:lvl8pPr marL="3387303" algn="l" defTabSz="483900" rtl="0" eaLnBrk="1" latinLnBrk="0" hangingPunct="1">
        <a:defRPr sz="1900" kern="1200">
          <a:solidFill>
            <a:schemeClr val="tx1"/>
          </a:solidFill>
          <a:latin typeface="+mn-lt"/>
          <a:ea typeface="+mn-ea"/>
          <a:cs typeface="+mn-cs"/>
        </a:defRPr>
      </a:lvl8pPr>
      <a:lvl9pPr marL="3871204" algn="l" defTabSz="4839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1393" y="242864"/>
            <a:ext cx="11481629" cy="4524315"/>
          </a:xfrm>
          <a:prstGeom prst="rect">
            <a:avLst/>
          </a:prstGeom>
          <a:noFill/>
        </p:spPr>
        <p:txBody>
          <a:bodyPr wrap="square" rtlCol="0">
            <a:spAutoFit/>
          </a:bodyPr>
          <a:lstStyle/>
          <a:p>
            <a:pPr algn="ctr"/>
            <a:r>
              <a:rPr lang="en-US" sz="2400" b="1" dirty="0">
                <a:solidFill>
                  <a:schemeClr val="accent1">
                    <a:lumMod val="75000"/>
                  </a:schemeClr>
                </a:solidFill>
                <a:latin typeface="Times New Roman" pitchFamily="18" charset="0"/>
                <a:cs typeface="Times New Roman" pitchFamily="18" charset="0"/>
              </a:rPr>
              <a:t>BANSAL COLLEGE OF  ENGINEERING</a:t>
            </a:r>
          </a:p>
          <a:p>
            <a:pPr algn="ctr"/>
            <a:r>
              <a:rPr lang="en-US" sz="2400" b="1" dirty="0">
                <a:solidFill>
                  <a:schemeClr val="accent1">
                    <a:lumMod val="75000"/>
                  </a:schemeClr>
                </a:solidFill>
                <a:latin typeface="Times New Roman" pitchFamily="18" charset="0"/>
                <a:cs typeface="Times New Roman" pitchFamily="18" charset="0"/>
              </a:rPr>
              <a:t>MANDIDEEP, BHOPAL (M.P.)</a:t>
            </a:r>
          </a:p>
          <a:p>
            <a:pPr algn="ctr"/>
            <a:endParaRPr lang="en-US" sz="2400" b="1" dirty="0">
              <a:solidFill>
                <a:srgbClr val="C00000"/>
              </a:solidFill>
              <a:latin typeface="Times New Roman" pitchFamily="18" charset="0"/>
              <a:cs typeface="Times New Roman" pitchFamily="18" charset="0"/>
            </a:endParaRPr>
          </a:p>
          <a:p>
            <a:pPr algn="ctr"/>
            <a:r>
              <a:rPr lang="en-US" sz="2400" dirty="0">
                <a:latin typeface="Times New Roman" pitchFamily="18" charset="0"/>
                <a:cs typeface="Times New Roman" pitchFamily="18" charset="0"/>
              </a:rPr>
              <a:t>Major Project Presentation</a:t>
            </a:r>
          </a:p>
          <a:p>
            <a:pPr algn="ctr"/>
            <a:r>
              <a:rPr lang="en-US" sz="2400" dirty="0">
                <a:latin typeface="Times New Roman" pitchFamily="18" charset="0"/>
                <a:cs typeface="Times New Roman" pitchFamily="18" charset="0"/>
              </a:rPr>
              <a:t>On</a:t>
            </a:r>
          </a:p>
          <a:p>
            <a:pPr algn="ctr"/>
            <a:r>
              <a:rPr lang="en-US" sz="2800" b="1" dirty="0">
                <a:solidFill>
                  <a:schemeClr val="accent1">
                    <a:lumMod val="75000"/>
                  </a:schemeClr>
                </a:solidFill>
                <a:latin typeface="Times New Roman" pitchFamily="18" charset="0"/>
                <a:cs typeface="Times New Roman" pitchFamily="18" charset="0"/>
              </a:rPr>
              <a:t>“ Quick Fix : Study Stuff  Provider Application ”</a:t>
            </a:r>
          </a:p>
          <a:p>
            <a:pPr algn="ctr"/>
            <a:endParaRPr lang="en-US" sz="2400" b="1" dirty="0">
              <a:solidFill>
                <a:srgbClr val="C00000"/>
              </a:solidFill>
              <a:latin typeface="Times New Roman" pitchFamily="18" charset="0"/>
              <a:cs typeface="Times New Roman" pitchFamily="18" charset="0"/>
            </a:endParaRPr>
          </a:p>
          <a:p>
            <a:pPr algn="ctr"/>
            <a:endParaRPr lang="en-US" sz="2400" b="1" dirty="0">
              <a:solidFill>
                <a:srgbClr val="C00000"/>
              </a:solidFill>
              <a:latin typeface="Times New Roman" pitchFamily="18" charset="0"/>
              <a:cs typeface="Times New Roman" pitchFamily="18" charset="0"/>
            </a:endParaRPr>
          </a:p>
          <a:p>
            <a:pPr algn="ctr"/>
            <a:endParaRPr lang="en-US" sz="2400" b="1" dirty="0">
              <a:solidFill>
                <a:srgbClr val="C00000"/>
              </a:solidFill>
              <a:latin typeface="Times New Roman" pitchFamily="18" charset="0"/>
              <a:cs typeface="Times New Roman" pitchFamily="18" charset="0"/>
            </a:endParaRPr>
          </a:p>
          <a:p>
            <a:pPr algn="ctr"/>
            <a:endParaRPr lang="en-US" sz="2400" b="1" dirty="0">
              <a:solidFill>
                <a:srgbClr val="C00000"/>
              </a:solidFill>
              <a:latin typeface="Times New Roman" pitchFamily="18" charset="0"/>
              <a:cs typeface="Times New Roman" pitchFamily="18" charset="0"/>
            </a:endParaRPr>
          </a:p>
          <a:p>
            <a:pPr algn="ctr"/>
            <a:r>
              <a:rPr lang="en-US" sz="2000" dirty="0">
                <a:latin typeface="Times New Roman" pitchFamily="18" charset="0"/>
                <a:cs typeface="Times New Roman" pitchFamily="18" charset="0"/>
              </a:rPr>
              <a:t>Session : 2020-2021</a:t>
            </a:r>
          </a:p>
          <a:p>
            <a:pPr algn="ctr"/>
            <a:r>
              <a:rPr lang="en-US" sz="2400" b="1" dirty="0">
                <a:solidFill>
                  <a:schemeClr val="accent1">
                    <a:lumMod val="75000"/>
                  </a:schemeClr>
                </a:solidFill>
                <a:latin typeface="Times New Roman" pitchFamily="18" charset="0"/>
                <a:cs typeface="Times New Roman" pitchFamily="18" charset="0"/>
              </a:rPr>
              <a:t>Department of  Computer Science Engineering</a:t>
            </a:r>
          </a:p>
        </p:txBody>
      </p:sp>
      <p:pic>
        <p:nvPicPr>
          <p:cNvPr id="3" name="Picture 2" descr="download (4).jpeg"/>
          <p:cNvPicPr>
            <a:picLocks noChangeAspect="1"/>
          </p:cNvPicPr>
          <p:nvPr/>
        </p:nvPicPr>
        <p:blipFill>
          <a:blip r:embed="rId2"/>
          <a:stretch>
            <a:fillRect/>
          </a:stretch>
        </p:blipFill>
        <p:spPr>
          <a:xfrm>
            <a:off x="4623581" y="2824165"/>
            <a:ext cx="1009650" cy="1133475"/>
          </a:xfrm>
          <a:prstGeom prst="rect">
            <a:avLst/>
          </a:prstGeom>
        </p:spPr>
      </p:pic>
      <p:sp>
        <p:nvSpPr>
          <p:cNvPr id="4" name="TextBox 3"/>
          <p:cNvSpPr txBox="1"/>
          <p:nvPr/>
        </p:nvSpPr>
        <p:spPr>
          <a:xfrm>
            <a:off x="623053" y="5243524"/>
            <a:ext cx="3643338" cy="1384995"/>
          </a:xfrm>
          <a:prstGeom prst="rect">
            <a:avLst/>
          </a:prstGeom>
          <a:noFill/>
        </p:spPr>
        <p:txBody>
          <a:bodyPr wrap="square" rtlCol="0">
            <a:spAutoFit/>
          </a:bodyPr>
          <a:lstStyle/>
          <a:p>
            <a:r>
              <a:rPr lang="en-US" sz="2200" b="1" dirty="0">
                <a:solidFill>
                  <a:schemeClr val="accent1">
                    <a:lumMod val="75000"/>
                  </a:schemeClr>
                </a:solidFill>
                <a:latin typeface="Times New Roman" pitchFamily="18" charset="0"/>
                <a:cs typeface="Times New Roman" pitchFamily="18" charset="0"/>
              </a:rPr>
              <a:t>Under the guidance of :</a:t>
            </a:r>
          </a:p>
          <a:p>
            <a:r>
              <a:rPr lang="en-US" sz="2000" dirty="0">
                <a:latin typeface="Times New Roman" pitchFamily="18" charset="0"/>
                <a:cs typeface="Times New Roman" pitchFamily="18" charset="0"/>
              </a:rPr>
              <a:t>Prof.  </a:t>
            </a:r>
            <a:r>
              <a:rPr lang="en-US" sz="2000" dirty="0" err="1">
                <a:latin typeface="Times New Roman" pitchFamily="18" charset="0"/>
                <a:cs typeface="Times New Roman" pitchFamily="18" charset="0"/>
              </a:rPr>
              <a:t>Anirudh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Vyas</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Department of Computer </a:t>
            </a:r>
          </a:p>
          <a:p>
            <a:r>
              <a:rPr lang="en-US" sz="2000" dirty="0">
                <a:latin typeface="Times New Roman" pitchFamily="18" charset="0"/>
                <a:cs typeface="Times New Roman" pitchFamily="18" charset="0"/>
              </a:rPr>
              <a:t>Science &amp; Engineering</a:t>
            </a:r>
          </a:p>
        </p:txBody>
      </p:sp>
      <p:sp>
        <p:nvSpPr>
          <p:cNvPr id="5" name="TextBox 4"/>
          <p:cNvSpPr txBox="1"/>
          <p:nvPr/>
        </p:nvSpPr>
        <p:spPr>
          <a:xfrm>
            <a:off x="6480969" y="5243524"/>
            <a:ext cx="5143536" cy="1661993"/>
          </a:xfrm>
          <a:prstGeom prst="rect">
            <a:avLst/>
          </a:prstGeom>
          <a:noFill/>
        </p:spPr>
        <p:txBody>
          <a:bodyPr wrap="square" rtlCol="0">
            <a:spAutoFit/>
          </a:bodyPr>
          <a:lstStyle/>
          <a:p>
            <a:r>
              <a:rPr lang="en-US" sz="2200" b="1" dirty="0">
                <a:solidFill>
                  <a:schemeClr val="accent1">
                    <a:lumMod val="75000"/>
                  </a:schemeClr>
                </a:solidFill>
                <a:latin typeface="Times New Roman" pitchFamily="18" charset="0"/>
                <a:cs typeface="Times New Roman" pitchFamily="18" charset="0"/>
              </a:rPr>
              <a:t>Presented by :</a:t>
            </a:r>
          </a:p>
          <a:p>
            <a:r>
              <a:rPr lang="en-US" sz="2000" dirty="0" err="1">
                <a:latin typeface="Times New Roman" pitchFamily="18" charset="0"/>
                <a:cs typeface="Times New Roman" pitchFamily="18" charset="0"/>
              </a:rPr>
              <a:t>Sneh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Gour</a:t>
            </a:r>
            <a:r>
              <a:rPr lang="en-US" sz="2000" dirty="0">
                <a:latin typeface="Times New Roman" pitchFamily="18" charset="0"/>
                <a:cs typeface="Times New Roman" pitchFamily="18" charset="0"/>
              </a:rPr>
              <a:t> (0127CS171093)</a:t>
            </a:r>
          </a:p>
          <a:p>
            <a:r>
              <a:rPr lang="en-US" sz="2000" dirty="0" err="1">
                <a:latin typeface="Times New Roman" pitchFamily="18" charset="0"/>
                <a:cs typeface="Times New Roman" pitchFamily="18" charset="0"/>
              </a:rPr>
              <a:t>Sahil</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Yadav</a:t>
            </a:r>
            <a:r>
              <a:rPr lang="en-US" sz="2000" dirty="0">
                <a:latin typeface="Times New Roman" pitchFamily="18" charset="0"/>
                <a:cs typeface="Times New Roman" pitchFamily="18" charset="0"/>
              </a:rPr>
              <a:t> (0127CS171077)</a:t>
            </a:r>
          </a:p>
          <a:p>
            <a:r>
              <a:rPr lang="en-US" sz="2000" dirty="0" err="1">
                <a:latin typeface="Times New Roman" pitchFamily="18" charset="0"/>
                <a:cs typeface="Times New Roman" pitchFamily="18" charset="0"/>
              </a:rPr>
              <a:t>Harshit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Chouhan</a:t>
            </a:r>
            <a:r>
              <a:rPr lang="en-US" sz="2000" dirty="0">
                <a:latin typeface="Times New Roman" pitchFamily="18" charset="0"/>
                <a:cs typeface="Times New Roman" pitchFamily="18" charset="0"/>
              </a:rPr>
              <a:t> (0127ME171014)</a:t>
            </a:r>
          </a:p>
          <a:p>
            <a:r>
              <a:rPr lang="en-US" sz="2000" dirty="0">
                <a:latin typeface="Times New Roman" pitchFamily="18" charset="0"/>
                <a:cs typeface="Times New Roman" pitchFamily="18" charset="0"/>
              </a:rPr>
              <a:t>CSE, VII Semester, 4</a:t>
            </a:r>
            <a:r>
              <a:rPr lang="en-US" sz="2000" baseline="30000" dirty="0">
                <a:latin typeface="Times New Roman" pitchFamily="18" charset="0"/>
                <a:cs typeface="Times New Roman" pitchFamily="18" charset="0"/>
              </a:rPr>
              <a:t>th</a:t>
            </a:r>
            <a:r>
              <a:rPr lang="en-US" sz="2000" dirty="0">
                <a:latin typeface="Times New Roman" pitchFamily="18" charset="0"/>
                <a:cs typeface="Times New Roman" pitchFamily="18" charset="0"/>
              </a:rPr>
              <a:t>  Year</a:t>
            </a:r>
            <a:endParaRPr lang="en-US" sz="2000" dirty="0"/>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1879" y="3243260"/>
            <a:ext cx="1857388" cy="78581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itchFamily="18" charset="0"/>
                <a:cs typeface="Times New Roman" pitchFamily="18" charset="0"/>
              </a:rPr>
              <a:t>Seller</a:t>
            </a:r>
          </a:p>
        </p:txBody>
      </p:sp>
      <p:sp>
        <p:nvSpPr>
          <p:cNvPr id="3" name="Rectangle 2"/>
          <p:cNvSpPr/>
          <p:nvPr/>
        </p:nvSpPr>
        <p:spPr>
          <a:xfrm>
            <a:off x="908805" y="5529276"/>
            <a:ext cx="1857388" cy="78581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itchFamily="18" charset="0"/>
                <a:cs typeface="Times New Roman" pitchFamily="18" charset="0"/>
              </a:rPr>
              <a:t>Buyer</a:t>
            </a:r>
          </a:p>
        </p:txBody>
      </p:sp>
      <p:sp>
        <p:nvSpPr>
          <p:cNvPr id="4" name="Oval 3"/>
          <p:cNvSpPr/>
          <p:nvPr/>
        </p:nvSpPr>
        <p:spPr>
          <a:xfrm>
            <a:off x="194425" y="3171822"/>
            <a:ext cx="1357322" cy="107157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Times New Roman" pitchFamily="18" charset="0"/>
                <a:cs typeface="Times New Roman" pitchFamily="18" charset="0"/>
              </a:rPr>
              <a:t>Login</a:t>
            </a:r>
          </a:p>
        </p:txBody>
      </p:sp>
      <p:sp>
        <p:nvSpPr>
          <p:cNvPr id="5" name="Rectangle 4"/>
          <p:cNvSpPr/>
          <p:nvPr/>
        </p:nvSpPr>
        <p:spPr>
          <a:xfrm>
            <a:off x="8195481" y="2814632"/>
            <a:ext cx="1857388" cy="78581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itchFamily="18" charset="0"/>
                <a:cs typeface="Times New Roman" pitchFamily="18" charset="0"/>
              </a:rPr>
              <a:t>Admin</a:t>
            </a:r>
          </a:p>
        </p:txBody>
      </p:sp>
      <p:sp>
        <p:nvSpPr>
          <p:cNvPr id="6" name="Oval 5"/>
          <p:cNvSpPr/>
          <p:nvPr/>
        </p:nvSpPr>
        <p:spPr>
          <a:xfrm>
            <a:off x="4194953" y="242864"/>
            <a:ext cx="1428760" cy="135732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Times New Roman" pitchFamily="18" charset="0"/>
                <a:cs typeface="Times New Roman" pitchFamily="18" charset="0"/>
              </a:rPr>
              <a:t>Registration</a:t>
            </a:r>
          </a:p>
        </p:txBody>
      </p:sp>
      <p:sp>
        <p:nvSpPr>
          <p:cNvPr id="7" name="Oval 6"/>
          <p:cNvSpPr/>
          <p:nvPr/>
        </p:nvSpPr>
        <p:spPr>
          <a:xfrm>
            <a:off x="5909465" y="4600582"/>
            <a:ext cx="1357322" cy="121444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Times New Roman" pitchFamily="18" charset="0"/>
                <a:cs typeface="Times New Roman" pitchFamily="18" charset="0"/>
              </a:rPr>
              <a:t>Sell Item</a:t>
            </a:r>
          </a:p>
        </p:txBody>
      </p:sp>
      <p:sp>
        <p:nvSpPr>
          <p:cNvPr id="8" name="Oval 7"/>
          <p:cNvSpPr/>
          <p:nvPr/>
        </p:nvSpPr>
        <p:spPr>
          <a:xfrm>
            <a:off x="3909201" y="5100648"/>
            <a:ext cx="1357322" cy="121444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Times New Roman" pitchFamily="18" charset="0"/>
                <a:cs typeface="Times New Roman" pitchFamily="18" charset="0"/>
              </a:rPr>
              <a:t>Buy Item</a:t>
            </a:r>
          </a:p>
        </p:txBody>
      </p:sp>
      <p:sp>
        <p:nvSpPr>
          <p:cNvPr id="9" name="Oval 8"/>
          <p:cNvSpPr/>
          <p:nvPr/>
        </p:nvSpPr>
        <p:spPr>
          <a:xfrm>
            <a:off x="5552275" y="2457442"/>
            <a:ext cx="1143008" cy="107157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Times New Roman" pitchFamily="18" charset="0"/>
                <a:cs typeface="Times New Roman" pitchFamily="18" charset="0"/>
              </a:rPr>
              <a:t>Add Item</a:t>
            </a:r>
          </a:p>
        </p:txBody>
      </p:sp>
      <p:cxnSp>
        <p:nvCxnSpPr>
          <p:cNvPr id="10" name="Straight Connector 9"/>
          <p:cNvCxnSpPr/>
          <p:nvPr/>
        </p:nvCxnSpPr>
        <p:spPr>
          <a:xfrm>
            <a:off x="5980903" y="1171558"/>
            <a:ext cx="142876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80903" y="1528748"/>
            <a:ext cx="142876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266655" y="3743326"/>
            <a:ext cx="142876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66655" y="4243392"/>
            <a:ext cx="142876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409531" y="3814764"/>
            <a:ext cx="1785950" cy="369332"/>
          </a:xfrm>
          <a:prstGeom prst="rect">
            <a:avLst/>
          </a:prstGeom>
          <a:noFill/>
        </p:spPr>
        <p:txBody>
          <a:bodyPr wrap="square" rtlCol="0">
            <a:spAutoFit/>
          </a:bodyPr>
          <a:lstStyle/>
          <a:p>
            <a:r>
              <a:rPr lang="en-US" sz="1800" dirty="0">
                <a:latin typeface="Times New Roman" pitchFamily="18" charset="0"/>
                <a:cs typeface="Times New Roman" pitchFamily="18" charset="0"/>
              </a:rPr>
              <a:t>Item Details            </a:t>
            </a:r>
          </a:p>
        </p:txBody>
      </p:sp>
      <p:sp>
        <p:nvSpPr>
          <p:cNvPr id="15" name="TextBox 14"/>
          <p:cNvSpPr txBox="1"/>
          <p:nvPr/>
        </p:nvSpPr>
        <p:spPr>
          <a:xfrm>
            <a:off x="5980903" y="1171558"/>
            <a:ext cx="2000264" cy="369332"/>
          </a:xfrm>
          <a:prstGeom prst="rect">
            <a:avLst/>
          </a:prstGeom>
          <a:noFill/>
        </p:spPr>
        <p:txBody>
          <a:bodyPr wrap="square" rtlCol="0">
            <a:spAutoFit/>
          </a:bodyPr>
          <a:lstStyle/>
          <a:p>
            <a:r>
              <a:rPr lang="en-US" sz="1800" dirty="0">
                <a:latin typeface="Times New Roman" pitchFamily="18" charset="0"/>
                <a:cs typeface="Times New Roman" pitchFamily="18" charset="0"/>
              </a:rPr>
              <a:t>Account Details            </a:t>
            </a:r>
          </a:p>
        </p:txBody>
      </p:sp>
      <p:cxnSp>
        <p:nvCxnSpPr>
          <p:cNvPr id="26" name="Straight Arrow Connector 25"/>
          <p:cNvCxnSpPr/>
          <p:nvPr/>
        </p:nvCxnSpPr>
        <p:spPr>
          <a:xfrm flipV="1">
            <a:off x="2480441" y="742930"/>
            <a:ext cx="1714512" cy="6501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230144" y="2564599"/>
            <a:ext cx="1143008" cy="714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266391" y="6654636"/>
            <a:ext cx="2214578" cy="446276"/>
          </a:xfrm>
          <a:prstGeom prst="rect">
            <a:avLst/>
          </a:prstGeom>
          <a:noFill/>
        </p:spPr>
        <p:txBody>
          <a:bodyPr wrap="square" rtlCol="0">
            <a:spAutoFit/>
          </a:bodyPr>
          <a:lstStyle/>
          <a:p>
            <a:r>
              <a:rPr lang="en-US" dirty="0"/>
              <a:t>Level – 1 DFD</a:t>
            </a:r>
          </a:p>
        </p:txBody>
      </p:sp>
      <p:sp>
        <p:nvSpPr>
          <p:cNvPr id="43" name="Rectangle 42"/>
          <p:cNvSpPr/>
          <p:nvPr/>
        </p:nvSpPr>
        <p:spPr>
          <a:xfrm>
            <a:off x="623053" y="1242996"/>
            <a:ext cx="1857388" cy="78581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itchFamily="18" charset="0"/>
                <a:cs typeface="Times New Roman" pitchFamily="18" charset="0"/>
              </a:rPr>
              <a:t>User</a:t>
            </a:r>
          </a:p>
        </p:txBody>
      </p:sp>
      <p:cxnSp>
        <p:nvCxnSpPr>
          <p:cNvPr id="47" name="Straight Arrow Connector 46"/>
          <p:cNvCxnSpPr/>
          <p:nvPr/>
        </p:nvCxnSpPr>
        <p:spPr>
          <a:xfrm>
            <a:off x="5623713" y="721550"/>
            <a:ext cx="1143008" cy="4500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409267" y="2886070"/>
            <a:ext cx="1143008" cy="4357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7123911" y="3278979"/>
            <a:ext cx="1071570" cy="4643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6480969" y="1528748"/>
            <a:ext cx="1785950" cy="12858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rot="16200000" flipH="1">
            <a:off x="483762" y="4747043"/>
            <a:ext cx="1278714"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1551747" y="3600450"/>
            <a:ext cx="1000132" cy="428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4409267" y="3964810"/>
            <a:ext cx="1571636" cy="9215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9" idx="5"/>
          </p:cNvCxnSpPr>
          <p:nvPr/>
        </p:nvCxnSpPr>
        <p:spPr>
          <a:xfrm rot="16200000" flipH="1">
            <a:off x="6568843" y="3331134"/>
            <a:ext cx="371242" cy="4531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5400000">
            <a:off x="6981035" y="4457706"/>
            <a:ext cx="714380"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rot="10800000" flipV="1">
            <a:off x="4909334" y="4243392"/>
            <a:ext cx="1556097" cy="9636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2" idx="3"/>
          </p:cNvCxnSpPr>
          <p:nvPr/>
        </p:nvCxnSpPr>
        <p:spPr>
          <a:xfrm rot="10800000">
            <a:off x="4409267" y="3636170"/>
            <a:ext cx="1785950" cy="10358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endCxn id="4" idx="7"/>
          </p:cNvCxnSpPr>
          <p:nvPr/>
        </p:nvCxnSpPr>
        <p:spPr>
          <a:xfrm rot="10800000" flipV="1">
            <a:off x="1352973" y="1242996"/>
            <a:ext cx="2913419" cy="20857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rot="16408227">
            <a:off x="32030" y="2327714"/>
            <a:ext cx="1225861" cy="338554"/>
          </a:xfrm>
          <a:prstGeom prst="rect">
            <a:avLst/>
          </a:prstGeom>
          <a:noFill/>
        </p:spPr>
        <p:txBody>
          <a:bodyPr wrap="square" rtlCol="0">
            <a:spAutoFit/>
          </a:bodyPr>
          <a:lstStyle/>
          <a:p>
            <a:r>
              <a:rPr lang="en-US" sz="1600" dirty="0">
                <a:latin typeface="Times New Roman" pitchFamily="18" charset="0"/>
                <a:cs typeface="Times New Roman" pitchFamily="18" charset="0"/>
              </a:rPr>
              <a:t>Valid</a:t>
            </a:r>
          </a:p>
        </p:txBody>
      </p:sp>
      <p:sp>
        <p:nvSpPr>
          <p:cNvPr id="100" name="TextBox 99"/>
          <p:cNvSpPr txBox="1"/>
          <p:nvPr/>
        </p:nvSpPr>
        <p:spPr>
          <a:xfrm rot="5666113" flipV="1">
            <a:off x="453776" y="2431041"/>
            <a:ext cx="1000132" cy="338554"/>
          </a:xfrm>
          <a:prstGeom prst="rect">
            <a:avLst/>
          </a:prstGeom>
          <a:noFill/>
        </p:spPr>
        <p:txBody>
          <a:bodyPr wrap="square" rtlCol="0">
            <a:spAutoFit/>
          </a:bodyPr>
          <a:lstStyle/>
          <a:p>
            <a:r>
              <a:rPr lang="en-US" sz="1600" dirty="0">
                <a:latin typeface="Times New Roman" pitchFamily="18" charset="0"/>
                <a:cs typeface="Times New Roman" pitchFamily="18" charset="0"/>
              </a:rPr>
              <a:t>User</a:t>
            </a:r>
          </a:p>
        </p:txBody>
      </p:sp>
      <p:sp>
        <p:nvSpPr>
          <p:cNvPr id="101" name="TextBox 100"/>
          <p:cNvSpPr txBox="1"/>
          <p:nvPr/>
        </p:nvSpPr>
        <p:spPr>
          <a:xfrm rot="20357502">
            <a:off x="2526252" y="714085"/>
            <a:ext cx="1514903" cy="338554"/>
          </a:xfrm>
          <a:prstGeom prst="rect">
            <a:avLst/>
          </a:prstGeom>
          <a:noFill/>
        </p:spPr>
        <p:txBody>
          <a:bodyPr wrap="square" rtlCol="0">
            <a:spAutoFit/>
          </a:bodyPr>
          <a:lstStyle/>
          <a:p>
            <a:r>
              <a:rPr lang="en-US" sz="1600" dirty="0">
                <a:latin typeface="Times New Roman" pitchFamily="18" charset="0"/>
                <a:cs typeface="Times New Roman" pitchFamily="18" charset="0"/>
              </a:rPr>
              <a:t>Sign Up</a:t>
            </a:r>
          </a:p>
        </p:txBody>
      </p:sp>
      <p:sp>
        <p:nvSpPr>
          <p:cNvPr id="102" name="TextBox 101"/>
          <p:cNvSpPr txBox="1"/>
          <p:nvPr/>
        </p:nvSpPr>
        <p:spPr>
          <a:xfrm rot="12110237" flipV="1">
            <a:off x="5658265" y="610404"/>
            <a:ext cx="1273271" cy="338554"/>
          </a:xfrm>
          <a:prstGeom prst="rect">
            <a:avLst/>
          </a:prstGeom>
          <a:noFill/>
        </p:spPr>
        <p:txBody>
          <a:bodyPr wrap="square" rtlCol="0">
            <a:spAutoFit/>
          </a:bodyPr>
          <a:lstStyle/>
          <a:p>
            <a:r>
              <a:rPr lang="en-US" sz="1600" dirty="0">
                <a:latin typeface="Times New Roman" pitchFamily="18" charset="0"/>
                <a:cs typeface="Times New Roman" pitchFamily="18" charset="0"/>
              </a:rPr>
              <a:t>Information </a:t>
            </a:r>
          </a:p>
        </p:txBody>
      </p:sp>
      <p:sp>
        <p:nvSpPr>
          <p:cNvPr id="103" name="TextBox 102"/>
          <p:cNvSpPr txBox="1"/>
          <p:nvPr/>
        </p:nvSpPr>
        <p:spPr>
          <a:xfrm rot="8734703" flipV="1">
            <a:off x="2417131" y="2223041"/>
            <a:ext cx="1000132" cy="338554"/>
          </a:xfrm>
          <a:prstGeom prst="rect">
            <a:avLst/>
          </a:prstGeom>
          <a:noFill/>
        </p:spPr>
        <p:txBody>
          <a:bodyPr wrap="square" rtlCol="0">
            <a:spAutoFit/>
          </a:bodyPr>
          <a:lstStyle/>
          <a:p>
            <a:r>
              <a:rPr lang="en-US" sz="1600" dirty="0">
                <a:latin typeface="Times New Roman" pitchFamily="18" charset="0"/>
                <a:cs typeface="Times New Roman" pitchFamily="18" charset="0"/>
              </a:rPr>
              <a:t>Password</a:t>
            </a:r>
          </a:p>
        </p:txBody>
      </p:sp>
      <p:sp>
        <p:nvSpPr>
          <p:cNvPr id="104" name="TextBox 103"/>
          <p:cNvSpPr txBox="1"/>
          <p:nvPr/>
        </p:nvSpPr>
        <p:spPr>
          <a:xfrm rot="19398838">
            <a:off x="2175359" y="1943719"/>
            <a:ext cx="1216285" cy="338554"/>
          </a:xfrm>
          <a:prstGeom prst="rect">
            <a:avLst/>
          </a:prstGeom>
          <a:noFill/>
        </p:spPr>
        <p:txBody>
          <a:bodyPr wrap="square" rtlCol="0">
            <a:spAutoFit/>
          </a:bodyPr>
          <a:lstStyle/>
          <a:p>
            <a:r>
              <a:rPr lang="en-US" sz="1600" dirty="0">
                <a:latin typeface="Times New Roman" pitchFamily="18" charset="0"/>
                <a:cs typeface="Times New Roman" pitchFamily="18" charset="0"/>
              </a:rPr>
              <a:t>Username</a:t>
            </a:r>
          </a:p>
        </p:txBody>
      </p:sp>
      <p:sp>
        <p:nvSpPr>
          <p:cNvPr id="105" name="TextBox 104"/>
          <p:cNvSpPr txBox="1"/>
          <p:nvPr/>
        </p:nvSpPr>
        <p:spPr>
          <a:xfrm rot="10800000" flipV="1">
            <a:off x="1551747" y="3261895"/>
            <a:ext cx="1000132" cy="338554"/>
          </a:xfrm>
          <a:prstGeom prst="rect">
            <a:avLst/>
          </a:prstGeom>
          <a:noFill/>
        </p:spPr>
        <p:txBody>
          <a:bodyPr wrap="square" rtlCol="0">
            <a:spAutoFit/>
          </a:bodyPr>
          <a:lstStyle/>
          <a:p>
            <a:r>
              <a:rPr lang="en-US" sz="1600" dirty="0">
                <a:latin typeface="Times New Roman" pitchFamily="18" charset="0"/>
                <a:cs typeface="Times New Roman" pitchFamily="18" charset="0"/>
              </a:rPr>
              <a:t>For sell</a:t>
            </a:r>
          </a:p>
        </p:txBody>
      </p:sp>
      <p:sp>
        <p:nvSpPr>
          <p:cNvPr id="106" name="TextBox 105"/>
          <p:cNvSpPr txBox="1"/>
          <p:nvPr/>
        </p:nvSpPr>
        <p:spPr>
          <a:xfrm rot="4683848" flipV="1">
            <a:off x="392027" y="4598379"/>
            <a:ext cx="1000132" cy="338554"/>
          </a:xfrm>
          <a:prstGeom prst="rect">
            <a:avLst/>
          </a:prstGeom>
          <a:noFill/>
        </p:spPr>
        <p:txBody>
          <a:bodyPr wrap="square" rtlCol="0">
            <a:spAutoFit/>
          </a:bodyPr>
          <a:lstStyle/>
          <a:p>
            <a:r>
              <a:rPr lang="en-US" sz="1600" dirty="0">
                <a:latin typeface="Times New Roman" pitchFamily="18" charset="0"/>
                <a:cs typeface="Times New Roman" pitchFamily="18" charset="0"/>
              </a:rPr>
              <a:t>For buy</a:t>
            </a:r>
          </a:p>
        </p:txBody>
      </p:sp>
      <p:sp>
        <p:nvSpPr>
          <p:cNvPr id="107" name="TextBox 106"/>
          <p:cNvSpPr txBox="1"/>
          <p:nvPr/>
        </p:nvSpPr>
        <p:spPr>
          <a:xfrm rot="9616881" flipV="1">
            <a:off x="4271610" y="2773421"/>
            <a:ext cx="1260508" cy="338554"/>
          </a:xfrm>
          <a:prstGeom prst="rect">
            <a:avLst/>
          </a:prstGeom>
          <a:noFill/>
        </p:spPr>
        <p:txBody>
          <a:bodyPr wrap="square" rtlCol="0">
            <a:spAutoFit/>
          </a:bodyPr>
          <a:lstStyle/>
          <a:p>
            <a:r>
              <a:rPr lang="en-US" sz="1600" dirty="0">
                <a:latin typeface="Times New Roman" pitchFamily="18" charset="0"/>
                <a:cs typeface="Times New Roman" pitchFamily="18" charset="0"/>
              </a:rPr>
              <a:t>Enter details</a:t>
            </a:r>
          </a:p>
        </p:txBody>
      </p:sp>
      <p:sp>
        <p:nvSpPr>
          <p:cNvPr id="108" name="TextBox 107"/>
          <p:cNvSpPr txBox="1"/>
          <p:nvPr/>
        </p:nvSpPr>
        <p:spPr>
          <a:xfrm rot="10070284" flipV="1">
            <a:off x="2881773" y="5488653"/>
            <a:ext cx="1000132" cy="584775"/>
          </a:xfrm>
          <a:prstGeom prst="rect">
            <a:avLst/>
          </a:prstGeom>
          <a:noFill/>
        </p:spPr>
        <p:txBody>
          <a:bodyPr wrap="square" rtlCol="0">
            <a:spAutoFit/>
          </a:bodyPr>
          <a:lstStyle/>
          <a:p>
            <a:r>
              <a:rPr lang="en-US" sz="1600" dirty="0">
                <a:latin typeface="Times New Roman" pitchFamily="18" charset="0"/>
                <a:cs typeface="Times New Roman" pitchFamily="18" charset="0"/>
              </a:rPr>
              <a:t>Access Item</a:t>
            </a:r>
          </a:p>
        </p:txBody>
      </p:sp>
      <p:sp>
        <p:nvSpPr>
          <p:cNvPr id="109" name="TextBox 108"/>
          <p:cNvSpPr txBox="1"/>
          <p:nvPr/>
        </p:nvSpPr>
        <p:spPr>
          <a:xfrm rot="12890289" flipV="1">
            <a:off x="6547736" y="3500055"/>
            <a:ext cx="1273271" cy="338554"/>
          </a:xfrm>
          <a:prstGeom prst="rect">
            <a:avLst/>
          </a:prstGeom>
          <a:noFill/>
        </p:spPr>
        <p:txBody>
          <a:bodyPr wrap="square" rtlCol="0">
            <a:spAutoFit/>
          </a:bodyPr>
          <a:lstStyle/>
          <a:p>
            <a:r>
              <a:rPr lang="en-US" sz="1600" dirty="0">
                <a:latin typeface="Times New Roman" pitchFamily="18" charset="0"/>
                <a:cs typeface="Times New Roman" pitchFamily="18" charset="0"/>
              </a:rPr>
              <a:t>Info </a:t>
            </a:r>
          </a:p>
        </p:txBody>
      </p:sp>
      <p:sp>
        <p:nvSpPr>
          <p:cNvPr id="110" name="TextBox 109"/>
          <p:cNvSpPr txBox="1"/>
          <p:nvPr/>
        </p:nvSpPr>
        <p:spPr>
          <a:xfrm rot="10800000" flipV="1">
            <a:off x="8198199" y="2305085"/>
            <a:ext cx="1273271" cy="584775"/>
          </a:xfrm>
          <a:prstGeom prst="rect">
            <a:avLst/>
          </a:prstGeom>
          <a:noFill/>
        </p:spPr>
        <p:txBody>
          <a:bodyPr wrap="square" rtlCol="0">
            <a:spAutoFit/>
          </a:bodyPr>
          <a:lstStyle/>
          <a:p>
            <a:r>
              <a:rPr lang="en-US" sz="1600" dirty="0">
                <a:latin typeface="Times New Roman" pitchFamily="18" charset="0"/>
                <a:cs typeface="Times New Roman" pitchFamily="18" charset="0"/>
              </a:rPr>
              <a:t>Access Over Databases</a:t>
            </a:r>
          </a:p>
        </p:txBody>
      </p:sp>
      <p:sp>
        <p:nvSpPr>
          <p:cNvPr id="111" name="TextBox 110"/>
          <p:cNvSpPr txBox="1"/>
          <p:nvPr/>
        </p:nvSpPr>
        <p:spPr>
          <a:xfrm rot="12686368" flipV="1">
            <a:off x="4761289" y="4193419"/>
            <a:ext cx="1273271" cy="338554"/>
          </a:xfrm>
          <a:prstGeom prst="rect">
            <a:avLst/>
          </a:prstGeom>
          <a:noFill/>
        </p:spPr>
        <p:txBody>
          <a:bodyPr wrap="square" rtlCol="0">
            <a:spAutoFit/>
          </a:bodyPr>
          <a:lstStyle/>
          <a:p>
            <a:r>
              <a:rPr lang="en-US" sz="1600" dirty="0">
                <a:latin typeface="Times New Roman" pitchFamily="18" charset="0"/>
                <a:cs typeface="Times New Roman" pitchFamily="18" charset="0"/>
              </a:rPr>
              <a:t>Access List </a:t>
            </a:r>
          </a:p>
        </p:txBody>
      </p:sp>
      <p:cxnSp>
        <p:nvCxnSpPr>
          <p:cNvPr id="46" name="Straight Arrow Connector 45"/>
          <p:cNvCxnSpPr>
            <a:stCxn id="8" idx="2"/>
          </p:cNvCxnSpPr>
          <p:nvPr/>
        </p:nvCxnSpPr>
        <p:spPr>
          <a:xfrm rot="10800000" flipV="1">
            <a:off x="2766195" y="5707871"/>
            <a:ext cx="1143007" cy="2143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lus/>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37433" y="1528748"/>
            <a:ext cx="3643338" cy="2062103"/>
          </a:xfrm>
          <a:prstGeom prst="rect">
            <a:avLst/>
          </a:prstGeom>
          <a:noFill/>
        </p:spPr>
        <p:txBody>
          <a:bodyPr wrap="square" rtlCol="0">
            <a:spAutoFit/>
          </a:bodyPr>
          <a:lstStyle/>
          <a:p>
            <a:pPr marL="457200" indent="-457200">
              <a:buAutoNum type="alphaUcParenR"/>
            </a:pPr>
            <a:r>
              <a:rPr lang="en-US" sz="2400" b="1" dirty="0">
                <a:latin typeface="Times New Roman" pitchFamily="18" charset="0"/>
                <a:cs typeface="Times New Roman" pitchFamily="18" charset="0"/>
              </a:rPr>
              <a:t>Login Activity</a:t>
            </a:r>
          </a:p>
          <a:p>
            <a:pPr marL="457200" indent="-457200">
              <a:buAutoNum type="alphaUcParenR"/>
            </a:pPr>
            <a:endParaRPr lang="en-US" sz="2400" b="1" dirty="0">
              <a:latin typeface="Times New Roman" pitchFamily="18" charset="0"/>
              <a:cs typeface="Times New Roman" pitchFamily="18" charset="0"/>
            </a:endParaRPr>
          </a:p>
          <a:p>
            <a:pPr marL="457200" indent="-457200">
              <a:buFont typeface="Wingdings" pitchFamily="2" charset="2"/>
              <a:buChar char="q"/>
            </a:pPr>
            <a:r>
              <a:rPr lang="en-US" sz="2000" dirty="0">
                <a:latin typeface="Times New Roman" pitchFamily="18" charset="0"/>
                <a:cs typeface="Times New Roman" pitchFamily="18" charset="0"/>
              </a:rPr>
              <a:t>Login</a:t>
            </a:r>
          </a:p>
          <a:p>
            <a:pPr marL="457200" indent="-457200">
              <a:buFont typeface="Wingdings" pitchFamily="2" charset="2"/>
              <a:buChar char="q"/>
            </a:pPr>
            <a:r>
              <a:rPr lang="en-US" sz="2000" dirty="0">
                <a:latin typeface="Times New Roman" pitchFamily="18" charset="0"/>
                <a:cs typeface="Times New Roman" pitchFamily="18" charset="0"/>
              </a:rPr>
              <a:t>Registration/Create Account</a:t>
            </a:r>
          </a:p>
          <a:p>
            <a:pPr marL="457200" indent="-457200">
              <a:buFont typeface="Wingdings" pitchFamily="2" charset="2"/>
              <a:buChar char="q"/>
            </a:pPr>
            <a:r>
              <a:rPr lang="en-US" sz="2000" dirty="0">
                <a:latin typeface="Times New Roman" pitchFamily="18" charset="0"/>
                <a:cs typeface="Times New Roman" pitchFamily="18" charset="0"/>
              </a:rPr>
              <a:t>Create Username</a:t>
            </a:r>
          </a:p>
          <a:p>
            <a:pPr marL="457200" indent="-457200">
              <a:buFont typeface="Wingdings" pitchFamily="2" charset="2"/>
              <a:buChar char="q"/>
            </a:pPr>
            <a:r>
              <a:rPr lang="en-US" sz="2000" dirty="0">
                <a:latin typeface="Times New Roman" pitchFamily="18" charset="0"/>
                <a:cs typeface="Times New Roman" pitchFamily="18" charset="0"/>
              </a:rPr>
              <a:t>Create Password</a:t>
            </a:r>
          </a:p>
        </p:txBody>
      </p:sp>
      <p:sp>
        <p:nvSpPr>
          <p:cNvPr id="4" name="TextBox 3"/>
          <p:cNvSpPr txBox="1"/>
          <p:nvPr/>
        </p:nvSpPr>
        <p:spPr>
          <a:xfrm>
            <a:off x="1337433" y="3886202"/>
            <a:ext cx="3643338" cy="2985433"/>
          </a:xfrm>
          <a:prstGeom prst="rect">
            <a:avLst/>
          </a:prstGeom>
          <a:noFill/>
        </p:spPr>
        <p:txBody>
          <a:bodyPr wrap="square" rtlCol="0">
            <a:spAutoFit/>
          </a:bodyPr>
          <a:lstStyle/>
          <a:p>
            <a:pPr marL="457200" indent="-457200"/>
            <a:r>
              <a:rPr lang="en-US" sz="2400" b="1" dirty="0">
                <a:latin typeface="Times New Roman" pitchFamily="18" charset="0"/>
                <a:cs typeface="Times New Roman" pitchFamily="18" charset="0"/>
              </a:rPr>
              <a:t>B) Homepage</a:t>
            </a:r>
          </a:p>
          <a:p>
            <a:pPr marL="457200" indent="-457200"/>
            <a:endParaRPr lang="en-US" sz="2400" b="1" dirty="0">
              <a:latin typeface="Times New Roman" pitchFamily="18" charset="0"/>
              <a:cs typeface="Times New Roman" pitchFamily="18" charset="0"/>
            </a:endParaRPr>
          </a:p>
          <a:p>
            <a:pPr marL="457200" indent="-457200">
              <a:buFont typeface="Wingdings" pitchFamily="2" charset="2"/>
              <a:buChar char="q"/>
            </a:pPr>
            <a:r>
              <a:rPr lang="en-US" sz="2000" dirty="0">
                <a:latin typeface="Times New Roman" pitchFamily="18" charset="0"/>
                <a:cs typeface="Times New Roman" pitchFamily="18" charset="0"/>
              </a:rPr>
              <a:t>Home</a:t>
            </a:r>
          </a:p>
          <a:p>
            <a:pPr marL="457200" indent="-457200">
              <a:buFont typeface="Wingdings" pitchFamily="2" charset="2"/>
              <a:buChar char="q"/>
            </a:pPr>
            <a:r>
              <a:rPr lang="en-US" sz="2000" dirty="0">
                <a:latin typeface="Times New Roman" pitchFamily="18" charset="0"/>
                <a:cs typeface="Times New Roman" pitchFamily="18" charset="0"/>
              </a:rPr>
              <a:t>Seller</a:t>
            </a:r>
          </a:p>
          <a:p>
            <a:pPr marL="457200" indent="-457200">
              <a:buFont typeface="Wingdings" pitchFamily="2" charset="2"/>
              <a:buChar char="q"/>
            </a:pPr>
            <a:r>
              <a:rPr lang="en-US" sz="2000" dirty="0">
                <a:latin typeface="Times New Roman" pitchFamily="18" charset="0"/>
                <a:cs typeface="Times New Roman" pitchFamily="18" charset="0"/>
              </a:rPr>
              <a:t>Buyer</a:t>
            </a:r>
          </a:p>
          <a:p>
            <a:pPr marL="457200" indent="-457200">
              <a:buFont typeface="Wingdings" pitchFamily="2" charset="2"/>
              <a:buChar char="q"/>
            </a:pPr>
            <a:r>
              <a:rPr lang="en-US" sz="2000" dirty="0">
                <a:latin typeface="Times New Roman" pitchFamily="18" charset="0"/>
                <a:cs typeface="Times New Roman" pitchFamily="18" charset="0"/>
              </a:rPr>
              <a:t>Contact Us</a:t>
            </a:r>
          </a:p>
          <a:p>
            <a:pPr marL="457200" indent="-457200">
              <a:buFont typeface="Wingdings" pitchFamily="2" charset="2"/>
              <a:buChar char="q"/>
            </a:pPr>
            <a:r>
              <a:rPr lang="en-US" sz="2000" dirty="0">
                <a:latin typeface="Times New Roman" pitchFamily="18" charset="0"/>
                <a:cs typeface="Times New Roman" pitchFamily="18" charset="0"/>
              </a:rPr>
              <a:t>About Us</a:t>
            </a:r>
          </a:p>
          <a:p>
            <a:pPr marL="457200" indent="-457200">
              <a:buFont typeface="Wingdings" pitchFamily="2" charset="2"/>
              <a:buChar char="q"/>
            </a:pPr>
            <a:r>
              <a:rPr lang="en-US" sz="2000" dirty="0">
                <a:latin typeface="Times New Roman" pitchFamily="18" charset="0"/>
                <a:cs typeface="Times New Roman" pitchFamily="18" charset="0"/>
              </a:rPr>
              <a:t>Feedback</a:t>
            </a:r>
          </a:p>
          <a:p>
            <a:pPr marL="457200" indent="-457200">
              <a:buFont typeface="Wingdings" pitchFamily="2" charset="2"/>
              <a:buChar char="q"/>
            </a:pPr>
            <a:r>
              <a:rPr lang="en-US" sz="2000" dirty="0">
                <a:latin typeface="Times New Roman" pitchFamily="18" charset="0"/>
                <a:cs typeface="Times New Roman" pitchFamily="18" charset="0"/>
              </a:rPr>
              <a:t>Logout</a:t>
            </a:r>
            <a:endParaRPr lang="en-US" sz="2400" b="1" dirty="0">
              <a:latin typeface="Times New Roman" pitchFamily="18" charset="0"/>
              <a:cs typeface="Times New Roman" pitchFamily="18" charset="0"/>
            </a:endParaRPr>
          </a:p>
        </p:txBody>
      </p:sp>
      <p:sp>
        <p:nvSpPr>
          <p:cNvPr id="5" name="Pentagon 4"/>
          <p:cNvSpPr/>
          <p:nvPr/>
        </p:nvSpPr>
        <p:spPr>
          <a:xfrm>
            <a:off x="1123119" y="385740"/>
            <a:ext cx="8369018" cy="642942"/>
          </a:xfrm>
          <a:prstGeom prst="homePlat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latin typeface="Times New Roman" pitchFamily="18" charset="0"/>
                <a:cs typeface="Times New Roman" pitchFamily="18" charset="0"/>
              </a:rPr>
              <a:t>Modules</a:t>
            </a:r>
          </a:p>
        </p:txBody>
      </p:sp>
    </p:spTree>
  </p:cSld>
  <p:clrMapOvr>
    <a:masterClrMapping/>
  </p:clrMapOvr>
  <p:transition spd="slow">
    <p:plus/>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37433" y="1528748"/>
            <a:ext cx="3643338" cy="2369880"/>
          </a:xfrm>
          <a:prstGeom prst="rect">
            <a:avLst/>
          </a:prstGeom>
          <a:noFill/>
        </p:spPr>
        <p:txBody>
          <a:bodyPr wrap="square" rtlCol="0">
            <a:spAutoFit/>
          </a:bodyPr>
          <a:lstStyle/>
          <a:p>
            <a:pPr marL="457200" indent="-457200"/>
            <a:r>
              <a:rPr lang="en-US" sz="2400" b="1" dirty="0">
                <a:latin typeface="Times New Roman" pitchFamily="18" charset="0"/>
                <a:cs typeface="Times New Roman" pitchFamily="18" charset="0"/>
              </a:rPr>
              <a:t>C) User/Buyer</a:t>
            </a:r>
          </a:p>
          <a:p>
            <a:pPr marL="457200" indent="-457200">
              <a:buAutoNum type="alphaUcParenR"/>
            </a:pPr>
            <a:endParaRPr lang="en-US" sz="2400" b="1" dirty="0">
              <a:latin typeface="Times New Roman" pitchFamily="18" charset="0"/>
              <a:cs typeface="Times New Roman" pitchFamily="18" charset="0"/>
            </a:endParaRPr>
          </a:p>
          <a:p>
            <a:pPr marL="457200" indent="-457200">
              <a:buFont typeface="Wingdings" pitchFamily="2" charset="2"/>
              <a:buChar char="q"/>
            </a:pPr>
            <a:r>
              <a:rPr lang="en-US" sz="2000" dirty="0">
                <a:latin typeface="Times New Roman" pitchFamily="18" charset="0"/>
                <a:cs typeface="Times New Roman" pitchFamily="18" charset="0"/>
              </a:rPr>
              <a:t>Login</a:t>
            </a:r>
          </a:p>
          <a:p>
            <a:pPr marL="457200" indent="-457200">
              <a:buFont typeface="Wingdings" pitchFamily="2" charset="2"/>
              <a:buChar char="q"/>
            </a:pPr>
            <a:r>
              <a:rPr lang="en-US" sz="2000" dirty="0">
                <a:latin typeface="Times New Roman" pitchFamily="18" charset="0"/>
                <a:cs typeface="Times New Roman" pitchFamily="18" charset="0"/>
              </a:rPr>
              <a:t>Create Account</a:t>
            </a:r>
          </a:p>
          <a:p>
            <a:pPr marL="457200" indent="-457200">
              <a:buFont typeface="Wingdings" pitchFamily="2" charset="2"/>
              <a:buChar char="q"/>
            </a:pPr>
            <a:r>
              <a:rPr lang="en-US" sz="2000" dirty="0">
                <a:latin typeface="Times New Roman" pitchFamily="18" charset="0"/>
                <a:cs typeface="Times New Roman" pitchFamily="18" charset="0"/>
              </a:rPr>
              <a:t>View all list</a:t>
            </a:r>
          </a:p>
          <a:p>
            <a:pPr marL="457200" indent="-457200">
              <a:buFont typeface="Wingdings" pitchFamily="2" charset="2"/>
              <a:buChar char="q"/>
            </a:pPr>
            <a:r>
              <a:rPr lang="en-US" sz="2000" dirty="0">
                <a:latin typeface="Times New Roman" pitchFamily="18" charset="0"/>
                <a:cs typeface="Times New Roman" pitchFamily="18" charset="0"/>
              </a:rPr>
              <a:t>See Details</a:t>
            </a:r>
          </a:p>
          <a:p>
            <a:pPr marL="457200" indent="-457200">
              <a:buFont typeface="Wingdings" pitchFamily="2" charset="2"/>
              <a:buChar char="q"/>
            </a:pPr>
            <a:r>
              <a:rPr lang="en-US" sz="2000" dirty="0">
                <a:latin typeface="Times New Roman" pitchFamily="18" charset="0"/>
                <a:cs typeface="Times New Roman" pitchFamily="18" charset="0"/>
              </a:rPr>
              <a:t>Buy through contact details</a:t>
            </a:r>
          </a:p>
        </p:txBody>
      </p:sp>
      <p:sp>
        <p:nvSpPr>
          <p:cNvPr id="4" name="TextBox 3"/>
          <p:cNvSpPr txBox="1"/>
          <p:nvPr/>
        </p:nvSpPr>
        <p:spPr>
          <a:xfrm>
            <a:off x="1337433" y="4016652"/>
            <a:ext cx="3643338" cy="2369880"/>
          </a:xfrm>
          <a:prstGeom prst="rect">
            <a:avLst/>
          </a:prstGeom>
          <a:noFill/>
        </p:spPr>
        <p:txBody>
          <a:bodyPr wrap="square" rtlCol="0">
            <a:spAutoFit/>
          </a:bodyPr>
          <a:lstStyle/>
          <a:p>
            <a:pPr marL="457200" indent="-457200"/>
            <a:r>
              <a:rPr lang="en-US" sz="2400" b="1" dirty="0">
                <a:latin typeface="Times New Roman" pitchFamily="18" charset="0"/>
                <a:cs typeface="Times New Roman" pitchFamily="18" charset="0"/>
              </a:rPr>
              <a:t>D) User/Seller</a:t>
            </a:r>
          </a:p>
          <a:p>
            <a:pPr marL="457200" indent="-457200">
              <a:buAutoNum type="alphaUcParenR"/>
            </a:pPr>
            <a:endParaRPr lang="en-US" sz="2400" b="1" dirty="0">
              <a:latin typeface="Times New Roman" pitchFamily="18" charset="0"/>
              <a:cs typeface="Times New Roman" pitchFamily="18" charset="0"/>
            </a:endParaRPr>
          </a:p>
          <a:p>
            <a:pPr marL="457200" indent="-457200">
              <a:buFont typeface="Wingdings" pitchFamily="2" charset="2"/>
              <a:buChar char="q"/>
            </a:pPr>
            <a:r>
              <a:rPr lang="en-US" sz="2000" dirty="0">
                <a:latin typeface="Times New Roman" pitchFamily="18" charset="0"/>
                <a:cs typeface="Times New Roman" pitchFamily="18" charset="0"/>
              </a:rPr>
              <a:t>Login</a:t>
            </a:r>
          </a:p>
          <a:p>
            <a:pPr marL="457200" indent="-457200">
              <a:buFont typeface="Wingdings" pitchFamily="2" charset="2"/>
              <a:buChar char="q"/>
            </a:pPr>
            <a:r>
              <a:rPr lang="en-US" sz="2000" dirty="0">
                <a:latin typeface="Times New Roman" pitchFamily="18" charset="0"/>
                <a:cs typeface="Times New Roman" pitchFamily="18" charset="0"/>
              </a:rPr>
              <a:t>Create Account</a:t>
            </a:r>
          </a:p>
          <a:p>
            <a:pPr marL="457200" indent="-457200">
              <a:buFont typeface="Wingdings" pitchFamily="2" charset="2"/>
              <a:buChar char="q"/>
            </a:pPr>
            <a:r>
              <a:rPr lang="en-US" sz="2000" dirty="0">
                <a:latin typeface="Times New Roman" pitchFamily="18" charset="0"/>
                <a:cs typeface="Times New Roman" pitchFamily="18" charset="0"/>
              </a:rPr>
              <a:t>Add item to sell</a:t>
            </a:r>
          </a:p>
          <a:p>
            <a:pPr marL="457200" indent="-457200">
              <a:buFont typeface="Wingdings" pitchFamily="2" charset="2"/>
              <a:buChar char="q"/>
            </a:pPr>
            <a:r>
              <a:rPr lang="en-US" sz="2000" dirty="0">
                <a:latin typeface="Times New Roman" pitchFamily="18" charset="0"/>
                <a:cs typeface="Times New Roman" pitchFamily="18" charset="0"/>
              </a:rPr>
              <a:t>See item list </a:t>
            </a:r>
          </a:p>
          <a:p>
            <a:pPr marL="457200" indent="-457200">
              <a:buFont typeface="Wingdings" pitchFamily="2" charset="2"/>
              <a:buChar char="q"/>
            </a:pPr>
            <a:r>
              <a:rPr lang="en-US" sz="2000" dirty="0">
                <a:latin typeface="Times New Roman" pitchFamily="18" charset="0"/>
                <a:cs typeface="Times New Roman" pitchFamily="18" charset="0"/>
              </a:rPr>
              <a:t>Remove sold items</a:t>
            </a:r>
          </a:p>
        </p:txBody>
      </p:sp>
      <p:sp>
        <p:nvSpPr>
          <p:cNvPr id="5" name="Pentagon 4"/>
          <p:cNvSpPr/>
          <p:nvPr/>
        </p:nvSpPr>
        <p:spPr>
          <a:xfrm>
            <a:off x="1123119" y="385740"/>
            <a:ext cx="8369018" cy="642942"/>
          </a:xfrm>
          <a:prstGeom prst="homePlat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latin typeface="Times New Roman" pitchFamily="18" charset="0"/>
                <a:cs typeface="Times New Roman" pitchFamily="18" charset="0"/>
              </a:rPr>
              <a:t>Modules</a:t>
            </a:r>
          </a:p>
        </p:txBody>
      </p:sp>
    </p:spTree>
  </p:cSld>
  <p:clrMapOvr>
    <a:masterClrMapping/>
  </p:clrMapOvr>
  <p:transition spd="slow">
    <p:plus/>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1123119" y="385740"/>
            <a:ext cx="8369018" cy="642942"/>
          </a:xfrm>
          <a:prstGeom prst="homePlat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latin typeface="Times New Roman" pitchFamily="18" charset="0"/>
                <a:cs typeface="Times New Roman" pitchFamily="18" charset="0"/>
              </a:rPr>
              <a:t>Tools &amp; Technology Used</a:t>
            </a:r>
          </a:p>
        </p:txBody>
      </p:sp>
      <p:sp>
        <p:nvSpPr>
          <p:cNvPr id="3" name="TextBox 2"/>
          <p:cNvSpPr txBox="1"/>
          <p:nvPr/>
        </p:nvSpPr>
        <p:spPr>
          <a:xfrm>
            <a:off x="1265995" y="2100252"/>
            <a:ext cx="8286808" cy="1938992"/>
          </a:xfrm>
          <a:prstGeom prst="rect">
            <a:avLst/>
          </a:prstGeom>
          <a:noFill/>
        </p:spPr>
        <p:txBody>
          <a:bodyPr wrap="square" rtlCol="0">
            <a:spAutoFit/>
          </a:bodyPr>
          <a:lstStyle/>
          <a:p>
            <a:r>
              <a:rPr lang="en-US" sz="2400" b="1" dirty="0">
                <a:latin typeface="Times New Roman" pitchFamily="18" charset="0"/>
                <a:cs typeface="Times New Roman" pitchFamily="18" charset="0"/>
              </a:rPr>
              <a:t>For Front End : </a:t>
            </a:r>
            <a:r>
              <a:rPr lang="en-US" sz="2400" dirty="0">
                <a:latin typeface="Times New Roman" pitchFamily="18" charset="0"/>
                <a:cs typeface="Times New Roman" pitchFamily="18" charset="0"/>
              </a:rPr>
              <a:t>Core Java </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For Back End : </a:t>
            </a:r>
            <a:r>
              <a:rPr lang="en-US" sz="2400" dirty="0" err="1">
                <a:latin typeface="Times New Roman" pitchFamily="18" charset="0"/>
                <a:cs typeface="Times New Roman" pitchFamily="18" charset="0"/>
              </a:rPr>
              <a:t>MySql</a:t>
            </a:r>
            <a:r>
              <a:rPr lang="en-US" sz="2400" dirty="0">
                <a:latin typeface="Times New Roman" pitchFamily="18" charset="0"/>
                <a:cs typeface="Times New Roman" pitchFamily="18" charset="0"/>
              </a:rPr>
              <a:t> Database</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For Connectivity:  </a:t>
            </a:r>
            <a:r>
              <a:rPr lang="en-US" sz="2400" dirty="0">
                <a:latin typeface="Times New Roman" pitchFamily="18" charset="0"/>
                <a:cs typeface="Times New Roman" pitchFamily="18" charset="0"/>
              </a:rPr>
              <a:t>JDBC (Java Database Connectivity)</a:t>
            </a:r>
          </a:p>
        </p:txBody>
      </p:sp>
    </p:spTree>
  </p:cSld>
  <p:clrMapOvr>
    <a:masterClrMapping/>
  </p:clrMapOvr>
  <p:transition spd="slow">
    <p:plus/>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1123119" y="385740"/>
            <a:ext cx="8369018" cy="642942"/>
          </a:xfrm>
          <a:prstGeom prst="homePlat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latin typeface="Times New Roman" pitchFamily="18" charset="0"/>
                <a:cs typeface="Times New Roman" pitchFamily="18" charset="0"/>
              </a:rPr>
              <a:t>Testing</a:t>
            </a:r>
          </a:p>
        </p:txBody>
      </p:sp>
      <p:sp>
        <p:nvSpPr>
          <p:cNvPr id="3" name="TextBox 2"/>
          <p:cNvSpPr txBox="1"/>
          <p:nvPr/>
        </p:nvSpPr>
        <p:spPr>
          <a:xfrm>
            <a:off x="1408871" y="2386004"/>
            <a:ext cx="4500594" cy="2677656"/>
          </a:xfrm>
          <a:prstGeom prst="rect">
            <a:avLst/>
          </a:prstGeom>
          <a:noFill/>
        </p:spPr>
        <p:txBody>
          <a:bodyPr wrap="square" rtlCol="0">
            <a:spAutoFit/>
          </a:bodyPr>
          <a:lstStyle/>
          <a:p>
            <a:pPr>
              <a:buFont typeface="Wingdings" pitchFamily="2" charset="2"/>
              <a:buChar char="q"/>
            </a:pPr>
            <a:r>
              <a:rPr lang="en-US" sz="2400" dirty="0">
                <a:latin typeface="Times New Roman" pitchFamily="18" charset="0"/>
                <a:cs typeface="Times New Roman" pitchFamily="18" charset="0"/>
              </a:rPr>
              <a:t>  Unit testing </a:t>
            </a:r>
          </a:p>
          <a:p>
            <a:pPr>
              <a:buFont typeface="Wingdings" pitchFamily="2" charset="2"/>
              <a:buChar char="q"/>
            </a:pPr>
            <a:endParaRPr lang="en-US" sz="2400" dirty="0">
              <a:latin typeface="Times New Roman" pitchFamily="18" charset="0"/>
              <a:cs typeface="Times New Roman" pitchFamily="18" charset="0"/>
            </a:endParaRPr>
          </a:p>
          <a:p>
            <a:pPr>
              <a:buFont typeface="Wingdings" pitchFamily="2" charset="2"/>
              <a:buChar char="q"/>
            </a:pPr>
            <a:r>
              <a:rPr lang="en-US" sz="2400" dirty="0">
                <a:latin typeface="Times New Roman" pitchFamily="18" charset="0"/>
                <a:cs typeface="Times New Roman" pitchFamily="18" charset="0"/>
              </a:rPr>
              <a:t>  Integration testing</a:t>
            </a:r>
          </a:p>
          <a:p>
            <a:pPr>
              <a:buFont typeface="Wingdings" pitchFamily="2" charset="2"/>
              <a:buChar char="q"/>
            </a:pPr>
            <a:endParaRPr lang="en-US" sz="2400" dirty="0">
              <a:latin typeface="Times New Roman" pitchFamily="18" charset="0"/>
              <a:cs typeface="Times New Roman" pitchFamily="18" charset="0"/>
            </a:endParaRPr>
          </a:p>
          <a:p>
            <a:pPr>
              <a:buFont typeface="Wingdings" pitchFamily="2" charset="2"/>
              <a:buChar char="q"/>
            </a:pPr>
            <a:r>
              <a:rPr lang="en-US" sz="2400" dirty="0">
                <a:latin typeface="Times New Roman" pitchFamily="18" charset="0"/>
                <a:cs typeface="Times New Roman" pitchFamily="18" charset="0"/>
              </a:rPr>
              <a:t>  System testing</a:t>
            </a:r>
          </a:p>
          <a:p>
            <a:pPr>
              <a:buFont typeface="Wingdings" pitchFamily="2" charset="2"/>
              <a:buChar char="q"/>
            </a:pPr>
            <a:endParaRPr lang="en-US" sz="2400" dirty="0">
              <a:latin typeface="Times New Roman" pitchFamily="18" charset="0"/>
              <a:cs typeface="Times New Roman" pitchFamily="18" charset="0"/>
            </a:endParaRPr>
          </a:p>
          <a:p>
            <a:pPr>
              <a:buFont typeface="Wingdings" pitchFamily="2" charset="2"/>
              <a:buChar char="q"/>
            </a:pPr>
            <a:r>
              <a:rPr lang="en-US" sz="2400" dirty="0">
                <a:latin typeface="Times New Roman" pitchFamily="18" charset="0"/>
                <a:cs typeface="Times New Roman" pitchFamily="18" charset="0"/>
              </a:rPr>
              <a:t>  Alpha (</a:t>
            </a:r>
            <a:r>
              <a:rPr lang="el-GR" sz="2400" dirty="0">
                <a:latin typeface="Times New Roman" pitchFamily="18" charset="0"/>
                <a:cs typeface="Times New Roman" pitchFamily="18" charset="0"/>
              </a:rPr>
              <a:t>α</a:t>
            </a:r>
            <a:r>
              <a:rPr lang="en-US" sz="2400" dirty="0">
                <a:latin typeface="Times New Roman" pitchFamily="18" charset="0"/>
                <a:cs typeface="Times New Roman" pitchFamily="18" charset="0"/>
              </a:rPr>
              <a:t>) testing</a:t>
            </a:r>
          </a:p>
        </p:txBody>
      </p:sp>
    </p:spTree>
  </p:cSld>
  <p:clrMapOvr>
    <a:masterClrMapping/>
  </p:clrMapOvr>
  <p:transition spd="slow">
    <p:plus/>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1123119" y="385740"/>
            <a:ext cx="8369018" cy="642942"/>
          </a:xfrm>
          <a:prstGeom prst="homePlat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latin typeface="Times New Roman" pitchFamily="18" charset="0"/>
                <a:cs typeface="Times New Roman" pitchFamily="18" charset="0"/>
              </a:rPr>
              <a:t>Pros &amp; Cons</a:t>
            </a:r>
          </a:p>
        </p:txBody>
      </p:sp>
      <p:sp>
        <p:nvSpPr>
          <p:cNvPr id="4" name="TextBox 3"/>
          <p:cNvSpPr txBox="1"/>
          <p:nvPr/>
        </p:nvSpPr>
        <p:spPr>
          <a:xfrm>
            <a:off x="1051681" y="1814500"/>
            <a:ext cx="9572692" cy="3785652"/>
          </a:xfrm>
          <a:prstGeom prst="rect">
            <a:avLst/>
          </a:prstGeom>
          <a:noFill/>
        </p:spPr>
        <p:txBody>
          <a:bodyPr wrap="square" rtlCol="0">
            <a:spAutoFit/>
          </a:bodyPr>
          <a:lstStyle/>
          <a:p>
            <a:r>
              <a:rPr lang="en-US" sz="2400" b="1" dirty="0">
                <a:latin typeface="Times New Roman" pitchFamily="18" charset="0"/>
                <a:cs typeface="Times New Roman" pitchFamily="18" charset="0"/>
              </a:rPr>
              <a:t>Pros :</a:t>
            </a:r>
          </a:p>
          <a:p>
            <a:endParaRPr lang="en-US" sz="2400" b="1" dirty="0">
              <a:latin typeface="Times New Roman" pitchFamily="18" charset="0"/>
              <a:cs typeface="Times New Roman" pitchFamily="18" charset="0"/>
            </a:endParaRPr>
          </a:p>
          <a:p>
            <a:pPr marL="457200" indent="-457200">
              <a:buFont typeface="+mj-lt"/>
              <a:buAutoNum type="arabicParenR"/>
            </a:pPr>
            <a:r>
              <a:rPr lang="en-US" sz="2400" dirty="0">
                <a:latin typeface="Times New Roman" pitchFamily="18" charset="0"/>
                <a:cs typeface="Times New Roman" pitchFamily="18" charset="0"/>
              </a:rPr>
              <a:t>Study material will be easily available.</a:t>
            </a:r>
          </a:p>
          <a:p>
            <a:pPr marL="457200" indent="-457200">
              <a:buFont typeface="+mj-lt"/>
              <a:buAutoNum type="arabicParenR"/>
            </a:pPr>
            <a:r>
              <a:rPr lang="en-US" sz="2400" dirty="0">
                <a:latin typeface="Times New Roman" pitchFamily="18" charset="0"/>
                <a:cs typeface="Times New Roman" pitchFamily="18" charset="0"/>
              </a:rPr>
              <a:t>Stuff will be reused, &amp; not waste</a:t>
            </a:r>
            <a:r>
              <a:rPr lang="en-US" sz="2400" b="1" dirty="0">
                <a:latin typeface="Times New Roman" pitchFamily="18" charset="0"/>
                <a:cs typeface="Times New Roman" pitchFamily="18" charset="0"/>
              </a:rPr>
              <a:t>.</a:t>
            </a:r>
          </a:p>
          <a:p>
            <a:pPr marL="457200" indent="-457200">
              <a:buFont typeface="+mj-lt"/>
              <a:buAutoNum type="arabicParenR"/>
            </a:pPr>
            <a:endParaRPr lang="en-US" sz="2400" b="1" dirty="0">
              <a:latin typeface="Times New Roman" pitchFamily="18" charset="0"/>
              <a:cs typeface="Times New Roman" pitchFamily="18" charset="0"/>
            </a:endParaRPr>
          </a:p>
          <a:p>
            <a:pPr marL="457200" indent="-457200"/>
            <a:r>
              <a:rPr lang="en-US" sz="2400" b="1" dirty="0">
                <a:latin typeface="Times New Roman" pitchFamily="18" charset="0"/>
                <a:cs typeface="Times New Roman" pitchFamily="18" charset="0"/>
              </a:rPr>
              <a:t>Cons :</a:t>
            </a:r>
          </a:p>
          <a:p>
            <a:pPr marL="457200" indent="-457200"/>
            <a:endParaRPr lang="en-US" sz="2400" b="1" dirty="0">
              <a:latin typeface="Times New Roman" pitchFamily="18" charset="0"/>
              <a:cs typeface="Times New Roman" pitchFamily="18" charset="0"/>
            </a:endParaRPr>
          </a:p>
          <a:p>
            <a:pPr marL="457200" indent="-457200">
              <a:buFont typeface="+mj-lt"/>
              <a:buAutoNum type="arabicParenR"/>
            </a:pPr>
            <a:r>
              <a:rPr lang="en-US" sz="2400" dirty="0">
                <a:latin typeface="Times New Roman" pitchFamily="18" charset="0"/>
                <a:cs typeface="Times New Roman" pitchFamily="18" charset="0"/>
              </a:rPr>
              <a:t>Users of one organization can not access stuff listed in system of other organization.</a:t>
            </a:r>
          </a:p>
          <a:p>
            <a:pPr marL="457200" indent="-457200"/>
            <a:endParaRPr lang="en-US" sz="2400" dirty="0">
              <a:latin typeface="Times New Roman" pitchFamily="18" charset="0"/>
              <a:cs typeface="Times New Roman" pitchFamily="18" charset="0"/>
            </a:endParaRPr>
          </a:p>
        </p:txBody>
      </p:sp>
    </p:spTree>
  </p:cSld>
  <p:clrMapOvr>
    <a:masterClrMapping/>
  </p:clrMapOvr>
  <p:transition spd="slow">
    <p:plus/>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80309" y="2028814"/>
            <a:ext cx="5274201" cy="2677656"/>
          </a:xfrm>
          <a:prstGeom prst="rect">
            <a:avLst/>
          </a:prstGeom>
          <a:noFill/>
        </p:spPr>
        <p:txBody>
          <a:bodyPr wrap="square" rtlCol="0">
            <a:spAutoFit/>
          </a:bodyPr>
          <a:lstStyle/>
          <a:p>
            <a:endParaRPr lang="en-US" sz="2400" dirty="0">
              <a:latin typeface="Times New Roman" pitchFamily="18" charset="0"/>
              <a:cs typeface="Times New Roman" pitchFamily="18" charset="0"/>
            </a:endParaRPr>
          </a:p>
          <a:p>
            <a:pPr>
              <a:buFont typeface="Wingdings" pitchFamily="2" charset="2"/>
              <a:buChar char="q"/>
            </a:pPr>
            <a:r>
              <a:rPr lang="en-US" sz="2400" dirty="0">
                <a:latin typeface="Times New Roman" pitchFamily="18" charset="0"/>
                <a:cs typeface="Times New Roman" pitchFamily="18" charset="0"/>
              </a:rPr>
              <a:t> Android/Web application</a:t>
            </a:r>
          </a:p>
          <a:p>
            <a:pPr>
              <a:buFont typeface="Wingdings" pitchFamily="2" charset="2"/>
              <a:buChar char="q"/>
            </a:pPr>
            <a:r>
              <a:rPr lang="en-US" sz="2400" dirty="0">
                <a:latin typeface="Times New Roman" pitchFamily="18" charset="0"/>
                <a:cs typeface="Times New Roman" pitchFamily="18" charset="0"/>
              </a:rPr>
              <a:t> E-mails for getting information.</a:t>
            </a:r>
          </a:p>
          <a:p>
            <a:pPr>
              <a:buFont typeface="Wingdings" pitchFamily="2" charset="2"/>
              <a:buChar char="q"/>
            </a:pPr>
            <a:r>
              <a:rPr lang="en-US" sz="2400" dirty="0">
                <a:latin typeface="Times New Roman" pitchFamily="18" charset="0"/>
                <a:cs typeface="Times New Roman" pitchFamily="18" charset="0"/>
              </a:rPr>
              <a:t> Order by app directly/delivery system.</a:t>
            </a:r>
          </a:p>
          <a:p>
            <a:pPr>
              <a:buFont typeface="Wingdings" pitchFamily="2" charset="2"/>
              <a:buChar char="q"/>
            </a:pPr>
            <a:r>
              <a:rPr lang="en-US" sz="2400" dirty="0">
                <a:latin typeface="Times New Roman" pitchFamily="18" charset="0"/>
                <a:cs typeface="Times New Roman" pitchFamily="18" charset="0"/>
              </a:rPr>
              <a:t> Payment methods. </a:t>
            </a:r>
          </a:p>
          <a:p>
            <a:pPr>
              <a:buFont typeface="Wingdings" pitchFamily="2" charset="2"/>
              <a:buChar char="q"/>
            </a:pPr>
            <a:r>
              <a:rPr lang="en-US" sz="2400" dirty="0">
                <a:latin typeface="Times New Roman" pitchFamily="18" charset="0"/>
                <a:cs typeface="Times New Roman" pitchFamily="18" charset="0"/>
              </a:rPr>
              <a:t> Stuff will divided into category.</a:t>
            </a:r>
          </a:p>
          <a:p>
            <a:pPr>
              <a:buFont typeface="Wingdings" pitchFamily="2" charset="2"/>
              <a:buChar char="q"/>
            </a:pPr>
            <a:endParaRPr lang="en-US" sz="2400" dirty="0">
              <a:latin typeface="Times New Roman" pitchFamily="18" charset="0"/>
              <a:cs typeface="Times New Roman" pitchFamily="18" charset="0"/>
            </a:endParaRPr>
          </a:p>
        </p:txBody>
      </p:sp>
      <p:sp>
        <p:nvSpPr>
          <p:cNvPr id="4" name="Pentagon 3"/>
          <p:cNvSpPr/>
          <p:nvPr/>
        </p:nvSpPr>
        <p:spPr>
          <a:xfrm>
            <a:off x="1123119" y="385740"/>
            <a:ext cx="8369018" cy="642942"/>
          </a:xfrm>
          <a:prstGeom prst="homePlat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latin typeface="Times New Roman" pitchFamily="18" charset="0"/>
                <a:cs typeface="Times New Roman" pitchFamily="18" charset="0"/>
              </a:rPr>
              <a:t>Future Enhancement</a:t>
            </a:r>
          </a:p>
        </p:txBody>
      </p:sp>
    </p:spTree>
  </p:cSld>
  <p:clrMapOvr>
    <a:masterClrMapping/>
  </p:clrMapOvr>
  <p:transition spd="slow">
    <p:plus/>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94557" y="2042931"/>
            <a:ext cx="7858180" cy="2677656"/>
          </a:xfrm>
          <a:prstGeom prst="rect">
            <a:avLst/>
          </a:prstGeom>
          <a:noFill/>
        </p:spPr>
        <p:txBody>
          <a:bodyPr wrap="square" rtlCol="0">
            <a:spAutoFit/>
          </a:bodyPr>
          <a:lstStyle/>
          <a:p>
            <a:r>
              <a:rPr lang="en-US" sz="2400" dirty="0">
                <a:latin typeface="Times New Roman" pitchFamily="18" charset="0"/>
                <a:cs typeface="Times New Roman" pitchFamily="18" charset="0"/>
              </a:rPr>
              <a:t>This is an application, promotes reusability, it is to decrease the rate of wastage of student’s study materials that have been used before.</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Here we are providing a platform where students can easily get all the necessary stuff.</a:t>
            </a:r>
          </a:p>
          <a:p>
            <a:endParaRPr lang="en-US" sz="2400" dirty="0">
              <a:latin typeface="Times New Roman" pitchFamily="18" charset="0"/>
              <a:cs typeface="Times New Roman" pitchFamily="18" charset="0"/>
            </a:endParaRPr>
          </a:p>
        </p:txBody>
      </p:sp>
      <p:sp>
        <p:nvSpPr>
          <p:cNvPr id="4" name="Pentagon 3"/>
          <p:cNvSpPr/>
          <p:nvPr/>
        </p:nvSpPr>
        <p:spPr>
          <a:xfrm>
            <a:off x="1123119" y="385740"/>
            <a:ext cx="8369018" cy="642942"/>
          </a:xfrm>
          <a:prstGeom prst="homePlat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latin typeface="Times New Roman" pitchFamily="18" charset="0"/>
                <a:cs typeface="Times New Roman" pitchFamily="18" charset="0"/>
              </a:rPr>
              <a:t>Conclusion</a:t>
            </a:r>
          </a:p>
        </p:txBody>
      </p:sp>
    </p:spTree>
  </p:cSld>
  <p:clrMapOvr>
    <a:masterClrMapping/>
  </p:clrMapOvr>
  <p:transition spd="slow">
    <p:plus/>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1.jpg"/>
          <p:cNvPicPr>
            <a:picLocks noChangeAspect="1"/>
          </p:cNvPicPr>
          <p:nvPr/>
        </p:nvPicPr>
        <p:blipFill>
          <a:blip r:embed="rId2"/>
          <a:stretch>
            <a:fillRect/>
          </a:stretch>
        </p:blipFill>
        <p:spPr>
          <a:xfrm>
            <a:off x="-1" y="0"/>
            <a:ext cx="11759267" cy="7200900"/>
          </a:xfrm>
          <a:prstGeom prst="rect">
            <a:avLst/>
          </a:prstGeom>
        </p:spPr>
      </p:pic>
    </p:spTree>
  </p:cSld>
  <p:clrMapOvr>
    <a:masterClrMapping/>
  </p:clrMapOvr>
  <p:transition spd="slow">
    <p:plus/>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2.jpg"/>
          <p:cNvPicPr>
            <a:picLocks noChangeAspect="1"/>
          </p:cNvPicPr>
          <p:nvPr/>
        </p:nvPicPr>
        <p:blipFill>
          <a:blip r:embed="rId2"/>
          <a:stretch>
            <a:fillRect/>
          </a:stretch>
        </p:blipFill>
        <p:spPr>
          <a:xfrm>
            <a:off x="0" y="0"/>
            <a:ext cx="10855550" cy="7200900"/>
          </a:xfrm>
          <a:prstGeom prst="rect">
            <a:avLst/>
          </a:prstGeom>
        </p:spPr>
      </p:pic>
    </p:spTree>
  </p:cSld>
  <p:clrMapOvr>
    <a:masterClrMapping/>
  </p:clrMapOvr>
  <p:transition spd="slow">
    <p:plu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1123119" y="385740"/>
            <a:ext cx="8369018" cy="642942"/>
          </a:xfrm>
          <a:prstGeom prst="homePlat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latin typeface="Times New Roman" pitchFamily="18" charset="0"/>
                <a:cs typeface="Times New Roman" pitchFamily="18" charset="0"/>
              </a:rPr>
              <a:t>Contents</a:t>
            </a:r>
          </a:p>
        </p:txBody>
      </p:sp>
      <p:sp>
        <p:nvSpPr>
          <p:cNvPr id="4" name="TextBox 3"/>
          <p:cNvSpPr txBox="1"/>
          <p:nvPr/>
        </p:nvSpPr>
        <p:spPr>
          <a:xfrm>
            <a:off x="1623185" y="1385872"/>
            <a:ext cx="4214842" cy="5632311"/>
          </a:xfrm>
          <a:prstGeom prst="rect">
            <a:avLst/>
          </a:prstGeom>
          <a:noFill/>
        </p:spPr>
        <p:txBody>
          <a:bodyPr wrap="square" rtlCol="0">
            <a:spAutoFit/>
          </a:bodyPr>
          <a:lstStyle/>
          <a:p>
            <a:pPr>
              <a:buFont typeface="Wingdings" pitchFamily="2" charset="2"/>
              <a:buChar char="q"/>
            </a:pPr>
            <a:r>
              <a:rPr lang="en-US" sz="2400" dirty="0"/>
              <a:t> </a:t>
            </a:r>
            <a:r>
              <a:rPr lang="en-US" sz="2400" dirty="0">
                <a:latin typeface="Times New Roman" pitchFamily="18" charset="0"/>
                <a:cs typeface="Times New Roman" pitchFamily="18" charset="0"/>
              </a:rPr>
              <a:t>Project Name</a:t>
            </a:r>
          </a:p>
          <a:p>
            <a:pPr>
              <a:buFont typeface="Wingdings" pitchFamily="2" charset="2"/>
              <a:buChar char="q"/>
            </a:pPr>
            <a:r>
              <a:rPr lang="en-US" sz="2400" dirty="0">
                <a:latin typeface="Times New Roman" pitchFamily="18" charset="0"/>
                <a:cs typeface="Times New Roman" pitchFamily="18" charset="0"/>
              </a:rPr>
              <a:t> Project Profile &amp; Purpose</a:t>
            </a:r>
          </a:p>
          <a:p>
            <a:pPr>
              <a:buFont typeface="Wingdings" pitchFamily="2" charset="2"/>
              <a:buChar char="q"/>
            </a:pPr>
            <a:r>
              <a:rPr lang="en-US" sz="2400" dirty="0">
                <a:latin typeface="Times New Roman" pitchFamily="18" charset="0"/>
                <a:cs typeface="Times New Roman" pitchFamily="18" charset="0"/>
              </a:rPr>
              <a:t> System Requirements</a:t>
            </a:r>
          </a:p>
          <a:p>
            <a:pPr>
              <a:buFont typeface="Wingdings" pitchFamily="2" charset="2"/>
              <a:buChar char="q"/>
            </a:pPr>
            <a:r>
              <a:rPr lang="en-US" sz="2400" dirty="0">
                <a:latin typeface="Times New Roman" pitchFamily="18" charset="0"/>
                <a:cs typeface="Times New Roman" pitchFamily="18" charset="0"/>
              </a:rPr>
              <a:t> SDLC Model Used</a:t>
            </a:r>
          </a:p>
          <a:p>
            <a:pPr>
              <a:buFont typeface="Wingdings" pitchFamily="2" charset="2"/>
              <a:buChar char="q"/>
            </a:pPr>
            <a:r>
              <a:rPr lang="en-US" sz="2400" dirty="0">
                <a:latin typeface="Times New Roman" pitchFamily="18" charset="0"/>
                <a:cs typeface="Times New Roman" pitchFamily="18" charset="0"/>
              </a:rPr>
              <a:t> System Design</a:t>
            </a:r>
          </a:p>
          <a:p>
            <a:pPr>
              <a:buFont typeface="Wingdings" pitchFamily="2" charset="2"/>
              <a:buChar char="q"/>
            </a:pPr>
            <a:endParaRPr lang="en-US" sz="2400" dirty="0">
              <a:latin typeface="Times New Roman" pitchFamily="18" charset="0"/>
              <a:cs typeface="Times New Roman" pitchFamily="18" charset="0"/>
            </a:endParaRPr>
          </a:p>
          <a:p>
            <a:pPr>
              <a:buFont typeface="Wingdings" pitchFamily="2" charset="2"/>
              <a:buChar char="q"/>
            </a:pPr>
            <a:endParaRPr lang="en-US" sz="2400" dirty="0">
              <a:latin typeface="Times New Roman" pitchFamily="18" charset="0"/>
              <a:cs typeface="Times New Roman" pitchFamily="18" charset="0"/>
            </a:endParaRPr>
          </a:p>
          <a:p>
            <a:pPr>
              <a:buFont typeface="Wingdings" pitchFamily="2" charset="2"/>
              <a:buChar char="q"/>
            </a:pPr>
            <a:endParaRPr lang="en-US" sz="2400" dirty="0">
              <a:latin typeface="Times New Roman" pitchFamily="18" charset="0"/>
              <a:cs typeface="Times New Roman" pitchFamily="18" charset="0"/>
            </a:endParaRPr>
          </a:p>
          <a:p>
            <a:pPr>
              <a:buFont typeface="Wingdings" pitchFamily="2" charset="2"/>
              <a:buChar char="q"/>
            </a:pPr>
            <a:endParaRPr lang="en-US" sz="2400" dirty="0">
              <a:latin typeface="Times New Roman" pitchFamily="18" charset="0"/>
              <a:cs typeface="Times New Roman" pitchFamily="18" charset="0"/>
            </a:endParaRPr>
          </a:p>
          <a:p>
            <a:pPr>
              <a:buFont typeface="Wingdings" pitchFamily="2" charset="2"/>
              <a:buChar char="q"/>
            </a:pPr>
            <a:r>
              <a:rPr lang="en-US" sz="2400" dirty="0">
                <a:latin typeface="Times New Roman" pitchFamily="18" charset="0"/>
                <a:cs typeface="Times New Roman" pitchFamily="18" charset="0"/>
              </a:rPr>
              <a:t> Tools &amp; Technology Used</a:t>
            </a:r>
          </a:p>
          <a:p>
            <a:pPr>
              <a:buFont typeface="Wingdings" pitchFamily="2" charset="2"/>
              <a:buChar char="q"/>
            </a:pPr>
            <a:r>
              <a:rPr lang="en-US" sz="2400" dirty="0">
                <a:latin typeface="Times New Roman" pitchFamily="18" charset="0"/>
                <a:cs typeface="Times New Roman" pitchFamily="18" charset="0"/>
              </a:rPr>
              <a:t> Testing </a:t>
            </a:r>
          </a:p>
          <a:p>
            <a:pPr>
              <a:buFont typeface="Wingdings" pitchFamily="2" charset="2"/>
              <a:buChar char="q"/>
            </a:pPr>
            <a:r>
              <a:rPr lang="en-US" sz="2400" dirty="0">
                <a:latin typeface="Times New Roman" pitchFamily="18" charset="0"/>
                <a:cs typeface="Times New Roman" pitchFamily="18" charset="0"/>
              </a:rPr>
              <a:t> Pros &amp; Cons</a:t>
            </a:r>
          </a:p>
          <a:p>
            <a:pPr>
              <a:buFont typeface="Wingdings" pitchFamily="2" charset="2"/>
              <a:buChar char="q"/>
            </a:pPr>
            <a:r>
              <a:rPr lang="en-US" sz="2400" dirty="0">
                <a:latin typeface="Times New Roman" pitchFamily="18" charset="0"/>
                <a:cs typeface="Times New Roman" pitchFamily="18" charset="0"/>
              </a:rPr>
              <a:t> Future Enhancement </a:t>
            </a:r>
          </a:p>
          <a:p>
            <a:pPr>
              <a:buFont typeface="Wingdings" pitchFamily="2" charset="2"/>
              <a:buChar char="q"/>
            </a:pPr>
            <a:r>
              <a:rPr lang="en-US" sz="2400" dirty="0">
                <a:latin typeface="Times New Roman" pitchFamily="18" charset="0"/>
                <a:cs typeface="Times New Roman" pitchFamily="18" charset="0"/>
              </a:rPr>
              <a:t> </a:t>
            </a:r>
            <a:r>
              <a:rPr lang="en-US" dirty="0">
                <a:latin typeface="Times New Roman" pitchFamily="18" charset="0"/>
                <a:cs typeface="Times New Roman" pitchFamily="18" charset="0"/>
              </a:rPr>
              <a:t>C</a:t>
            </a:r>
            <a:r>
              <a:rPr lang="en-US" sz="2400" dirty="0">
                <a:latin typeface="Times New Roman" pitchFamily="18" charset="0"/>
                <a:cs typeface="Times New Roman" pitchFamily="18" charset="0"/>
              </a:rPr>
              <a:t>onclusion</a:t>
            </a:r>
          </a:p>
          <a:p>
            <a:pPr>
              <a:buFont typeface="Wingdings" pitchFamily="2" charset="2"/>
              <a:buChar char="q"/>
            </a:pPr>
            <a:r>
              <a:rPr lang="en-US" sz="2400" dirty="0">
                <a:latin typeface="Times New Roman" pitchFamily="18" charset="0"/>
                <a:cs typeface="Times New Roman" pitchFamily="18" charset="0"/>
              </a:rPr>
              <a:t> Snapshots </a:t>
            </a:r>
            <a:endParaRPr lang="en-US" sz="2400" dirty="0"/>
          </a:p>
        </p:txBody>
      </p:sp>
      <p:sp>
        <p:nvSpPr>
          <p:cNvPr id="5" name="TextBox 4"/>
          <p:cNvSpPr txBox="1"/>
          <p:nvPr/>
        </p:nvSpPr>
        <p:spPr>
          <a:xfrm>
            <a:off x="3266259" y="3245236"/>
            <a:ext cx="3429024" cy="1569660"/>
          </a:xfrm>
          <a:prstGeom prst="rect">
            <a:avLst/>
          </a:prstGeom>
          <a:noFill/>
        </p:spPr>
        <p:txBody>
          <a:bodyPr wrap="square" rtlCol="0">
            <a:spAutoFit/>
          </a:bodyPr>
          <a:lstStyle/>
          <a:p>
            <a:pPr>
              <a:buFont typeface="Wingdings" pitchFamily="2" charset="2"/>
              <a:buChar char="Ø"/>
            </a:pPr>
            <a:r>
              <a:rPr lang="en-US" sz="2000" dirty="0">
                <a:latin typeface="Times New Roman" pitchFamily="18" charset="0"/>
                <a:cs typeface="Times New Roman" pitchFamily="18" charset="0"/>
              </a:rPr>
              <a:t> </a:t>
            </a:r>
            <a:r>
              <a:rPr lang="en-US" sz="2400" dirty="0">
                <a:latin typeface="Times New Roman" pitchFamily="18" charset="0"/>
                <a:cs typeface="Times New Roman" pitchFamily="18" charset="0"/>
              </a:rPr>
              <a:t>ER – Diagram</a:t>
            </a:r>
          </a:p>
          <a:p>
            <a:pPr>
              <a:buFont typeface="Wingdings" pitchFamily="2" charset="2"/>
              <a:buChar char="Ø"/>
            </a:pPr>
            <a:r>
              <a:rPr lang="en-US" sz="2400" dirty="0">
                <a:latin typeface="Times New Roman" pitchFamily="18" charset="0"/>
                <a:cs typeface="Times New Roman" pitchFamily="18" charset="0"/>
              </a:rPr>
              <a:t> Use Case Diagram</a:t>
            </a:r>
          </a:p>
          <a:p>
            <a:pPr>
              <a:buFont typeface="Wingdings" pitchFamily="2" charset="2"/>
              <a:buChar char="Ø"/>
            </a:pPr>
            <a:r>
              <a:rPr lang="en-US" sz="2400" dirty="0">
                <a:latin typeface="Times New Roman" pitchFamily="18" charset="0"/>
                <a:cs typeface="Times New Roman" pitchFamily="18" charset="0"/>
              </a:rPr>
              <a:t> DFD</a:t>
            </a:r>
          </a:p>
          <a:p>
            <a:pPr>
              <a:buFont typeface="Wingdings" pitchFamily="2" charset="2"/>
              <a:buChar char="Ø"/>
            </a:pPr>
            <a:r>
              <a:rPr lang="en-US" sz="2400" dirty="0">
                <a:latin typeface="Times New Roman" pitchFamily="18" charset="0"/>
                <a:cs typeface="Times New Roman" pitchFamily="18" charset="0"/>
              </a:rPr>
              <a:t> Modules</a:t>
            </a:r>
          </a:p>
        </p:txBody>
      </p:sp>
    </p:spTree>
  </p:cSld>
  <p:clrMapOvr>
    <a:masterClrMapping/>
  </p:clrMapOvr>
  <p:transition spd="slow">
    <p:plus/>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4.jpg"/>
          <p:cNvPicPr>
            <a:picLocks noChangeAspect="1"/>
          </p:cNvPicPr>
          <p:nvPr/>
        </p:nvPicPr>
        <p:blipFill>
          <a:blip r:embed="rId2"/>
          <a:stretch>
            <a:fillRect/>
          </a:stretch>
        </p:blipFill>
        <p:spPr>
          <a:xfrm>
            <a:off x="0" y="0"/>
            <a:ext cx="10414143" cy="7200900"/>
          </a:xfrm>
          <a:prstGeom prst="rect">
            <a:avLst/>
          </a:prstGeom>
        </p:spPr>
      </p:pic>
    </p:spTree>
  </p:cSld>
  <p:clrMapOvr>
    <a:masterClrMapping/>
  </p:clrMapOvr>
  <p:transition spd="slow">
    <p:plus/>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5.jpg"/>
          <p:cNvPicPr>
            <a:picLocks noChangeAspect="1"/>
          </p:cNvPicPr>
          <p:nvPr/>
        </p:nvPicPr>
        <p:blipFill>
          <a:blip r:embed="rId2"/>
          <a:stretch>
            <a:fillRect/>
          </a:stretch>
        </p:blipFill>
        <p:spPr>
          <a:xfrm>
            <a:off x="0" y="0"/>
            <a:ext cx="9911996" cy="7200900"/>
          </a:xfrm>
          <a:prstGeom prst="rect">
            <a:avLst/>
          </a:prstGeom>
        </p:spPr>
      </p:pic>
    </p:spTree>
  </p:cSld>
  <p:clrMapOvr>
    <a:masterClrMapping/>
  </p:clrMapOvr>
  <p:transition spd="slow">
    <p:plus/>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6.jpg"/>
          <p:cNvPicPr>
            <a:picLocks noChangeAspect="1"/>
          </p:cNvPicPr>
          <p:nvPr/>
        </p:nvPicPr>
        <p:blipFill>
          <a:blip r:embed="rId2"/>
          <a:stretch>
            <a:fillRect/>
          </a:stretch>
        </p:blipFill>
        <p:spPr>
          <a:xfrm>
            <a:off x="-1" y="0"/>
            <a:ext cx="8297653" cy="7200900"/>
          </a:xfrm>
          <a:prstGeom prst="rect">
            <a:avLst/>
          </a:prstGeom>
        </p:spPr>
      </p:pic>
    </p:spTree>
  </p:cSld>
  <p:clrMapOvr>
    <a:masterClrMapping/>
  </p:clrMapOvr>
  <p:transition spd="slow">
    <p:plus/>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7.jpg"/>
          <p:cNvPicPr>
            <a:picLocks noChangeAspect="1"/>
          </p:cNvPicPr>
          <p:nvPr/>
        </p:nvPicPr>
        <p:blipFill>
          <a:blip r:embed="rId2"/>
          <a:stretch>
            <a:fillRect/>
          </a:stretch>
        </p:blipFill>
        <p:spPr>
          <a:xfrm>
            <a:off x="-1" y="-1"/>
            <a:ext cx="12053134" cy="7207740"/>
          </a:xfrm>
          <a:prstGeom prst="rect">
            <a:avLst/>
          </a:prstGeom>
        </p:spPr>
      </p:pic>
    </p:spTree>
  </p:cSld>
  <p:clrMapOvr>
    <a:masterClrMapping/>
  </p:clrMapOvr>
  <p:transition spd="slow">
    <p:plus/>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8.jpg"/>
          <p:cNvPicPr>
            <a:picLocks noChangeAspect="1"/>
          </p:cNvPicPr>
          <p:nvPr/>
        </p:nvPicPr>
        <p:blipFill>
          <a:blip r:embed="rId2"/>
          <a:stretch>
            <a:fillRect/>
          </a:stretch>
        </p:blipFill>
        <p:spPr>
          <a:xfrm>
            <a:off x="-1" y="0"/>
            <a:ext cx="11899359" cy="7200900"/>
          </a:xfrm>
          <a:prstGeom prst="rect">
            <a:avLst/>
          </a:prstGeom>
        </p:spPr>
      </p:pic>
    </p:spTree>
  </p:cSld>
  <p:clrMapOvr>
    <a:masterClrMapping/>
  </p:clrMapOvr>
  <p:transition spd="slow">
    <p:plus/>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9.jpg"/>
          <p:cNvPicPr>
            <a:picLocks noChangeAspect="1"/>
          </p:cNvPicPr>
          <p:nvPr/>
        </p:nvPicPr>
        <p:blipFill>
          <a:blip r:embed="rId2"/>
          <a:stretch>
            <a:fillRect/>
          </a:stretch>
        </p:blipFill>
        <p:spPr>
          <a:xfrm>
            <a:off x="-1" y="0"/>
            <a:ext cx="12012959" cy="7200900"/>
          </a:xfrm>
          <a:prstGeom prst="rect">
            <a:avLst/>
          </a:prstGeom>
        </p:spPr>
      </p:pic>
    </p:spTree>
  </p:cSld>
  <p:clrMapOvr>
    <a:masterClrMapping/>
  </p:clrMapOvr>
  <p:transition spd="slow">
    <p:plus/>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1123119" y="2886070"/>
            <a:ext cx="8715436" cy="928694"/>
          </a:xfrm>
          <a:prstGeom prst="homePlate">
            <a:avLst/>
          </a:prstGeom>
          <a:ln w="34925">
            <a:noFill/>
          </a:ln>
          <a:effectLst>
            <a:outerShdw blurRad="190500" dist="228600" dir="2700000" algn="ctr">
              <a:srgbClr val="000000">
                <a:alpha val="30000"/>
              </a:srgbClr>
            </a:outerShdw>
            <a:reflection blurRad="6350" stA="50000" endA="295" endPos="92000" dist="101600" dir="5400000" sy="-100000" algn="bl" rotWithShape="0"/>
          </a:effectLst>
          <a:scene3d>
            <a:camera prst="orthographicFront">
              <a:rot lat="0" lon="0" rev="0"/>
            </a:camera>
            <a:lightRig rig="glow" dir="t">
              <a:rot lat="0" lon="0" rev="4800000"/>
            </a:lightRig>
          </a:scene3d>
          <a:sp3d prstMaterial="matte">
            <a:bevelT w="127000" h="635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800" dirty="0">
                <a:solidFill>
                  <a:schemeClr val="tx1"/>
                </a:solidFill>
                <a:effectLst>
                  <a:outerShdw blurRad="50800" dist="38100" dir="18900000" algn="bl" rotWithShape="0">
                    <a:prstClr val="black">
                      <a:alpha val="40000"/>
                    </a:prstClr>
                  </a:outerShdw>
                </a:effectLst>
                <a:latin typeface="Times New Roman" pitchFamily="18" charset="0"/>
                <a:cs typeface="Times New Roman" pitchFamily="18" charset="0"/>
              </a:rPr>
              <a:t>THANK  YOU</a:t>
            </a:r>
          </a:p>
        </p:txBody>
      </p:sp>
    </p:spTree>
  </p:cSld>
  <p:clrMapOvr>
    <a:masterClrMapping/>
  </p:clrMapOvr>
  <p:transition spd="slow">
    <p:plu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694491" y="2886070"/>
            <a:ext cx="9715568" cy="928694"/>
          </a:xfrm>
          <a:prstGeom prst="homePlate">
            <a:avLst/>
          </a:prstGeom>
          <a:ln w="34925">
            <a:noFill/>
          </a:ln>
          <a:effectLst>
            <a:outerShdw blurRad="190500" dist="228600" dir="2700000" algn="ctr">
              <a:srgbClr val="000000">
                <a:alpha val="30000"/>
              </a:srgbClr>
            </a:outerShdw>
            <a:reflection blurRad="6350" stA="50000" endA="295" endPos="92000" dist="101600" dir="5400000" sy="-100000" algn="bl" rotWithShape="0"/>
          </a:effectLst>
          <a:scene3d>
            <a:camera prst="orthographicFront">
              <a:rot lat="0" lon="0" rev="0"/>
            </a:camera>
            <a:lightRig rig="glow" dir="t">
              <a:rot lat="0" lon="0" rev="4800000"/>
            </a:lightRig>
          </a:scene3d>
          <a:sp3d prstMaterial="matte">
            <a:bevelT w="127000" h="635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600" dirty="0">
                <a:solidFill>
                  <a:schemeClr val="tx1"/>
                </a:solidFill>
                <a:latin typeface="Times New Roman" pitchFamily="18" charset="0"/>
                <a:cs typeface="Times New Roman" pitchFamily="18" charset="0"/>
              </a:rPr>
              <a:t>Quick Fix : A Study Stuff Provider Application</a:t>
            </a:r>
            <a:endParaRPr lang="en-US" sz="3600" dirty="0">
              <a:solidFill>
                <a:schemeClr val="tx1"/>
              </a:solidFill>
              <a:effectLst>
                <a:outerShdw blurRad="50800" dist="38100" dir="18900000" algn="bl" rotWithShape="0">
                  <a:prstClr val="black">
                    <a:alpha val="40000"/>
                  </a:prstClr>
                </a:outerShdw>
              </a:effectLst>
              <a:latin typeface="Times New Roman" pitchFamily="18" charset="0"/>
              <a:cs typeface="Times New Roman" pitchFamily="18" charset="0"/>
            </a:endParaRPr>
          </a:p>
        </p:txBody>
      </p:sp>
    </p:spTree>
  </p:cSld>
  <p:clrMapOvr>
    <a:masterClrMapping/>
  </p:clrMapOvr>
  <p:transition spd="slow">
    <p:plu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3053" y="2029376"/>
            <a:ext cx="9858444" cy="2677656"/>
          </a:xfrm>
          <a:prstGeom prst="rect">
            <a:avLst/>
          </a:prstGeom>
          <a:noFill/>
        </p:spPr>
        <p:txBody>
          <a:bodyPr wrap="square" rtlCol="0">
            <a:spAutoFit/>
          </a:bodyPr>
          <a:lstStyle/>
          <a:p>
            <a:pPr>
              <a:buFont typeface="Wingdings" pitchFamily="2" charset="2"/>
              <a:buChar char="q"/>
            </a:pPr>
            <a:r>
              <a:rPr lang="en-US" sz="2400" dirty="0">
                <a:latin typeface="Times New Roman" pitchFamily="18" charset="0"/>
                <a:cs typeface="Times New Roman" pitchFamily="18" charset="0"/>
              </a:rPr>
              <a:t> This application is basically for students. It allows the student to exchange, buy or sell their study material which they don’t need anymore after once it is used, for example, books of previous semester.</a:t>
            </a:r>
          </a:p>
          <a:p>
            <a:r>
              <a:rPr lang="en-US" sz="2400" dirty="0">
                <a:latin typeface="Times New Roman" pitchFamily="18" charset="0"/>
                <a:cs typeface="Times New Roman" pitchFamily="18" charset="0"/>
              </a:rPr>
              <a:t>  </a:t>
            </a:r>
          </a:p>
          <a:p>
            <a:pPr>
              <a:buFont typeface="Wingdings" pitchFamily="2" charset="2"/>
              <a:buChar char="q"/>
            </a:pPr>
            <a:r>
              <a:rPr lang="en-US" sz="2400" dirty="0">
                <a:latin typeface="Times New Roman" pitchFamily="18" charset="0"/>
                <a:cs typeface="Times New Roman" pitchFamily="18" charset="0"/>
              </a:rPr>
              <a:t> In this application ,students can easily find stuff related to their study materials and other things, such as notes, books, guides or other equipments.</a:t>
            </a:r>
          </a:p>
          <a:p>
            <a:endParaRPr lang="en-US" sz="2400" dirty="0">
              <a:latin typeface="Times New Roman" pitchFamily="18" charset="0"/>
              <a:cs typeface="Times New Roman" pitchFamily="18" charset="0"/>
            </a:endParaRPr>
          </a:p>
        </p:txBody>
      </p:sp>
      <p:sp>
        <p:nvSpPr>
          <p:cNvPr id="5" name="Pentagon 4"/>
          <p:cNvSpPr/>
          <p:nvPr/>
        </p:nvSpPr>
        <p:spPr>
          <a:xfrm>
            <a:off x="1123119" y="385740"/>
            <a:ext cx="8369018" cy="642942"/>
          </a:xfrm>
          <a:prstGeom prst="homePlat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latin typeface="Times New Roman" pitchFamily="18" charset="0"/>
                <a:cs typeface="Times New Roman" pitchFamily="18" charset="0"/>
              </a:rPr>
              <a:t>Project Profile &amp; Purpose</a:t>
            </a:r>
          </a:p>
        </p:txBody>
      </p:sp>
    </p:spTree>
  </p:cSld>
  <p:clrMapOvr>
    <a:masterClrMapping/>
  </p:clrMapOvr>
  <p:transition spd="slow">
    <p:plu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1123119" y="385740"/>
            <a:ext cx="8369018" cy="642942"/>
          </a:xfrm>
          <a:prstGeom prst="homePlat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latin typeface="Times New Roman" pitchFamily="18" charset="0"/>
                <a:cs typeface="Times New Roman" pitchFamily="18" charset="0"/>
              </a:rPr>
              <a:t>System Requirements</a:t>
            </a:r>
          </a:p>
        </p:txBody>
      </p:sp>
      <p:sp>
        <p:nvSpPr>
          <p:cNvPr id="3" name="TextBox 2"/>
          <p:cNvSpPr txBox="1"/>
          <p:nvPr/>
        </p:nvSpPr>
        <p:spPr>
          <a:xfrm>
            <a:off x="1123119" y="1852901"/>
            <a:ext cx="5143536" cy="461665"/>
          </a:xfrm>
          <a:prstGeom prst="rect">
            <a:avLst/>
          </a:prstGeom>
          <a:noFill/>
        </p:spPr>
        <p:txBody>
          <a:bodyPr wrap="square" rtlCol="0">
            <a:spAutoFit/>
          </a:bodyPr>
          <a:lstStyle/>
          <a:p>
            <a:r>
              <a:rPr lang="en-US" sz="2400" b="1" dirty="0">
                <a:latin typeface="Times New Roman" pitchFamily="18" charset="0"/>
                <a:cs typeface="Times New Roman" pitchFamily="18" charset="0"/>
              </a:rPr>
              <a:t>Minimum Hardware Requirements :</a:t>
            </a:r>
          </a:p>
        </p:txBody>
      </p:sp>
      <p:sp>
        <p:nvSpPr>
          <p:cNvPr id="4" name="TextBox 3"/>
          <p:cNvSpPr txBox="1"/>
          <p:nvPr/>
        </p:nvSpPr>
        <p:spPr>
          <a:xfrm>
            <a:off x="1123119" y="3853165"/>
            <a:ext cx="5143536" cy="461665"/>
          </a:xfrm>
          <a:prstGeom prst="rect">
            <a:avLst/>
          </a:prstGeom>
          <a:noFill/>
        </p:spPr>
        <p:txBody>
          <a:bodyPr wrap="square" rtlCol="0">
            <a:spAutoFit/>
          </a:bodyPr>
          <a:lstStyle/>
          <a:p>
            <a:r>
              <a:rPr lang="en-US" sz="2400" b="1" dirty="0">
                <a:latin typeface="Times New Roman" pitchFamily="18" charset="0"/>
                <a:cs typeface="Times New Roman" pitchFamily="18" charset="0"/>
              </a:rPr>
              <a:t>Minimum Software Requirements :</a:t>
            </a:r>
          </a:p>
        </p:txBody>
      </p:sp>
      <p:sp>
        <p:nvSpPr>
          <p:cNvPr id="6" name="TextBox 5"/>
          <p:cNvSpPr txBox="1"/>
          <p:nvPr/>
        </p:nvSpPr>
        <p:spPr>
          <a:xfrm>
            <a:off x="1123119" y="2374850"/>
            <a:ext cx="7000924" cy="1154162"/>
          </a:xfrm>
          <a:prstGeom prst="rect">
            <a:avLst/>
          </a:prstGeom>
          <a:noFill/>
        </p:spPr>
        <p:txBody>
          <a:bodyPr wrap="square" rtlCol="0">
            <a:spAutoFit/>
          </a:bodyPr>
          <a:lstStyle/>
          <a:p>
            <a:pPr fontAlgn="base">
              <a:buFont typeface="Wingdings" pitchFamily="2" charset="2"/>
              <a:buChar char="q"/>
            </a:pPr>
            <a:r>
              <a:rPr lang="en-US" dirty="0">
                <a:latin typeface="Times New Roman" pitchFamily="18" charset="0"/>
                <a:cs typeface="Times New Roman" pitchFamily="18" charset="0"/>
              </a:rPr>
              <a:t> Pentium II or higher</a:t>
            </a:r>
          </a:p>
          <a:p>
            <a:pPr fontAlgn="base">
              <a:buFont typeface="Wingdings" pitchFamily="2" charset="2"/>
              <a:buChar char="q"/>
            </a:pPr>
            <a:r>
              <a:rPr lang="en-US" dirty="0">
                <a:latin typeface="Times New Roman" pitchFamily="18" charset="0"/>
                <a:cs typeface="Times New Roman" pitchFamily="18" charset="0"/>
              </a:rPr>
              <a:t> 256 MB RAM</a:t>
            </a:r>
          </a:p>
          <a:p>
            <a:pPr fontAlgn="base">
              <a:buFont typeface="Wingdings" pitchFamily="2" charset="2"/>
              <a:buChar char="q"/>
            </a:pPr>
            <a:r>
              <a:rPr lang="en-US" dirty="0">
                <a:latin typeface="Times New Roman" pitchFamily="18" charset="0"/>
                <a:cs typeface="Times New Roman" pitchFamily="18" charset="0"/>
              </a:rPr>
              <a:t> 1 GB hard free drive space</a:t>
            </a:r>
          </a:p>
        </p:txBody>
      </p:sp>
      <p:sp>
        <p:nvSpPr>
          <p:cNvPr id="7" name="TextBox 6"/>
          <p:cNvSpPr txBox="1"/>
          <p:nvPr/>
        </p:nvSpPr>
        <p:spPr>
          <a:xfrm>
            <a:off x="1123119" y="4386268"/>
            <a:ext cx="7000924" cy="1154162"/>
          </a:xfrm>
          <a:prstGeom prst="rect">
            <a:avLst/>
          </a:prstGeom>
          <a:noFill/>
        </p:spPr>
        <p:txBody>
          <a:bodyPr wrap="square" rtlCol="0">
            <a:spAutoFit/>
          </a:bodyPr>
          <a:lstStyle/>
          <a:p>
            <a:pPr fontAlgn="base">
              <a:buFont typeface="Wingdings" pitchFamily="2" charset="2"/>
              <a:buChar char="q"/>
            </a:pPr>
            <a:r>
              <a:rPr lang="en-US" dirty="0">
                <a:latin typeface="Times New Roman" pitchFamily="18" charset="0"/>
                <a:cs typeface="Times New Roman" pitchFamily="18" charset="0"/>
              </a:rPr>
              <a:t> OS (Windows Vista, Mac OS X, Linux, Solaris)</a:t>
            </a:r>
          </a:p>
          <a:p>
            <a:pPr fontAlgn="base">
              <a:buFont typeface="Wingdings" pitchFamily="2" charset="2"/>
              <a:buChar char="q"/>
            </a:pPr>
            <a:r>
              <a:rPr lang="en-US" dirty="0">
                <a:latin typeface="Times New Roman" pitchFamily="18" charset="0"/>
                <a:cs typeface="Times New Roman" pitchFamily="18" charset="0"/>
              </a:rPr>
              <a:t> Java 8 and above </a:t>
            </a:r>
          </a:p>
          <a:p>
            <a:pPr fontAlgn="base">
              <a:buFont typeface="Wingdings" pitchFamily="2" charset="2"/>
              <a:buChar char="q"/>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MySql</a:t>
            </a:r>
            <a:r>
              <a:rPr lang="en-US" dirty="0">
                <a:latin typeface="Times New Roman" pitchFamily="18" charset="0"/>
                <a:cs typeface="Times New Roman" pitchFamily="18" charset="0"/>
              </a:rPr>
              <a:t> for database</a:t>
            </a:r>
          </a:p>
        </p:txBody>
      </p:sp>
    </p:spTree>
  </p:cSld>
  <p:clrMapOvr>
    <a:masterClrMapping/>
  </p:clrMapOvr>
  <p:transition spd="slow">
    <p:plus/>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ntagon 2"/>
          <p:cNvSpPr/>
          <p:nvPr/>
        </p:nvSpPr>
        <p:spPr>
          <a:xfrm>
            <a:off x="1123119" y="385740"/>
            <a:ext cx="8369018" cy="642942"/>
          </a:xfrm>
          <a:prstGeom prst="homePlat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latin typeface="Times New Roman" pitchFamily="18" charset="0"/>
                <a:cs typeface="Times New Roman" pitchFamily="18" charset="0"/>
              </a:rPr>
              <a:t>SDLC Model Used</a:t>
            </a:r>
          </a:p>
        </p:txBody>
      </p:sp>
      <p:pic>
        <p:nvPicPr>
          <p:cNvPr id="5" name="Picture 4" descr="https://media.geeksforgeeks.org/wp-content/uploads/Screenshot-2-5.png"/>
          <p:cNvPicPr/>
          <p:nvPr/>
        </p:nvPicPr>
        <p:blipFill>
          <a:blip r:embed="rId3"/>
          <a:srcRect/>
          <a:stretch>
            <a:fillRect/>
          </a:stretch>
        </p:blipFill>
        <p:spPr bwMode="auto">
          <a:xfrm>
            <a:off x="1123119" y="1528748"/>
            <a:ext cx="8358246" cy="471490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2551879" y="6583198"/>
            <a:ext cx="5572164" cy="446276"/>
          </a:xfrm>
          <a:prstGeom prst="rect">
            <a:avLst/>
          </a:prstGeom>
          <a:noFill/>
        </p:spPr>
        <p:txBody>
          <a:bodyPr wrap="square" rtlCol="0">
            <a:spAutoFit/>
          </a:bodyPr>
          <a:lstStyle/>
          <a:p>
            <a:r>
              <a:rPr lang="en-IN" b="1" dirty="0">
                <a:latin typeface="Times New Roman" pitchFamily="18" charset="0"/>
                <a:cs typeface="Times New Roman" pitchFamily="18" charset="0"/>
              </a:rPr>
              <a:t>ITERATIVE WATERFALL MODEL</a:t>
            </a:r>
            <a:endParaRPr lang="en-US" dirty="0">
              <a:latin typeface="Times New Roman" pitchFamily="18" charset="0"/>
              <a:cs typeface="Times New Roman" pitchFamily="18" charset="0"/>
            </a:endParaRPr>
          </a:p>
        </p:txBody>
      </p:sp>
    </p:spTree>
  </p:cSld>
  <p:clrMapOvr>
    <a:masterClrMapping/>
  </p:clrMapOvr>
  <p:transition spd="slow">
    <p:plu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80243" y="3028946"/>
            <a:ext cx="1643074" cy="57150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Times New Roman" pitchFamily="18" charset="0"/>
                <a:cs typeface="Times New Roman" pitchFamily="18" charset="0"/>
              </a:rPr>
              <a:t>User</a:t>
            </a:r>
          </a:p>
          <a:p>
            <a:pPr algn="ctr"/>
            <a:r>
              <a:rPr lang="en-US" sz="1800" dirty="0">
                <a:solidFill>
                  <a:schemeClr val="tx1"/>
                </a:solidFill>
                <a:latin typeface="Times New Roman" pitchFamily="18" charset="0"/>
                <a:cs typeface="Times New Roman" pitchFamily="18" charset="0"/>
              </a:rPr>
              <a:t>(Buyer/Seller)</a:t>
            </a:r>
          </a:p>
        </p:txBody>
      </p:sp>
      <p:sp>
        <p:nvSpPr>
          <p:cNvPr id="4" name="Diamond 3"/>
          <p:cNvSpPr/>
          <p:nvPr/>
        </p:nvSpPr>
        <p:spPr>
          <a:xfrm>
            <a:off x="4052077" y="2457442"/>
            <a:ext cx="1500198" cy="1714512"/>
          </a:xfrm>
          <a:prstGeom prst="diamon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Times New Roman" pitchFamily="18" charset="0"/>
                <a:cs typeface="Times New Roman" pitchFamily="18" charset="0"/>
              </a:rPr>
              <a:t>Buy</a:t>
            </a:r>
          </a:p>
          <a:p>
            <a:pPr algn="ctr"/>
            <a:r>
              <a:rPr lang="en-US" sz="1800" dirty="0">
                <a:solidFill>
                  <a:schemeClr val="tx1"/>
                </a:solidFill>
                <a:latin typeface="Times New Roman" pitchFamily="18" charset="0"/>
                <a:cs typeface="Times New Roman" pitchFamily="18" charset="0"/>
              </a:rPr>
              <a:t>or</a:t>
            </a:r>
          </a:p>
          <a:p>
            <a:pPr algn="ctr"/>
            <a:r>
              <a:rPr lang="en-US" sz="1800" dirty="0">
                <a:solidFill>
                  <a:schemeClr val="tx1"/>
                </a:solidFill>
                <a:latin typeface="Times New Roman" pitchFamily="18" charset="0"/>
                <a:cs typeface="Times New Roman" pitchFamily="18" charset="0"/>
              </a:rPr>
              <a:t>Sell</a:t>
            </a:r>
          </a:p>
        </p:txBody>
      </p:sp>
      <p:sp>
        <p:nvSpPr>
          <p:cNvPr id="5" name="Oval 4"/>
          <p:cNvSpPr/>
          <p:nvPr/>
        </p:nvSpPr>
        <p:spPr>
          <a:xfrm>
            <a:off x="265863" y="1885938"/>
            <a:ext cx="1285884" cy="571504"/>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Name</a:t>
            </a:r>
          </a:p>
        </p:txBody>
      </p:sp>
      <p:cxnSp>
        <p:nvCxnSpPr>
          <p:cNvPr id="13" name="Straight Connector 12"/>
          <p:cNvCxnSpPr/>
          <p:nvPr/>
        </p:nvCxnSpPr>
        <p:spPr>
          <a:xfrm>
            <a:off x="5552275" y="3314698"/>
            <a:ext cx="142876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909069" y="1957376"/>
            <a:ext cx="1285884" cy="571504"/>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E-mail</a:t>
            </a:r>
          </a:p>
        </p:txBody>
      </p:sp>
      <p:sp>
        <p:nvSpPr>
          <p:cNvPr id="23" name="Oval 22"/>
          <p:cNvSpPr/>
          <p:nvPr/>
        </p:nvSpPr>
        <p:spPr>
          <a:xfrm>
            <a:off x="551615" y="4600582"/>
            <a:ext cx="1500198" cy="571504"/>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a:solidFill>
                  <a:schemeClr val="tx1"/>
                </a:solidFill>
                <a:latin typeface="Times New Roman" pitchFamily="18" charset="0"/>
                <a:cs typeface="Times New Roman" pitchFamily="18" charset="0"/>
              </a:rPr>
              <a:t>Username</a:t>
            </a:r>
          </a:p>
        </p:txBody>
      </p:sp>
      <p:sp>
        <p:nvSpPr>
          <p:cNvPr id="24" name="Oval 23"/>
          <p:cNvSpPr/>
          <p:nvPr/>
        </p:nvSpPr>
        <p:spPr>
          <a:xfrm>
            <a:off x="2266127" y="4314830"/>
            <a:ext cx="1428760" cy="571504"/>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Password</a:t>
            </a:r>
          </a:p>
        </p:txBody>
      </p:sp>
      <p:sp>
        <p:nvSpPr>
          <p:cNvPr id="25" name="Oval 24"/>
          <p:cNvSpPr/>
          <p:nvPr/>
        </p:nvSpPr>
        <p:spPr>
          <a:xfrm>
            <a:off x="6766721" y="4672020"/>
            <a:ext cx="1285884" cy="571504"/>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City</a:t>
            </a:r>
          </a:p>
        </p:txBody>
      </p:sp>
      <p:sp>
        <p:nvSpPr>
          <p:cNvPr id="26" name="Oval 25"/>
          <p:cNvSpPr/>
          <p:nvPr/>
        </p:nvSpPr>
        <p:spPr>
          <a:xfrm>
            <a:off x="5838027" y="4029078"/>
            <a:ext cx="1285884"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State</a:t>
            </a:r>
          </a:p>
        </p:txBody>
      </p:sp>
      <p:sp>
        <p:nvSpPr>
          <p:cNvPr id="28" name="Oval 27"/>
          <p:cNvSpPr/>
          <p:nvPr/>
        </p:nvSpPr>
        <p:spPr>
          <a:xfrm>
            <a:off x="7052473" y="1528748"/>
            <a:ext cx="1285884" cy="571504"/>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Price</a:t>
            </a:r>
          </a:p>
        </p:txBody>
      </p:sp>
      <p:sp>
        <p:nvSpPr>
          <p:cNvPr id="29" name="Oval 28"/>
          <p:cNvSpPr/>
          <p:nvPr/>
        </p:nvSpPr>
        <p:spPr>
          <a:xfrm>
            <a:off x="5980903" y="2100252"/>
            <a:ext cx="1285884" cy="571504"/>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latin typeface="Times New Roman" pitchFamily="18" charset="0"/>
                <a:cs typeface="Times New Roman" pitchFamily="18" charset="0"/>
              </a:rPr>
              <a:t>I_name</a:t>
            </a:r>
            <a:endParaRPr lang="en-US" sz="1600" dirty="0">
              <a:solidFill>
                <a:schemeClr val="tx1"/>
              </a:solidFill>
              <a:latin typeface="Times New Roman" pitchFamily="18" charset="0"/>
              <a:cs typeface="Times New Roman" pitchFamily="18" charset="0"/>
            </a:endParaRPr>
          </a:p>
        </p:txBody>
      </p:sp>
      <p:sp>
        <p:nvSpPr>
          <p:cNvPr id="30" name="Oval 29"/>
          <p:cNvSpPr/>
          <p:nvPr/>
        </p:nvSpPr>
        <p:spPr>
          <a:xfrm>
            <a:off x="8195481" y="4457706"/>
            <a:ext cx="1714512" cy="64294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Description</a:t>
            </a:r>
          </a:p>
        </p:txBody>
      </p:sp>
      <p:sp>
        <p:nvSpPr>
          <p:cNvPr id="31" name="Oval 30"/>
          <p:cNvSpPr/>
          <p:nvPr/>
        </p:nvSpPr>
        <p:spPr>
          <a:xfrm>
            <a:off x="8695547" y="1600186"/>
            <a:ext cx="1285884" cy="571504"/>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latin typeface="Times New Roman" pitchFamily="18" charset="0"/>
                <a:cs typeface="Times New Roman" pitchFamily="18" charset="0"/>
              </a:rPr>
              <a:t>I_image</a:t>
            </a:r>
            <a:endParaRPr lang="en-US" sz="1600" dirty="0">
              <a:solidFill>
                <a:schemeClr val="tx1"/>
              </a:solidFill>
              <a:latin typeface="Times New Roman" pitchFamily="18" charset="0"/>
              <a:cs typeface="Times New Roman" pitchFamily="18" charset="0"/>
            </a:endParaRPr>
          </a:p>
        </p:txBody>
      </p:sp>
      <p:sp>
        <p:nvSpPr>
          <p:cNvPr id="32" name="Oval 31"/>
          <p:cNvSpPr/>
          <p:nvPr/>
        </p:nvSpPr>
        <p:spPr>
          <a:xfrm>
            <a:off x="1551747" y="1457310"/>
            <a:ext cx="1285884" cy="571504"/>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Contact</a:t>
            </a:r>
          </a:p>
        </p:txBody>
      </p:sp>
      <p:cxnSp>
        <p:nvCxnSpPr>
          <p:cNvPr id="46" name="Straight Connector 45"/>
          <p:cNvCxnSpPr/>
          <p:nvPr/>
        </p:nvCxnSpPr>
        <p:spPr>
          <a:xfrm rot="16200000" flipH="1">
            <a:off x="6766721" y="2671756"/>
            <a:ext cx="500066" cy="5000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2480441" y="2528880"/>
            <a:ext cx="785818" cy="5000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flipH="1" flipV="1">
            <a:off x="532961" y="3867549"/>
            <a:ext cx="1071570" cy="5373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V="1">
            <a:off x="1981169" y="3815558"/>
            <a:ext cx="785818" cy="355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a:off x="623053" y="2600318"/>
            <a:ext cx="571504" cy="285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31" idx="3"/>
          </p:cNvCxnSpPr>
          <p:nvPr/>
        </p:nvCxnSpPr>
        <p:spPr>
          <a:xfrm rot="5400000" flipH="1" flipV="1">
            <a:off x="8104914" y="2250001"/>
            <a:ext cx="940951" cy="6169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25" idx="0"/>
          </p:cNvCxnSpPr>
          <p:nvPr/>
        </p:nvCxnSpPr>
        <p:spPr>
          <a:xfrm rot="5400000" flipH="1" flipV="1">
            <a:off x="7016754" y="3993359"/>
            <a:ext cx="1071570" cy="285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28" idx="4"/>
          </p:cNvCxnSpPr>
          <p:nvPr/>
        </p:nvCxnSpPr>
        <p:spPr>
          <a:xfrm rot="16200000" flipV="1">
            <a:off x="7266787" y="2528880"/>
            <a:ext cx="1071570" cy="2143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26" idx="0"/>
          </p:cNvCxnSpPr>
          <p:nvPr/>
        </p:nvCxnSpPr>
        <p:spPr>
          <a:xfrm rot="5400000" flipH="1" flipV="1">
            <a:off x="6623845" y="3457574"/>
            <a:ext cx="428628" cy="714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30" idx="0"/>
          </p:cNvCxnSpPr>
          <p:nvPr/>
        </p:nvCxnSpPr>
        <p:spPr>
          <a:xfrm rot="16200000" flipV="1">
            <a:off x="8159762" y="3564731"/>
            <a:ext cx="857256" cy="9286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flipH="1" flipV="1">
            <a:off x="1480310" y="2528879"/>
            <a:ext cx="100013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194821" y="2886070"/>
            <a:ext cx="381836" cy="461665"/>
          </a:xfrm>
          <a:prstGeom prst="rect">
            <a:avLst/>
          </a:prstGeom>
          <a:noFill/>
        </p:spPr>
        <p:txBody>
          <a:bodyPr wrap="none" rtlCol="0">
            <a:spAutoFit/>
          </a:bodyPr>
          <a:lstStyle/>
          <a:p>
            <a:r>
              <a:rPr lang="en-US" sz="2400" dirty="0"/>
              <a:t>N</a:t>
            </a:r>
          </a:p>
        </p:txBody>
      </p:sp>
      <p:sp>
        <p:nvSpPr>
          <p:cNvPr id="71" name="TextBox 70"/>
          <p:cNvSpPr txBox="1"/>
          <p:nvPr/>
        </p:nvSpPr>
        <p:spPr>
          <a:xfrm>
            <a:off x="6099133" y="2886070"/>
            <a:ext cx="381836" cy="461665"/>
          </a:xfrm>
          <a:prstGeom prst="rect">
            <a:avLst/>
          </a:prstGeom>
          <a:noFill/>
        </p:spPr>
        <p:txBody>
          <a:bodyPr wrap="none" rtlCol="0">
            <a:spAutoFit/>
          </a:bodyPr>
          <a:lstStyle/>
          <a:p>
            <a:r>
              <a:rPr lang="en-US" sz="2400" dirty="0"/>
              <a:t>N</a:t>
            </a:r>
          </a:p>
        </p:txBody>
      </p:sp>
      <p:cxnSp>
        <p:nvCxnSpPr>
          <p:cNvPr id="76" name="Straight Connector 75"/>
          <p:cNvCxnSpPr/>
          <p:nvPr/>
        </p:nvCxnSpPr>
        <p:spPr>
          <a:xfrm>
            <a:off x="2623317" y="3313110"/>
            <a:ext cx="142876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Pentagon 32"/>
          <p:cNvSpPr/>
          <p:nvPr/>
        </p:nvSpPr>
        <p:spPr>
          <a:xfrm>
            <a:off x="1123119" y="385740"/>
            <a:ext cx="8369018" cy="642942"/>
          </a:xfrm>
          <a:prstGeom prst="homePlat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latin typeface="Times New Roman" pitchFamily="18" charset="0"/>
                <a:cs typeface="Times New Roman" pitchFamily="18" charset="0"/>
              </a:rPr>
              <a:t>ER- Diagram</a:t>
            </a:r>
          </a:p>
        </p:txBody>
      </p:sp>
      <p:sp>
        <p:nvSpPr>
          <p:cNvPr id="34" name="Oval 33"/>
          <p:cNvSpPr/>
          <p:nvPr/>
        </p:nvSpPr>
        <p:spPr>
          <a:xfrm>
            <a:off x="9338489" y="2314566"/>
            <a:ext cx="1285884" cy="571504"/>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err="1">
                <a:solidFill>
                  <a:schemeClr val="tx1"/>
                </a:solidFill>
                <a:latin typeface="Times New Roman" pitchFamily="18" charset="0"/>
                <a:cs typeface="Times New Roman" pitchFamily="18" charset="0"/>
              </a:rPr>
              <a:t>I_id</a:t>
            </a:r>
            <a:endParaRPr lang="en-US" sz="1600" u="sng" dirty="0">
              <a:solidFill>
                <a:schemeClr val="tx1"/>
              </a:solidFill>
              <a:latin typeface="Times New Roman" pitchFamily="18" charset="0"/>
              <a:cs typeface="Times New Roman" pitchFamily="18" charset="0"/>
            </a:endParaRPr>
          </a:p>
        </p:txBody>
      </p:sp>
      <p:cxnSp>
        <p:nvCxnSpPr>
          <p:cNvPr id="38" name="Straight Connector 37"/>
          <p:cNvCxnSpPr/>
          <p:nvPr/>
        </p:nvCxnSpPr>
        <p:spPr>
          <a:xfrm flipV="1">
            <a:off x="8624109" y="2671756"/>
            <a:ext cx="714380" cy="4286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194425" y="1385872"/>
            <a:ext cx="10501386" cy="4071966"/>
          </a:xfrm>
          <a:prstGeom prst="rect">
            <a:avLst/>
          </a:prstGeom>
          <a:solidFill>
            <a:srgbClr val="FFFFFF">
              <a:alpha val="0"/>
            </a:srgb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6981035" y="3028946"/>
            <a:ext cx="1643074" cy="57150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Times New Roman" pitchFamily="18" charset="0"/>
                <a:cs typeface="Times New Roman" pitchFamily="18" charset="0"/>
              </a:rPr>
              <a:t>Item</a:t>
            </a:r>
          </a:p>
        </p:txBody>
      </p:sp>
      <p:sp>
        <p:nvSpPr>
          <p:cNvPr id="96" name="Diamond 95"/>
          <p:cNvSpPr/>
          <p:nvPr/>
        </p:nvSpPr>
        <p:spPr>
          <a:xfrm>
            <a:off x="2051813" y="5815028"/>
            <a:ext cx="2143140" cy="1143008"/>
          </a:xfrm>
          <a:prstGeom prst="diamon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Times New Roman" pitchFamily="18" charset="0"/>
                <a:cs typeface="Times New Roman" pitchFamily="18" charset="0"/>
              </a:rPr>
              <a:t>Manages</a:t>
            </a:r>
          </a:p>
        </p:txBody>
      </p:sp>
      <p:sp>
        <p:nvSpPr>
          <p:cNvPr id="97" name="Rectangle 96"/>
          <p:cNvSpPr/>
          <p:nvPr/>
        </p:nvSpPr>
        <p:spPr>
          <a:xfrm>
            <a:off x="5980903" y="6100780"/>
            <a:ext cx="1643074" cy="57150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Times New Roman" pitchFamily="18" charset="0"/>
                <a:cs typeface="Times New Roman" pitchFamily="18" charset="0"/>
              </a:rPr>
              <a:t>Admin</a:t>
            </a:r>
          </a:p>
        </p:txBody>
      </p:sp>
      <p:cxnSp>
        <p:nvCxnSpPr>
          <p:cNvPr id="98" name="Straight Connector 97"/>
          <p:cNvCxnSpPr/>
          <p:nvPr/>
        </p:nvCxnSpPr>
        <p:spPr>
          <a:xfrm>
            <a:off x="4194953" y="6386532"/>
            <a:ext cx="178595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flipH="1" flipV="1">
            <a:off x="2944391" y="5636830"/>
            <a:ext cx="35798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123383" y="5457838"/>
            <a:ext cx="381836" cy="461665"/>
          </a:xfrm>
          <a:prstGeom prst="rect">
            <a:avLst/>
          </a:prstGeom>
          <a:noFill/>
        </p:spPr>
        <p:txBody>
          <a:bodyPr wrap="none" rtlCol="0">
            <a:spAutoFit/>
          </a:bodyPr>
          <a:lstStyle/>
          <a:p>
            <a:r>
              <a:rPr lang="en-US" sz="2400" dirty="0"/>
              <a:t>N</a:t>
            </a:r>
          </a:p>
        </p:txBody>
      </p:sp>
      <p:sp>
        <p:nvSpPr>
          <p:cNvPr id="40" name="TextBox 39"/>
          <p:cNvSpPr txBox="1"/>
          <p:nvPr/>
        </p:nvSpPr>
        <p:spPr>
          <a:xfrm>
            <a:off x="4813249" y="5924867"/>
            <a:ext cx="346570" cy="461665"/>
          </a:xfrm>
          <a:prstGeom prst="rect">
            <a:avLst/>
          </a:prstGeom>
          <a:noFill/>
        </p:spPr>
        <p:txBody>
          <a:bodyPr wrap="none" rtlCol="0">
            <a:spAutoFit/>
          </a:bodyPr>
          <a:lstStyle/>
          <a:p>
            <a:r>
              <a:rPr lang="en-US" sz="2400" dirty="0"/>
              <a:t>1</a:t>
            </a:r>
          </a:p>
        </p:txBody>
      </p:sp>
      <p:sp>
        <p:nvSpPr>
          <p:cNvPr id="42" name="Oval 41"/>
          <p:cNvSpPr/>
          <p:nvPr/>
        </p:nvSpPr>
        <p:spPr>
          <a:xfrm>
            <a:off x="9195613" y="3314698"/>
            <a:ext cx="1285884" cy="571504"/>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Contact</a:t>
            </a:r>
          </a:p>
        </p:txBody>
      </p:sp>
      <p:cxnSp>
        <p:nvCxnSpPr>
          <p:cNvPr id="43" name="Straight Connector 42"/>
          <p:cNvCxnSpPr>
            <a:stCxn id="86" idx="3"/>
            <a:endCxn id="42" idx="2"/>
          </p:cNvCxnSpPr>
          <p:nvPr/>
        </p:nvCxnSpPr>
        <p:spPr>
          <a:xfrm>
            <a:off x="8624109" y="3314698"/>
            <a:ext cx="571504" cy="285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lu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1123119" y="385740"/>
            <a:ext cx="8369018" cy="642942"/>
          </a:xfrm>
          <a:prstGeom prst="homePlat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latin typeface="Times New Roman" pitchFamily="18" charset="0"/>
                <a:cs typeface="Times New Roman" pitchFamily="18" charset="0"/>
              </a:rPr>
              <a:t>Use Case Diagram</a:t>
            </a:r>
          </a:p>
        </p:txBody>
      </p:sp>
      <p:pic>
        <p:nvPicPr>
          <p:cNvPr id="3" name="Picture 2" descr="images.png"/>
          <p:cNvPicPr>
            <a:picLocks noChangeAspect="1"/>
          </p:cNvPicPr>
          <p:nvPr/>
        </p:nvPicPr>
        <p:blipFill>
          <a:blip r:embed="rId2"/>
          <a:stretch>
            <a:fillRect/>
          </a:stretch>
        </p:blipFill>
        <p:spPr>
          <a:xfrm>
            <a:off x="932631" y="2957508"/>
            <a:ext cx="952500" cy="952500"/>
          </a:xfrm>
          <a:prstGeom prst="rect">
            <a:avLst/>
          </a:prstGeom>
        </p:spPr>
      </p:pic>
      <p:pic>
        <p:nvPicPr>
          <p:cNvPr id="5" name="Picture 4" descr="images.png"/>
          <p:cNvPicPr>
            <a:picLocks noChangeAspect="1"/>
          </p:cNvPicPr>
          <p:nvPr/>
        </p:nvPicPr>
        <p:blipFill>
          <a:blip r:embed="rId2"/>
          <a:stretch>
            <a:fillRect/>
          </a:stretch>
        </p:blipFill>
        <p:spPr>
          <a:xfrm>
            <a:off x="1432697" y="5076842"/>
            <a:ext cx="952500" cy="952500"/>
          </a:xfrm>
          <a:prstGeom prst="rect">
            <a:avLst/>
          </a:prstGeom>
        </p:spPr>
      </p:pic>
      <p:pic>
        <p:nvPicPr>
          <p:cNvPr id="6" name="Picture 5" descr="images.png"/>
          <p:cNvPicPr>
            <a:picLocks noChangeAspect="1"/>
          </p:cNvPicPr>
          <p:nvPr/>
        </p:nvPicPr>
        <p:blipFill>
          <a:blip r:embed="rId2"/>
          <a:stretch>
            <a:fillRect/>
          </a:stretch>
        </p:blipFill>
        <p:spPr>
          <a:xfrm>
            <a:off x="289689" y="5076842"/>
            <a:ext cx="952500" cy="952500"/>
          </a:xfrm>
          <a:prstGeom prst="rect">
            <a:avLst/>
          </a:prstGeom>
        </p:spPr>
      </p:pic>
      <p:sp>
        <p:nvSpPr>
          <p:cNvPr id="7" name="TextBox 6"/>
          <p:cNvSpPr txBox="1"/>
          <p:nvPr/>
        </p:nvSpPr>
        <p:spPr>
          <a:xfrm>
            <a:off x="384933" y="6057860"/>
            <a:ext cx="785818" cy="400110"/>
          </a:xfrm>
          <a:prstGeom prst="rect">
            <a:avLst/>
          </a:prstGeom>
          <a:noFill/>
        </p:spPr>
        <p:txBody>
          <a:bodyPr wrap="square" rtlCol="0">
            <a:spAutoFit/>
          </a:bodyPr>
          <a:lstStyle/>
          <a:p>
            <a:r>
              <a:rPr lang="en-US" sz="2000" dirty="0">
                <a:latin typeface="Times New Roman" pitchFamily="18" charset="0"/>
                <a:cs typeface="Times New Roman" pitchFamily="18" charset="0"/>
              </a:rPr>
              <a:t>Seller</a:t>
            </a:r>
          </a:p>
        </p:txBody>
      </p:sp>
      <p:sp>
        <p:nvSpPr>
          <p:cNvPr id="8" name="TextBox 7"/>
          <p:cNvSpPr txBox="1"/>
          <p:nvPr/>
        </p:nvSpPr>
        <p:spPr>
          <a:xfrm>
            <a:off x="1527941" y="6057860"/>
            <a:ext cx="928694" cy="400110"/>
          </a:xfrm>
          <a:prstGeom prst="rect">
            <a:avLst/>
          </a:prstGeom>
          <a:noFill/>
        </p:spPr>
        <p:txBody>
          <a:bodyPr wrap="square" rtlCol="0">
            <a:spAutoFit/>
          </a:bodyPr>
          <a:lstStyle/>
          <a:p>
            <a:r>
              <a:rPr lang="en-US" sz="2000" dirty="0">
                <a:latin typeface="Times New Roman" pitchFamily="18" charset="0"/>
                <a:cs typeface="Times New Roman" pitchFamily="18" charset="0"/>
              </a:rPr>
              <a:t>Buyer</a:t>
            </a:r>
          </a:p>
        </p:txBody>
      </p:sp>
      <p:sp>
        <p:nvSpPr>
          <p:cNvPr id="9" name="TextBox 8"/>
          <p:cNvSpPr txBox="1"/>
          <p:nvPr/>
        </p:nvSpPr>
        <p:spPr>
          <a:xfrm>
            <a:off x="1027875" y="2386004"/>
            <a:ext cx="785818" cy="400110"/>
          </a:xfrm>
          <a:prstGeom prst="rect">
            <a:avLst/>
          </a:prstGeom>
          <a:noFill/>
        </p:spPr>
        <p:txBody>
          <a:bodyPr wrap="square" rtlCol="0">
            <a:spAutoFit/>
          </a:bodyPr>
          <a:lstStyle/>
          <a:p>
            <a:r>
              <a:rPr lang="en-US" sz="2000" dirty="0">
                <a:latin typeface="Times New Roman" pitchFamily="18" charset="0"/>
                <a:cs typeface="Times New Roman" pitchFamily="18" charset="0"/>
              </a:rPr>
              <a:t>User</a:t>
            </a:r>
          </a:p>
        </p:txBody>
      </p:sp>
      <p:cxnSp>
        <p:nvCxnSpPr>
          <p:cNvPr id="14" name="Straight Arrow Connector 13"/>
          <p:cNvCxnSpPr/>
          <p:nvPr/>
        </p:nvCxnSpPr>
        <p:spPr>
          <a:xfrm rot="5400000" flipH="1" flipV="1">
            <a:off x="634966" y="4279111"/>
            <a:ext cx="785818" cy="42862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6200000" flipV="1">
            <a:off x="1242189" y="4314830"/>
            <a:ext cx="785818" cy="3571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051945" y="1274052"/>
            <a:ext cx="5572164" cy="5755422"/>
          </a:xfrm>
          <a:prstGeom prst="rect">
            <a:avLst/>
          </a:prstGeom>
          <a:noFill/>
          <a:ln>
            <a:solidFill>
              <a:schemeClr val="tx1"/>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30" name="Picture 29" descr="images.png"/>
          <p:cNvPicPr>
            <a:picLocks noChangeAspect="1"/>
          </p:cNvPicPr>
          <p:nvPr/>
        </p:nvPicPr>
        <p:blipFill>
          <a:blip r:embed="rId2"/>
          <a:stretch>
            <a:fillRect/>
          </a:stretch>
        </p:blipFill>
        <p:spPr>
          <a:xfrm>
            <a:off x="9695679" y="3600450"/>
            <a:ext cx="785818" cy="785818"/>
          </a:xfrm>
          <a:prstGeom prst="rect">
            <a:avLst/>
          </a:prstGeom>
        </p:spPr>
      </p:pic>
      <p:sp>
        <p:nvSpPr>
          <p:cNvPr id="31" name="TextBox 30"/>
          <p:cNvSpPr txBox="1"/>
          <p:nvPr/>
        </p:nvSpPr>
        <p:spPr>
          <a:xfrm>
            <a:off x="10338621" y="3814764"/>
            <a:ext cx="1000132" cy="400110"/>
          </a:xfrm>
          <a:prstGeom prst="rect">
            <a:avLst/>
          </a:prstGeom>
          <a:noFill/>
        </p:spPr>
        <p:txBody>
          <a:bodyPr wrap="square" rtlCol="0">
            <a:spAutoFit/>
          </a:bodyPr>
          <a:lstStyle/>
          <a:p>
            <a:r>
              <a:rPr lang="en-US" sz="2000" dirty="0">
                <a:latin typeface="Times New Roman" pitchFamily="18" charset="0"/>
                <a:cs typeface="Times New Roman" pitchFamily="18" charset="0"/>
              </a:rPr>
              <a:t>Admin</a:t>
            </a:r>
          </a:p>
        </p:txBody>
      </p:sp>
      <p:sp>
        <p:nvSpPr>
          <p:cNvPr id="32" name="Oval 31"/>
          <p:cNvSpPr/>
          <p:nvPr/>
        </p:nvSpPr>
        <p:spPr>
          <a:xfrm>
            <a:off x="3671081" y="5029210"/>
            <a:ext cx="1785950" cy="57150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Registration</a:t>
            </a:r>
          </a:p>
        </p:txBody>
      </p:sp>
      <p:sp>
        <p:nvSpPr>
          <p:cNvPr id="33" name="Oval 32"/>
          <p:cNvSpPr/>
          <p:nvPr/>
        </p:nvSpPr>
        <p:spPr>
          <a:xfrm>
            <a:off x="3671081" y="2743194"/>
            <a:ext cx="1571636" cy="57150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Buy Items</a:t>
            </a:r>
          </a:p>
        </p:txBody>
      </p:sp>
      <p:sp>
        <p:nvSpPr>
          <p:cNvPr id="34" name="Oval 33"/>
          <p:cNvSpPr/>
          <p:nvPr/>
        </p:nvSpPr>
        <p:spPr>
          <a:xfrm>
            <a:off x="3671081" y="1671624"/>
            <a:ext cx="1571636" cy="57150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Sell Items</a:t>
            </a:r>
          </a:p>
        </p:txBody>
      </p:sp>
      <p:sp>
        <p:nvSpPr>
          <p:cNvPr id="35" name="Oval 34"/>
          <p:cNvSpPr/>
          <p:nvPr/>
        </p:nvSpPr>
        <p:spPr>
          <a:xfrm>
            <a:off x="3742519" y="6100780"/>
            <a:ext cx="1571636" cy="57150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Share</a:t>
            </a:r>
          </a:p>
        </p:txBody>
      </p:sp>
      <p:sp>
        <p:nvSpPr>
          <p:cNvPr id="36" name="Oval 35"/>
          <p:cNvSpPr/>
          <p:nvPr/>
        </p:nvSpPr>
        <p:spPr>
          <a:xfrm>
            <a:off x="6385725" y="1457310"/>
            <a:ext cx="1571636" cy="57150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Add Items</a:t>
            </a:r>
          </a:p>
        </p:txBody>
      </p:sp>
      <p:cxnSp>
        <p:nvCxnSpPr>
          <p:cNvPr id="40" name="Straight Arrow Connector 39"/>
          <p:cNvCxnSpPr>
            <a:stCxn id="88" idx="3"/>
            <a:endCxn id="74" idx="5"/>
          </p:cNvCxnSpPr>
          <p:nvPr/>
        </p:nvCxnSpPr>
        <p:spPr>
          <a:xfrm rot="5400000" flipH="1">
            <a:off x="5890890" y="3577577"/>
            <a:ext cx="346728" cy="1960520"/>
          </a:xfrm>
          <a:prstGeom prst="straightConnector1">
            <a:avLst/>
          </a:prstGeom>
          <a:ln cap="rnd"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rot="466489">
            <a:off x="5507739" y="4262208"/>
            <a:ext cx="1357322" cy="338554"/>
          </a:xfrm>
          <a:prstGeom prst="rect">
            <a:avLst/>
          </a:prstGeom>
          <a:noFill/>
        </p:spPr>
        <p:txBody>
          <a:bodyPr wrap="square" rtlCol="0">
            <a:spAutoFit/>
          </a:bodyPr>
          <a:lstStyle/>
          <a:p>
            <a:r>
              <a:rPr lang="en-US" sz="1600" dirty="0">
                <a:latin typeface="Times New Roman" pitchFamily="18" charset="0"/>
                <a:cs typeface="Times New Roman" pitchFamily="18" charset="0"/>
              </a:rPr>
              <a:t>&lt;&lt;extend&gt;&gt;</a:t>
            </a:r>
          </a:p>
        </p:txBody>
      </p:sp>
      <p:cxnSp>
        <p:nvCxnSpPr>
          <p:cNvPr id="43" name="Straight Connector 42"/>
          <p:cNvCxnSpPr>
            <a:endCxn id="34" idx="2"/>
          </p:cNvCxnSpPr>
          <p:nvPr/>
        </p:nvCxnSpPr>
        <p:spPr>
          <a:xfrm flipV="1">
            <a:off x="1837499" y="1957376"/>
            <a:ext cx="1833582" cy="9286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600039" y="3457574"/>
            <a:ext cx="1571636" cy="57150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Username</a:t>
            </a:r>
          </a:p>
        </p:txBody>
      </p:sp>
      <p:sp>
        <p:nvSpPr>
          <p:cNvPr id="46" name="Oval 45"/>
          <p:cNvSpPr/>
          <p:nvPr/>
        </p:nvSpPr>
        <p:spPr>
          <a:xfrm>
            <a:off x="5599907" y="2600318"/>
            <a:ext cx="1571636" cy="57150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Password</a:t>
            </a:r>
          </a:p>
        </p:txBody>
      </p:sp>
      <p:sp>
        <p:nvSpPr>
          <p:cNvPr id="47" name="TextBox 46"/>
          <p:cNvSpPr txBox="1"/>
          <p:nvPr/>
        </p:nvSpPr>
        <p:spPr>
          <a:xfrm rot="21012786">
            <a:off x="5118739" y="1648799"/>
            <a:ext cx="1357322" cy="338554"/>
          </a:xfrm>
          <a:prstGeom prst="rect">
            <a:avLst/>
          </a:prstGeom>
          <a:noFill/>
        </p:spPr>
        <p:txBody>
          <a:bodyPr wrap="square" rtlCol="0">
            <a:spAutoFit/>
          </a:bodyPr>
          <a:lstStyle/>
          <a:p>
            <a:r>
              <a:rPr lang="en-US" sz="1600" dirty="0">
                <a:latin typeface="Times New Roman" pitchFamily="18" charset="0"/>
                <a:cs typeface="Times New Roman" pitchFamily="18" charset="0"/>
              </a:rPr>
              <a:t>&lt;&lt;include&gt;&gt;</a:t>
            </a:r>
          </a:p>
        </p:txBody>
      </p:sp>
      <p:cxnSp>
        <p:nvCxnSpPr>
          <p:cNvPr id="48" name="Straight Arrow Connector 47"/>
          <p:cNvCxnSpPr/>
          <p:nvPr/>
        </p:nvCxnSpPr>
        <p:spPr>
          <a:xfrm flipV="1">
            <a:off x="5195085" y="1814500"/>
            <a:ext cx="1285884" cy="214314"/>
          </a:xfrm>
          <a:prstGeom prst="straightConnector1">
            <a:avLst/>
          </a:prstGeom>
          <a:ln cap="rnd"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2" idx="5"/>
            <a:endCxn id="94" idx="1"/>
          </p:cNvCxnSpPr>
          <p:nvPr/>
        </p:nvCxnSpPr>
        <p:spPr>
          <a:xfrm rot="16200000" flipH="1">
            <a:off x="5333827" y="5378676"/>
            <a:ext cx="738894" cy="1015580"/>
          </a:xfrm>
          <a:prstGeom prst="straightConnector1">
            <a:avLst/>
          </a:prstGeom>
          <a:ln cap="rnd"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6" idx="4"/>
          </p:cNvCxnSpPr>
          <p:nvPr/>
        </p:nvCxnSpPr>
        <p:spPr>
          <a:xfrm flipV="1">
            <a:off x="5123647" y="3171822"/>
            <a:ext cx="1262078" cy="928694"/>
          </a:xfrm>
          <a:prstGeom prst="straightConnector1">
            <a:avLst/>
          </a:prstGeom>
          <a:ln cap="rnd"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rot="614521">
            <a:off x="5599953" y="5075745"/>
            <a:ext cx="1357322" cy="338554"/>
          </a:xfrm>
          <a:prstGeom prst="rect">
            <a:avLst/>
          </a:prstGeom>
          <a:noFill/>
        </p:spPr>
        <p:txBody>
          <a:bodyPr wrap="square" rtlCol="0">
            <a:spAutoFit/>
          </a:bodyPr>
          <a:lstStyle/>
          <a:p>
            <a:r>
              <a:rPr lang="en-US" sz="1600" dirty="0">
                <a:latin typeface="Times New Roman" pitchFamily="18" charset="0"/>
                <a:cs typeface="Times New Roman" pitchFamily="18" charset="0"/>
              </a:rPr>
              <a:t>&lt;&lt;include&gt;&gt;</a:t>
            </a:r>
          </a:p>
        </p:txBody>
      </p:sp>
      <p:cxnSp>
        <p:nvCxnSpPr>
          <p:cNvPr id="59" name="Straight Connector 58"/>
          <p:cNvCxnSpPr>
            <a:endCxn id="35" idx="2"/>
          </p:cNvCxnSpPr>
          <p:nvPr/>
        </p:nvCxnSpPr>
        <p:spPr>
          <a:xfrm rot="16200000" flipH="1">
            <a:off x="1456503" y="4100516"/>
            <a:ext cx="2643206" cy="19288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74" idx="2"/>
          </p:cNvCxnSpPr>
          <p:nvPr/>
        </p:nvCxnSpPr>
        <p:spPr>
          <a:xfrm>
            <a:off x="1956569" y="3314698"/>
            <a:ext cx="1785950" cy="892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32" idx="2"/>
          </p:cNvCxnSpPr>
          <p:nvPr/>
        </p:nvCxnSpPr>
        <p:spPr>
          <a:xfrm>
            <a:off x="1885131" y="3600450"/>
            <a:ext cx="1785950" cy="17145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rot="19500434">
            <a:off x="4908014" y="3331931"/>
            <a:ext cx="1357322" cy="338554"/>
          </a:xfrm>
          <a:prstGeom prst="rect">
            <a:avLst/>
          </a:prstGeom>
          <a:noFill/>
        </p:spPr>
        <p:txBody>
          <a:bodyPr wrap="square" rtlCol="0">
            <a:spAutoFit/>
          </a:bodyPr>
          <a:lstStyle/>
          <a:p>
            <a:r>
              <a:rPr lang="en-US" sz="1600" dirty="0">
                <a:latin typeface="Times New Roman" pitchFamily="18" charset="0"/>
                <a:cs typeface="Times New Roman" pitchFamily="18" charset="0"/>
              </a:rPr>
              <a:t>&lt;&lt;include&gt;&gt;</a:t>
            </a:r>
          </a:p>
        </p:txBody>
      </p:sp>
      <p:cxnSp>
        <p:nvCxnSpPr>
          <p:cNvPr id="68" name="Straight Arrow Connector 67"/>
          <p:cNvCxnSpPr>
            <a:endCxn id="45" idx="2"/>
          </p:cNvCxnSpPr>
          <p:nvPr/>
        </p:nvCxnSpPr>
        <p:spPr>
          <a:xfrm flipV="1">
            <a:off x="5266523" y="3743326"/>
            <a:ext cx="1333516" cy="500066"/>
          </a:xfrm>
          <a:prstGeom prst="straightConnector1">
            <a:avLst/>
          </a:prstGeom>
          <a:ln cap="rnd"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33" idx="2"/>
          </p:cNvCxnSpPr>
          <p:nvPr/>
        </p:nvCxnSpPr>
        <p:spPr>
          <a:xfrm flipV="1">
            <a:off x="1885131" y="3028946"/>
            <a:ext cx="1785950" cy="714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3742519" y="3957640"/>
            <a:ext cx="1571636" cy="50006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Login</a:t>
            </a:r>
          </a:p>
        </p:txBody>
      </p:sp>
      <p:sp>
        <p:nvSpPr>
          <p:cNvPr id="87" name="TextBox 86"/>
          <p:cNvSpPr txBox="1"/>
          <p:nvPr/>
        </p:nvSpPr>
        <p:spPr>
          <a:xfrm rot="20855964">
            <a:off x="5293636" y="3691609"/>
            <a:ext cx="1357322" cy="338554"/>
          </a:xfrm>
          <a:prstGeom prst="rect">
            <a:avLst/>
          </a:prstGeom>
          <a:noFill/>
        </p:spPr>
        <p:txBody>
          <a:bodyPr wrap="square" rtlCol="0">
            <a:spAutoFit/>
          </a:bodyPr>
          <a:lstStyle/>
          <a:p>
            <a:r>
              <a:rPr lang="en-US" sz="1600" dirty="0">
                <a:latin typeface="Times New Roman" pitchFamily="18" charset="0"/>
                <a:cs typeface="Times New Roman" pitchFamily="18" charset="0"/>
              </a:rPr>
              <a:t>&lt;&lt;include&gt;&gt;</a:t>
            </a:r>
          </a:p>
        </p:txBody>
      </p:sp>
      <p:sp>
        <p:nvSpPr>
          <p:cNvPr id="88" name="Oval 87"/>
          <p:cNvSpPr/>
          <p:nvPr/>
        </p:nvSpPr>
        <p:spPr>
          <a:xfrm>
            <a:off x="6814353" y="4243392"/>
            <a:ext cx="1571636" cy="57150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Forgot Password</a:t>
            </a:r>
          </a:p>
        </p:txBody>
      </p:sp>
      <p:sp>
        <p:nvSpPr>
          <p:cNvPr id="93" name="Oval 92"/>
          <p:cNvSpPr/>
          <p:nvPr/>
        </p:nvSpPr>
        <p:spPr>
          <a:xfrm>
            <a:off x="7028667" y="5172086"/>
            <a:ext cx="1571636" cy="57150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Username</a:t>
            </a:r>
          </a:p>
          <a:p>
            <a:pPr algn="ctr"/>
            <a:r>
              <a:rPr lang="en-US" sz="1600" dirty="0">
                <a:solidFill>
                  <a:schemeClr val="tx1"/>
                </a:solidFill>
                <a:latin typeface="Times New Roman" pitchFamily="18" charset="0"/>
                <a:cs typeface="Times New Roman" pitchFamily="18" charset="0"/>
              </a:rPr>
              <a:t>(e-mail)</a:t>
            </a:r>
          </a:p>
        </p:txBody>
      </p:sp>
      <p:sp>
        <p:nvSpPr>
          <p:cNvPr id="94" name="Oval 93"/>
          <p:cNvSpPr/>
          <p:nvPr/>
        </p:nvSpPr>
        <p:spPr>
          <a:xfrm>
            <a:off x="5980903" y="6172218"/>
            <a:ext cx="1571636" cy="57150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Create Password</a:t>
            </a:r>
          </a:p>
        </p:txBody>
      </p:sp>
      <p:cxnSp>
        <p:nvCxnSpPr>
          <p:cNvPr id="96" name="Straight Arrow Connector 95"/>
          <p:cNvCxnSpPr>
            <a:endCxn id="93" idx="2"/>
          </p:cNvCxnSpPr>
          <p:nvPr/>
        </p:nvCxnSpPr>
        <p:spPr>
          <a:xfrm>
            <a:off x="5480837" y="5243524"/>
            <a:ext cx="1547830" cy="214314"/>
          </a:xfrm>
          <a:prstGeom prst="straightConnector1">
            <a:avLst/>
          </a:prstGeom>
          <a:ln cap="rnd"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rot="2055003">
            <a:off x="5193696" y="5623940"/>
            <a:ext cx="1357322" cy="338554"/>
          </a:xfrm>
          <a:prstGeom prst="rect">
            <a:avLst/>
          </a:prstGeom>
          <a:noFill/>
        </p:spPr>
        <p:txBody>
          <a:bodyPr wrap="square" rtlCol="0">
            <a:spAutoFit/>
          </a:bodyPr>
          <a:lstStyle/>
          <a:p>
            <a:r>
              <a:rPr lang="en-US" sz="1600" dirty="0">
                <a:latin typeface="Times New Roman" pitchFamily="18" charset="0"/>
                <a:cs typeface="Times New Roman" pitchFamily="18" charset="0"/>
              </a:rPr>
              <a:t>&lt;&lt;include&gt;&gt;</a:t>
            </a:r>
          </a:p>
        </p:txBody>
      </p:sp>
      <p:cxnSp>
        <p:nvCxnSpPr>
          <p:cNvPr id="99" name="Straight Connector 98"/>
          <p:cNvCxnSpPr>
            <a:endCxn id="46" idx="6"/>
          </p:cNvCxnSpPr>
          <p:nvPr/>
        </p:nvCxnSpPr>
        <p:spPr>
          <a:xfrm rot="10800000">
            <a:off x="7171543" y="2886071"/>
            <a:ext cx="2738450" cy="7143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10800000">
            <a:off x="8124043" y="3743326"/>
            <a:ext cx="1643074" cy="714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endCxn id="88" idx="6"/>
          </p:cNvCxnSpPr>
          <p:nvPr/>
        </p:nvCxnSpPr>
        <p:spPr>
          <a:xfrm rot="10800000" flipV="1">
            <a:off x="8385989" y="4171954"/>
            <a:ext cx="1381128" cy="3571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10800000" flipV="1">
            <a:off x="7552539" y="4529144"/>
            <a:ext cx="2500330" cy="1885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endCxn id="93" idx="7"/>
          </p:cNvCxnSpPr>
          <p:nvPr/>
        </p:nvCxnSpPr>
        <p:spPr>
          <a:xfrm rot="10800000" flipV="1">
            <a:off x="8370143" y="4386267"/>
            <a:ext cx="1468413" cy="8695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lus/>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80243" y="3100384"/>
            <a:ext cx="1857388" cy="78581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itchFamily="18" charset="0"/>
                <a:cs typeface="Times New Roman" pitchFamily="18" charset="0"/>
              </a:rPr>
              <a:t>Seller</a:t>
            </a:r>
          </a:p>
        </p:txBody>
      </p:sp>
      <p:sp>
        <p:nvSpPr>
          <p:cNvPr id="4" name="Rectangle 3"/>
          <p:cNvSpPr/>
          <p:nvPr/>
        </p:nvSpPr>
        <p:spPr>
          <a:xfrm>
            <a:off x="7481101" y="3028946"/>
            <a:ext cx="1857388" cy="78581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itchFamily="18" charset="0"/>
                <a:cs typeface="Times New Roman" pitchFamily="18" charset="0"/>
              </a:rPr>
              <a:t>Buyer</a:t>
            </a:r>
          </a:p>
        </p:txBody>
      </p:sp>
      <p:sp>
        <p:nvSpPr>
          <p:cNvPr id="6" name="Oval 5"/>
          <p:cNvSpPr/>
          <p:nvPr/>
        </p:nvSpPr>
        <p:spPr>
          <a:xfrm>
            <a:off x="4123515" y="2671756"/>
            <a:ext cx="2071702" cy="157163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Times New Roman" pitchFamily="18" charset="0"/>
                <a:cs typeface="Times New Roman" pitchFamily="18" charset="0"/>
              </a:rPr>
              <a:t>Quick Fix : A Study Stuff Provider Application</a:t>
            </a:r>
          </a:p>
        </p:txBody>
      </p:sp>
      <p:cxnSp>
        <p:nvCxnSpPr>
          <p:cNvPr id="8" name="Straight Arrow Connector 7"/>
          <p:cNvCxnSpPr/>
          <p:nvPr/>
        </p:nvCxnSpPr>
        <p:spPr>
          <a:xfrm>
            <a:off x="2837631" y="3386136"/>
            <a:ext cx="128429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195217" y="3386136"/>
            <a:ext cx="128429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766193" y="5172086"/>
            <a:ext cx="4714908" cy="446276"/>
          </a:xfrm>
          <a:prstGeom prst="rect">
            <a:avLst/>
          </a:prstGeom>
          <a:noFill/>
        </p:spPr>
        <p:txBody>
          <a:bodyPr wrap="square" rtlCol="0">
            <a:spAutoFit/>
          </a:bodyPr>
          <a:lstStyle/>
          <a:p>
            <a:r>
              <a:rPr lang="en-US" dirty="0"/>
              <a:t>Level – 0 DFD (Context Diagram)</a:t>
            </a:r>
          </a:p>
        </p:txBody>
      </p:sp>
      <p:sp>
        <p:nvSpPr>
          <p:cNvPr id="9" name="Pentagon 8"/>
          <p:cNvSpPr/>
          <p:nvPr/>
        </p:nvSpPr>
        <p:spPr>
          <a:xfrm>
            <a:off x="1123119" y="385740"/>
            <a:ext cx="8369018" cy="642942"/>
          </a:xfrm>
          <a:prstGeom prst="homePlat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latin typeface="Times New Roman" pitchFamily="18" charset="0"/>
                <a:cs typeface="Times New Roman" pitchFamily="18" charset="0"/>
              </a:rPr>
              <a:t>Data Flow Diagram (DFD)</a:t>
            </a:r>
          </a:p>
        </p:txBody>
      </p:sp>
      <p:cxnSp>
        <p:nvCxnSpPr>
          <p:cNvPr id="10" name="Straight Arrow Connector 9"/>
          <p:cNvCxnSpPr/>
          <p:nvPr/>
        </p:nvCxnSpPr>
        <p:spPr>
          <a:xfrm rot="10800000">
            <a:off x="6193629" y="3529012"/>
            <a:ext cx="128747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a:off x="2836043" y="3529012"/>
            <a:ext cx="128747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23383" y="3028946"/>
            <a:ext cx="642942" cy="338554"/>
          </a:xfrm>
          <a:prstGeom prst="rect">
            <a:avLst/>
          </a:prstGeom>
          <a:noFill/>
        </p:spPr>
        <p:txBody>
          <a:bodyPr wrap="square" rtlCol="0">
            <a:spAutoFit/>
          </a:bodyPr>
          <a:lstStyle/>
          <a:p>
            <a:r>
              <a:rPr lang="en-US" sz="1600" dirty="0">
                <a:latin typeface="Times New Roman" pitchFamily="18" charset="0"/>
                <a:cs typeface="Times New Roman" pitchFamily="18" charset="0"/>
              </a:rPr>
              <a:t>Sell</a:t>
            </a:r>
          </a:p>
        </p:txBody>
      </p:sp>
      <p:sp>
        <p:nvSpPr>
          <p:cNvPr id="19" name="TextBox 18"/>
          <p:cNvSpPr txBox="1"/>
          <p:nvPr/>
        </p:nvSpPr>
        <p:spPr>
          <a:xfrm>
            <a:off x="6480969" y="3047582"/>
            <a:ext cx="642942" cy="338554"/>
          </a:xfrm>
          <a:prstGeom prst="rect">
            <a:avLst/>
          </a:prstGeom>
          <a:noFill/>
        </p:spPr>
        <p:txBody>
          <a:bodyPr wrap="square" rtlCol="0">
            <a:spAutoFit/>
          </a:bodyPr>
          <a:lstStyle/>
          <a:p>
            <a:r>
              <a:rPr lang="en-US" sz="1600" dirty="0">
                <a:latin typeface="Times New Roman" pitchFamily="18" charset="0"/>
                <a:cs typeface="Times New Roman" pitchFamily="18" charset="0"/>
              </a:rPr>
              <a:t>Buy</a:t>
            </a:r>
          </a:p>
        </p:txBody>
      </p:sp>
      <p:sp>
        <p:nvSpPr>
          <p:cNvPr id="20" name="TextBox 19"/>
          <p:cNvSpPr txBox="1"/>
          <p:nvPr/>
        </p:nvSpPr>
        <p:spPr>
          <a:xfrm>
            <a:off x="6480969" y="3529012"/>
            <a:ext cx="928694" cy="338554"/>
          </a:xfrm>
          <a:prstGeom prst="rect">
            <a:avLst/>
          </a:prstGeom>
          <a:noFill/>
        </p:spPr>
        <p:txBody>
          <a:bodyPr wrap="square" rtlCol="0">
            <a:spAutoFit/>
          </a:bodyPr>
          <a:lstStyle/>
          <a:p>
            <a:r>
              <a:rPr lang="en-US" sz="1600" dirty="0">
                <a:latin typeface="Times New Roman" pitchFamily="18" charset="0"/>
                <a:cs typeface="Times New Roman" pitchFamily="18" charset="0"/>
              </a:rPr>
              <a:t>Request</a:t>
            </a:r>
          </a:p>
        </p:txBody>
      </p:sp>
      <p:sp>
        <p:nvSpPr>
          <p:cNvPr id="21" name="TextBox 20"/>
          <p:cNvSpPr txBox="1"/>
          <p:nvPr/>
        </p:nvSpPr>
        <p:spPr>
          <a:xfrm>
            <a:off x="3123383" y="3547648"/>
            <a:ext cx="642942" cy="338554"/>
          </a:xfrm>
          <a:prstGeom prst="rect">
            <a:avLst/>
          </a:prstGeom>
          <a:noFill/>
        </p:spPr>
        <p:txBody>
          <a:bodyPr wrap="square" rtlCol="0">
            <a:spAutoFit/>
          </a:bodyPr>
          <a:lstStyle/>
          <a:p>
            <a:r>
              <a:rPr lang="en-US" sz="1600" dirty="0">
                <a:latin typeface="Times New Roman" pitchFamily="18" charset="0"/>
                <a:cs typeface="Times New Roman" pitchFamily="18" charset="0"/>
              </a:rPr>
              <a:t>Info</a:t>
            </a:r>
          </a:p>
        </p:txBody>
      </p:sp>
    </p:spTree>
  </p:cSld>
  <p:clrMapOvr>
    <a:masterClrMapping/>
  </p:clrMapOvr>
  <p:transition spd="slow">
    <p:plus/>
  </p:transition>
</p:sld>
</file>

<file path=ppt/theme/theme1.xml><?xml version="1.0" encoding="utf-8"?>
<a:theme xmlns:a="http://schemas.openxmlformats.org/drawingml/2006/main" name="Theme1">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1" id="{29C7940B-C1B3-4264-AEAE-136C68782E68}" vid="{F8C94B57-567B-4FB9-B260-5D6DEFAE8A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Template>
  <TotalTime>1749</TotalTime>
  <Words>608</Words>
  <Application>Microsoft Office PowerPoint</Application>
  <PresentationFormat>Custom</PresentationFormat>
  <Paragraphs>221</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sahil</dc:creator>
  <cp:lastModifiedBy>Unknown User</cp:lastModifiedBy>
  <cp:revision>172</cp:revision>
  <dcterms:created xsi:type="dcterms:W3CDTF">2019-09-21T15:20:34Z</dcterms:created>
  <dcterms:modified xsi:type="dcterms:W3CDTF">2022-03-06T11:11:00Z</dcterms:modified>
</cp:coreProperties>
</file>