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40"/>
  </p:notesMasterIdLst>
  <p:handoutMasterIdLst>
    <p:handoutMasterId r:id="rId41"/>
  </p:handoutMasterIdLst>
  <p:sldIdLst>
    <p:sldId id="257" r:id="rId2"/>
    <p:sldId id="1627" r:id="rId3"/>
    <p:sldId id="1605" r:id="rId4"/>
    <p:sldId id="1624" r:id="rId5"/>
    <p:sldId id="1602" r:id="rId6"/>
    <p:sldId id="1586" r:id="rId7"/>
    <p:sldId id="365" r:id="rId8"/>
    <p:sldId id="260" r:id="rId9"/>
    <p:sldId id="1585" r:id="rId10"/>
    <p:sldId id="279" r:id="rId11"/>
    <p:sldId id="1623" r:id="rId12"/>
    <p:sldId id="1587" r:id="rId13"/>
    <p:sldId id="1588" r:id="rId14"/>
    <p:sldId id="1626" r:id="rId15"/>
    <p:sldId id="1590" r:id="rId16"/>
    <p:sldId id="1591" r:id="rId17"/>
    <p:sldId id="1622" r:id="rId18"/>
    <p:sldId id="1607" r:id="rId19"/>
    <p:sldId id="1660" r:id="rId20"/>
    <p:sldId id="1619" r:id="rId21"/>
    <p:sldId id="1661" r:id="rId22"/>
    <p:sldId id="1589" r:id="rId23"/>
    <p:sldId id="1611" r:id="rId24"/>
    <p:sldId id="1646" r:id="rId25"/>
    <p:sldId id="1653" r:id="rId26"/>
    <p:sldId id="1647" r:id="rId27"/>
    <p:sldId id="1648" r:id="rId28"/>
    <p:sldId id="1649" r:id="rId29"/>
    <p:sldId id="1650" r:id="rId30"/>
    <p:sldId id="1655" r:id="rId31"/>
    <p:sldId id="1654" r:id="rId32"/>
    <p:sldId id="1656" r:id="rId33"/>
    <p:sldId id="1669" r:id="rId34"/>
    <p:sldId id="1651" r:id="rId35"/>
    <p:sldId id="1615" r:id="rId36"/>
    <p:sldId id="1641" r:id="rId37"/>
    <p:sldId id="1643" r:id="rId38"/>
    <p:sldId id="1667" r:id="rId39"/>
  </p:sldIdLst>
  <p:sldSz cx="12188825" cy="6858000"/>
  <p:notesSz cx="7315200" cy="9601200"/>
  <p:defaultTextStyle>
    <a:defPPr>
      <a:defRPr lang="en-US"/>
    </a:defPPr>
    <a:lvl1pPr algn="l" rtl="0" fontAlgn="base">
      <a:spcBef>
        <a:spcPct val="0"/>
      </a:spcBef>
      <a:spcAft>
        <a:spcPct val="0"/>
      </a:spcAft>
      <a:defRPr sz="4799" kern="1200">
        <a:solidFill>
          <a:schemeClr val="tx1"/>
        </a:solidFill>
        <a:latin typeface="Arial" charset="0"/>
        <a:ea typeface="+mn-ea"/>
        <a:cs typeface="+mn-cs"/>
      </a:defRPr>
    </a:lvl1pPr>
    <a:lvl2pPr marL="609493" algn="l" rtl="0" fontAlgn="base">
      <a:spcBef>
        <a:spcPct val="0"/>
      </a:spcBef>
      <a:spcAft>
        <a:spcPct val="0"/>
      </a:spcAft>
      <a:defRPr sz="4799" kern="1200">
        <a:solidFill>
          <a:schemeClr val="tx1"/>
        </a:solidFill>
        <a:latin typeface="Arial" charset="0"/>
        <a:ea typeface="+mn-ea"/>
        <a:cs typeface="+mn-cs"/>
      </a:defRPr>
    </a:lvl2pPr>
    <a:lvl3pPr marL="1218987" algn="l" rtl="0" fontAlgn="base">
      <a:spcBef>
        <a:spcPct val="0"/>
      </a:spcBef>
      <a:spcAft>
        <a:spcPct val="0"/>
      </a:spcAft>
      <a:defRPr sz="4799" kern="1200">
        <a:solidFill>
          <a:schemeClr val="tx1"/>
        </a:solidFill>
        <a:latin typeface="Arial" charset="0"/>
        <a:ea typeface="+mn-ea"/>
        <a:cs typeface="+mn-cs"/>
      </a:defRPr>
    </a:lvl3pPr>
    <a:lvl4pPr marL="1828480" algn="l" rtl="0" fontAlgn="base">
      <a:spcBef>
        <a:spcPct val="0"/>
      </a:spcBef>
      <a:spcAft>
        <a:spcPct val="0"/>
      </a:spcAft>
      <a:defRPr sz="4799" kern="1200">
        <a:solidFill>
          <a:schemeClr val="tx1"/>
        </a:solidFill>
        <a:latin typeface="Arial" charset="0"/>
        <a:ea typeface="+mn-ea"/>
        <a:cs typeface="+mn-cs"/>
      </a:defRPr>
    </a:lvl4pPr>
    <a:lvl5pPr marL="2437973" algn="l" rtl="0" fontAlgn="base">
      <a:spcBef>
        <a:spcPct val="0"/>
      </a:spcBef>
      <a:spcAft>
        <a:spcPct val="0"/>
      </a:spcAft>
      <a:defRPr sz="4799" kern="1200">
        <a:solidFill>
          <a:schemeClr val="tx1"/>
        </a:solidFill>
        <a:latin typeface="Arial" charset="0"/>
        <a:ea typeface="+mn-ea"/>
        <a:cs typeface="+mn-cs"/>
      </a:defRPr>
    </a:lvl5pPr>
    <a:lvl6pPr marL="3047467" algn="l" defTabSz="1218987" rtl="0" eaLnBrk="1" latinLnBrk="0" hangingPunct="1">
      <a:defRPr sz="4799" kern="1200">
        <a:solidFill>
          <a:schemeClr val="tx1"/>
        </a:solidFill>
        <a:latin typeface="Arial" charset="0"/>
        <a:ea typeface="+mn-ea"/>
        <a:cs typeface="+mn-cs"/>
      </a:defRPr>
    </a:lvl6pPr>
    <a:lvl7pPr marL="3656960" algn="l" defTabSz="1218987" rtl="0" eaLnBrk="1" latinLnBrk="0" hangingPunct="1">
      <a:defRPr sz="4799" kern="1200">
        <a:solidFill>
          <a:schemeClr val="tx1"/>
        </a:solidFill>
        <a:latin typeface="Arial" charset="0"/>
        <a:ea typeface="+mn-ea"/>
        <a:cs typeface="+mn-cs"/>
      </a:defRPr>
    </a:lvl7pPr>
    <a:lvl8pPr marL="4266453" algn="l" defTabSz="1218987" rtl="0" eaLnBrk="1" latinLnBrk="0" hangingPunct="1">
      <a:defRPr sz="4799" kern="1200">
        <a:solidFill>
          <a:schemeClr val="tx1"/>
        </a:solidFill>
        <a:latin typeface="Arial" charset="0"/>
        <a:ea typeface="+mn-ea"/>
        <a:cs typeface="+mn-cs"/>
      </a:defRPr>
    </a:lvl8pPr>
    <a:lvl9pPr marL="4875947" algn="l" defTabSz="1218987" rtl="0" eaLnBrk="1" latinLnBrk="0" hangingPunct="1">
      <a:defRPr sz="4799"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orient="horz" pos="672" userDrawn="1">
          <p15:clr>
            <a:srgbClr val="A4A3A4"/>
          </p15:clr>
        </p15:guide>
        <p15:guide id="3" pos="256" userDrawn="1">
          <p15:clr>
            <a:srgbClr val="A4A3A4"/>
          </p15:clr>
        </p15:guide>
        <p15:guide id="4" pos="7422"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na Marlla" initials="VM" lastIdx="1" clrIdx="0">
    <p:extLst>
      <p:ext uri="{19B8F6BF-5375-455C-9EA6-DF929625EA0E}">
        <p15:presenceInfo xmlns:p15="http://schemas.microsoft.com/office/powerpoint/2012/main" userId="S::veena.m@HCL.COM::7d2fec7a-4ba9-4d61-8923-663d11ec35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529B"/>
    <a:srgbClr val="F57F18"/>
    <a:srgbClr val="CCECFF"/>
    <a:srgbClr val="850909"/>
    <a:srgbClr val="FFFF99"/>
    <a:srgbClr val="F3C844"/>
    <a:srgbClr val="C31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249" autoAdjust="0"/>
  </p:normalViewPr>
  <p:slideViewPr>
    <p:cSldViewPr snapToGrid="0" snapToObjects="1" showGuides="1">
      <p:cViewPr varScale="1">
        <p:scale>
          <a:sx n="76" d="100"/>
          <a:sy n="76" d="100"/>
        </p:scale>
        <p:origin x="504" y="96"/>
      </p:cViewPr>
      <p:guideLst>
        <p:guide orient="horz" pos="3936"/>
        <p:guide orient="horz" pos="672"/>
        <p:guide pos="256"/>
        <p:guide pos="7422"/>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DEF837-9212-426E-AD3F-E4745AE420BA}" type="doc">
      <dgm:prSet loTypeId="urn:microsoft.com/office/officeart/2008/layout/VerticalCurvedList" loCatId="list" qsTypeId="urn:microsoft.com/office/officeart/2005/8/quickstyle/3d2" qsCatId="3D" csTypeId="urn:microsoft.com/office/officeart/2005/8/colors/colorful4" csCatId="colorful" phldr="1"/>
      <dgm:spPr/>
      <dgm:t>
        <a:bodyPr/>
        <a:lstStyle/>
        <a:p>
          <a:endParaRPr lang="en-US"/>
        </a:p>
      </dgm:t>
    </dgm:pt>
    <dgm:pt modelId="{BBC9078C-921A-4686-B170-962DC6680A2E}">
      <dgm:prSet phldrT="[Text]"/>
      <dgm:spPr/>
      <dgm:t>
        <a:bodyPr/>
        <a:lstStyle/>
        <a:p>
          <a:r>
            <a:rPr lang="en-US" dirty="0"/>
            <a:t>lightweight</a:t>
          </a:r>
        </a:p>
      </dgm:t>
    </dgm:pt>
    <dgm:pt modelId="{5B0308CA-9418-470D-A610-F91039617FE7}" type="parTrans" cxnId="{F4E6477B-2798-4651-9C53-929ECE8EFFE4}">
      <dgm:prSet/>
      <dgm:spPr/>
      <dgm:t>
        <a:bodyPr/>
        <a:lstStyle/>
        <a:p>
          <a:endParaRPr lang="en-US"/>
        </a:p>
      </dgm:t>
    </dgm:pt>
    <dgm:pt modelId="{16DAEFBD-04A6-452D-AD43-19B53B8FDF50}" type="sibTrans" cxnId="{F4E6477B-2798-4651-9C53-929ECE8EFFE4}">
      <dgm:prSet/>
      <dgm:spPr/>
      <dgm:t>
        <a:bodyPr/>
        <a:lstStyle/>
        <a:p>
          <a:endParaRPr lang="en-US"/>
        </a:p>
      </dgm:t>
    </dgm:pt>
    <dgm:pt modelId="{2F6D669A-D7F5-49FF-A2CB-712DA435ADF1}">
      <dgm:prSet phldrT="[Text]"/>
      <dgm:spPr/>
      <dgm:t>
        <a:bodyPr/>
        <a:lstStyle/>
        <a:p>
          <a:r>
            <a:rPr lang="en-US" dirty="0"/>
            <a:t>Portable</a:t>
          </a:r>
        </a:p>
      </dgm:t>
    </dgm:pt>
    <dgm:pt modelId="{2345B737-9682-421E-8FD1-647EC1C58031}" type="parTrans" cxnId="{D2CAAB1F-6045-4342-BFED-EB392F3FFA63}">
      <dgm:prSet/>
      <dgm:spPr/>
      <dgm:t>
        <a:bodyPr/>
        <a:lstStyle/>
        <a:p>
          <a:endParaRPr lang="en-US"/>
        </a:p>
      </dgm:t>
    </dgm:pt>
    <dgm:pt modelId="{9530A83C-1837-44D4-B938-B9801DCF3BB1}" type="sibTrans" cxnId="{D2CAAB1F-6045-4342-BFED-EB392F3FFA63}">
      <dgm:prSet/>
      <dgm:spPr/>
      <dgm:t>
        <a:bodyPr/>
        <a:lstStyle/>
        <a:p>
          <a:endParaRPr lang="en-US"/>
        </a:p>
      </dgm:t>
    </dgm:pt>
    <dgm:pt modelId="{34B9D79A-F025-4C61-9F29-CB4EF70461FF}">
      <dgm:prSet phldrT="[Text]"/>
      <dgm:spPr/>
      <dgm:t>
        <a:bodyPr/>
        <a:lstStyle/>
        <a:p>
          <a:r>
            <a:rPr lang="en-US" dirty="0"/>
            <a:t>Efficient</a:t>
          </a:r>
        </a:p>
      </dgm:t>
    </dgm:pt>
    <dgm:pt modelId="{5527B59B-4D11-467B-AC8E-9A7C0C340AC1}" type="parTrans" cxnId="{BD86322F-F774-4193-B2DE-E7F015E467D9}">
      <dgm:prSet/>
      <dgm:spPr/>
      <dgm:t>
        <a:bodyPr/>
        <a:lstStyle/>
        <a:p>
          <a:endParaRPr lang="en-US"/>
        </a:p>
      </dgm:t>
    </dgm:pt>
    <dgm:pt modelId="{1FBBA432-53D5-45EB-B547-BD5AB7BD1318}" type="sibTrans" cxnId="{BD86322F-F774-4193-B2DE-E7F015E467D9}">
      <dgm:prSet/>
      <dgm:spPr/>
      <dgm:t>
        <a:bodyPr/>
        <a:lstStyle/>
        <a:p>
          <a:endParaRPr lang="en-US"/>
        </a:p>
      </dgm:t>
    </dgm:pt>
    <dgm:pt modelId="{D56810E5-86B4-4178-AE19-992EC24B4B44}">
      <dgm:prSet phldrT="[Text]"/>
      <dgm:spPr/>
      <dgm:t>
        <a:bodyPr/>
        <a:lstStyle/>
        <a:p>
          <a:r>
            <a:rPr lang="en-US" dirty="0"/>
            <a:t>Less Overhead</a:t>
          </a:r>
        </a:p>
      </dgm:t>
    </dgm:pt>
    <dgm:pt modelId="{25710F86-C0B3-43FA-9C7F-8945B5CA9428}" type="parTrans" cxnId="{D7E9BB18-6772-4101-9E14-57DFDA4C95DD}">
      <dgm:prSet/>
      <dgm:spPr/>
      <dgm:t>
        <a:bodyPr/>
        <a:lstStyle/>
        <a:p>
          <a:endParaRPr lang="en-US"/>
        </a:p>
      </dgm:t>
    </dgm:pt>
    <dgm:pt modelId="{605D6403-EB22-42B7-A160-57C89841720B}" type="sibTrans" cxnId="{D7E9BB18-6772-4101-9E14-57DFDA4C95DD}">
      <dgm:prSet/>
      <dgm:spPr/>
      <dgm:t>
        <a:bodyPr/>
        <a:lstStyle/>
        <a:p>
          <a:endParaRPr lang="en-US"/>
        </a:p>
      </dgm:t>
    </dgm:pt>
    <dgm:pt modelId="{C89CCA1C-D32D-4F8C-9E9F-F0913EC726CF}" type="pres">
      <dgm:prSet presAssocID="{3DDEF837-9212-426E-AD3F-E4745AE420BA}" presName="Name0" presStyleCnt="0">
        <dgm:presLayoutVars>
          <dgm:chMax val="7"/>
          <dgm:chPref val="7"/>
          <dgm:dir/>
        </dgm:presLayoutVars>
      </dgm:prSet>
      <dgm:spPr/>
    </dgm:pt>
    <dgm:pt modelId="{60B82433-C2D1-4A5C-BE9E-71F921B58B22}" type="pres">
      <dgm:prSet presAssocID="{3DDEF837-9212-426E-AD3F-E4745AE420BA}" presName="Name1" presStyleCnt="0"/>
      <dgm:spPr/>
    </dgm:pt>
    <dgm:pt modelId="{71056BEA-4E60-46CC-968E-24769232FDEF}" type="pres">
      <dgm:prSet presAssocID="{3DDEF837-9212-426E-AD3F-E4745AE420BA}" presName="cycle" presStyleCnt="0"/>
      <dgm:spPr/>
    </dgm:pt>
    <dgm:pt modelId="{4DE90EA8-967C-48F8-B330-B62288B56AA5}" type="pres">
      <dgm:prSet presAssocID="{3DDEF837-9212-426E-AD3F-E4745AE420BA}" presName="srcNode" presStyleLbl="node1" presStyleIdx="0" presStyleCnt="4"/>
      <dgm:spPr/>
    </dgm:pt>
    <dgm:pt modelId="{740BA28B-B691-4A38-B68B-DB5C37BEE749}" type="pres">
      <dgm:prSet presAssocID="{3DDEF837-9212-426E-AD3F-E4745AE420BA}" presName="conn" presStyleLbl="parChTrans1D2" presStyleIdx="0" presStyleCnt="1"/>
      <dgm:spPr/>
    </dgm:pt>
    <dgm:pt modelId="{5FE4A3B0-0B4D-48A0-9009-2390E61668B1}" type="pres">
      <dgm:prSet presAssocID="{3DDEF837-9212-426E-AD3F-E4745AE420BA}" presName="extraNode" presStyleLbl="node1" presStyleIdx="0" presStyleCnt="4"/>
      <dgm:spPr/>
    </dgm:pt>
    <dgm:pt modelId="{A8CD4C5F-D989-4F2C-AC59-083F2D50366B}" type="pres">
      <dgm:prSet presAssocID="{3DDEF837-9212-426E-AD3F-E4745AE420BA}" presName="dstNode" presStyleLbl="node1" presStyleIdx="0" presStyleCnt="4"/>
      <dgm:spPr/>
    </dgm:pt>
    <dgm:pt modelId="{4B924075-7A12-4392-85DE-CF66DA693613}" type="pres">
      <dgm:prSet presAssocID="{BBC9078C-921A-4686-B170-962DC6680A2E}" presName="text_1" presStyleLbl="node1" presStyleIdx="0" presStyleCnt="4">
        <dgm:presLayoutVars>
          <dgm:bulletEnabled val="1"/>
        </dgm:presLayoutVars>
      </dgm:prSet>
      <dgm:spPr/>
    </dgm:pt>
    <dgm:pt modelId="{7DCE4C9C-EB48-44D7-A8FA-2E8F36869B92}" type="pres">
      <dgm:prSet presAssocID="{BBC9078C-921A-4686-B170-962DC6680A2E}" presName="accent_1" presStyleCnt="0"/>
      <dgm:spPr/>
    </dgm:pt>
    <dgm:pt modelId="{3E4869A4-F46F-4BF8-8436-391180FD1C0C}" type="pres">
      <dgm:prSet presAssocID="{BBC9078C-921A-4686-B170-962DC6680A2E}" presName="accentRepeatNode" presStyleLbl="solidFgAcc1" presStyleIdx="0" presStyleCnt="4"/>
      <dgm:spPr/>
    </dgm:pt>
    <dgm:pt modelId="{8283DA7F-C3EA-4720-B83B-24B50D8C4098}" type="pres">
      <dgm:prSet presAssocID="{2F6D669A-D7F5-49FF-A2CB-712DA435ADF1}" presName="text_2" presStyleLbl="node1" presStyleIdx="1" presStyleCnt="4">
        <dgm:presLayoutVars>
          <dgm:bulletEnabled val="1"/>
        </dgm:presLayoutVars>
      </dgm:prSet>
      <dgm:spPr/>
    </dgm:pt>
    <dgm:pt modelId="{0BAA2E95-8698-4860-BD99-3C15E127CEF7}" type="pres">
      <dgm:prSet presAssocID="{2F6D669A-D7F5-49FF-A2CB-712DA435ADF1}" presName="accent_2" presStyleCnt="0"/>
      <dgm:spPr/>
    </dgm:pt>
    <dgm:pt modelId="{D3B6D72E-8B78-43E3-9BFC-1BCBAA4EE70C}" type="pres">
      <dgm:prSet presAssocID="{2F6D669A-D7F5-49FF-A2CB-712DA435ADF1}" presName="accentRepeatNode" presStyleLbl="solidFgAcc1" presStyleIdx="1" presStyleCnt="4"/>
      <dgm:spPr/>
    </dgm:pt>
    <dgm:pt modelId="{5697B81D-8395-492D-9C7D-95B4167C693A}" type="pres">
      <dgm:prSet presAssocID="{34B9D79A-F025-4C61-9F29-CB4EF70461FF}" presName="text_3" presStyleLbl="node1" presStyleIdx="2" presStyleCnt="4">
        <dgm:presLayoutVars>
          <dgm:bulletEnabled val="1"/>
        </dgm:presLayoutVars>
      </dgm:prSet>
      <dgm:spPr/>
    </dgm:pt>
    <dgm:pt modelId="{10626DB2-6FE8-4B18-B517-33CE6BD8A693}" type="pres">
      <dgm:prSet presAssocID="{34B9D79A-F025-4C61-9F29-CB4EF70461FF}" presName="accent_3" presStyleCnt="0"/>
      <dgm:spPr/>
    </dgm:pt>
    <dgm:pt modelId="{8AD37DD0-B7E1-4C74-A401-F055EE710629}" type="pres">
      <dgm:prSet presAssocID="{34B9D79A-F025-4C61-9F29-CB4EF70461FF}" presName="accentRepeatNode" presStyleLbl="solidFgAcc1" presStyleIdx="2" presStyleCnt="4"/>
      <dgm:spPr/>
    </dgm:pt>
    <dgm:pt modelId="{9CDC1C3E-45D1-4ECE-904A-D026ECC1EB62}" type="pres">
      <dgm:prSet presAssocID="{D56810E5-86B4-4178-AE19-992EC24B4B44}" presName="text_4" presStyleLbl="node1" presStyleIdx="3" presStyleCnt="4">
        <dgm:presLayoutVars>
          <dgm:bulletEnabled val="1"/>
        </dgm:presLayoutVars>
      </dgm:prSet>
      <dgm:spPr/>
    </dgm:pt>
    <dgm:pt modelId="{2C0F99F4-E507-4859-8580-8E92245CB61C}" type="pres">
      <dgm:prSet presAssocID="{D56810E5-86B4-4178-AE19-992EC24B4B44}" presName="accent_4" presStyleCnt="0"/>
      <dgm:spPr/>
    </dgm:pt>
    <dgm:pt modelId="{AAC841F6-E767-4824-B7D3-1176162E1404}" type="pres">
      <dgm:prSet presAssocID="{D56810E5-86B4-4178-AE19-992EC24B4B44}" presName="accentRepeatNode" presStyleLbl="solidFgAcc1" presStyleIdx="3" presStyleCnt="4"/>
      <dgm:spPr/>
    </dgm:pt>
  </dgm:ptLst>
  <dgm:cxnLst>
    <dgm:cxn modelId="{D7E9BB18-6772-4101-9E14-57DFDA4C95DD}" srcId="{3DDEF837-9212-426E-AD3F-E4745AE420BA}" destId="{D56810E5-86B4-4178-AE19-992EC24B4B44}" srcOrd="3" destOrd="0" parTransId="{25710F86-C0B3-43FA-9C7F-8945B5CA9428}" sibTransId="{605D6403-EB22-42B7-A160-57C89841720B}"/>
    <dgm:cxn modelId="{D2CAAB1F-6045-4342-BFED-EB392F3FFA63}" srcId="{3DDEF837-9212-426E-AD3F-E4745AE420BA}" destId="{2F6D669A-D7F5-49FF-A2CB-712DA435ADF1}" srcOrd="1" destOrd="0" parTransId="{2345B737-9682-421E-8FD1-647EC1C58031}" sibTransId="{9530A83C-1837-44D4-B938-B9801DCF3BB1}"/>
    <dgm:cxn modelId="{BD86322F-F774-4193-B2DE-E7F015E467D9}" srcId="{3DDEF837-9212-426E-AD3F-E4745AE420BA}" destId="{34B9D79A-F025-4C61-9F29-CB4EF70461FF}" srcOrd="2" destOrd="0" parTransId="{5527B59B-4D11-467B-AC8E-9A7C0C340AC1}" sibTransId="{1FBBA432-53D5-45EB-B547-BD5AB7BD1318}"/>
    <dgm:cxn modelId="{F3439F42-BB79-405D-A536-B5E5E803C9EA}" type="presOf" srcId="{16DAEFBD-04A6-452D-AD43-19B53B8FDF50}" destId="{740BA28B-B691-4A38-B68B-DB5C37BEE749}" srcOrd="0" destOrd="0" presId="urn:microsoft.com/office/officeart/2008/layout/VerticalCurvedList"/>
    <dgm:cxn modelId="{F68F3A46-D5BE-4660-BF99-3F06AFFDC133}" type="presOf" srcId="{3DDEF837-9212-426E-AD3F-E4745AE420BA}" destId="{C89CCA1C-D32D-4F8C-9E9F-F0913EC726CF}" srcOrd="0" destOrd="0" presId="urn:microsoft.com/office/officeart/2008/layout/VerticalCurvedList"/>
    <dgm:cxn modelId="{F4E6477B-2798-4651-9C53-929ECE8EFFE4}" srcId="{3DDEF837-9212-426E-AD3F-E4745AE420BA}" destId="{BBC9078C-921A-4686-B170-962DC6680A2E}" srcOrd="0" destOrd="0" parTransId="{5B0308CA-9418-470D-A610-F91039617FE7}" sibTransId="{16DAEFBD-04A6-452D-AD43-19B53B8FDF50}"/>
    <dgm:cxn modelId="{23664780-0FA9-499C-A7B8-3C88E73C0301}" type="presOf" srcId="{BBC9078C-921A-4686-B170-962DC6680A2E}" destId="{4B924075-7A12-4392-85DE-CF66DA693613}" srcOrd="0" destOrd="0" presId="urn:microsoft.com/office/officeart/2008/layout/VerticalCurvedList"/>
    <dgm:cxn modelId="{0B688F9B-79B8-4554-8A5B-A19AA210DAC6}" type="presOf" srcId="{34B9D79A-F025-4C61-9F29-CB4EF70461FF}" destId="{5697B81D-8395-492D-9C7D-95B4167C693A}" srcOrd="0" destOrd="0" presId="urn:microsoft.com/office/officeart/2008/layout/VerticalCurvedList"/>
    <dgm:cxn modelId="{EF9009BA-FDA1-4F50-A15C-8ED9D6EA5350}" type="presOf" srcId="{D56810E5-86B4-4178-AE19-992EC24B4B44}" destId="{9CDC1C3E-45D1-4ECE-904A-D026ECC1EB62}" srcOrd="0" destOrd="0" presId="urn:microsoft.com/office/officeart/2008/layout/VerticalCurvedList"/>
    <dgm:cxn modelId="{27BBAFCF-3B86-4EA0-BD46-076ED3A6FFFC}" type="presOf" srcId="{2F6D669A-D7F5-49FF-A2CB-712DA435ADF1}" destId="{8283DA7F-C3EA-4720-B83B-24B50D8C4098}" srcOrd="0" destOrd="0" presId="urn:microsoft.com/office/officeart/2008/layout/VerticalCurvedList"/>
    <dgm:cxn modelId="{1B074761-A7F1-49FA-B2F9-32A7AB968EBC}" type="presParOf" srcId="{C89CCA1C-D32D-4F8C-9E9F-F0913EC726CF}" destId="{60B82433-C2D1-4A5C-BE9E-71F921B58B22}" srcOrd="0" destOrd="0" presId="urn:microsoft.com/office/officeart/2008/layout/VerticalCurvedList"/>
    <dgm:cxn modelId="{D344ED8F-3F10-454A-91F1-5885756D45F0}" type="presParOf" srcId="{60B82433-C2D1-4A5C-BE9E-71F921B58B22}" destId="{71056BEA-4E60-46CC-968E-24769232FDEF}" srcOrd="0" destOrd="0" presId="urn:microsoft.com/office/officeart/2008/layout/VerticalCurvedList"/>
    <dgm:cxn modelId="{4955CE12-8728-4080-A97C-58598AE1F04D}" type="presParOf" srcId="{71056BEA-4E60-46CC-968E-24769232FDEF}" destId="{4DE90EA8-967C-48F8-B330-B62288B56AA5}" srcOrd="0" destOrd="0" presId="urn:microsoft.com/office/officeart/2008/layout/VerticalCurvedList"/>
    <dgm:cxn modelId="{D8457801-AE5B-4FBE-BDBF-1BF558DA4526}" type="presParOf" srcId="{71056BEA-4E60-46CC-968E-24769232FDEF}" destId="{740BA28B-B691-4A38-B68B-DB5C37BEE749}" srcOrd="1" destOrd="0" presId="urn:microsoft.com/office/officeart/2008/layout/VerticalCurvedList"/>
    <dgm:cxn modelId="{F066B356-C5FE-4B9B-9149-D6C9C0525DA3}" type="presParOf" srcId="{71056BEA-4E60-46CC-968E-24769232FDEF}" destId="{5FE4A3B0-0B4D-48A0-9009-2390E61668B1}" srcOrd="2" destOrd="0" presId="urn:microsoft.com/office/officeart/2008/layout/VerticalCurvedList"/>
    <dgm:cxn modelId="{F5FB3429-7669-404B-8E7D-2EB28CF54C14}" type="presParOf" srcId="{71056BEA-4E60-46CC-968E-24769232FDEF}" destId="{A8CD4C5F-D989-4F2C-AC59-083F2D50366B}" srcOrd="3" destOrd="0" presId="urn:microsoft.com/office/officeart/2008/layout/VerticalCurvedList"/>
    <dgm:cxn modelId="{FFEB0EF4-0685-49CA-BE29-55C732563D66}" type="presParOf" srcId="{60B82433-C2D1-4A5C-BE9E-71F921B58B22}" destId="{4B924075-7A12-4392-85DE-CF66DA693613}" srcOrd="1" destOrd="0" presId="urn:microsoft.com/office/officeart/2008/layout/VerticalCurvedList"/>
    <dgm:cxn modelId="{616BA8F9-F15E-4EE2-8812-7A78A0C1163B}" type="presParOf" srcId="{60B82433-C2D1-4A5C-BE9E-71F921B58B22}" destId="{7DCE4C9C-EB48-44D7-A8FA-2E8F36869B92}" srcOrd="2" destOrd="0" presId="urn:microsoft.com/office/officeart/2008/layout/VerticalCurvedList"/>
    <dgm:cxn modelId="{1157927C-4462-42B4-B7E8-CFA944E426D5}" type="presParOf" srcId="{7DCE4C9C-EB48-44D7-A8FA-2E8F36869B92}" destId="{3E4869A4-F46F-4BF8-8436-391180FD1C0C}" srcOrd="0" destOrd="0" presId="urn:microsoft.com/office/officeart/2008/layout/VerticalCurvedList"/>
    <dgm:cxn modelId="{212C8C86-9968-42C4-9107-FACFA9DC38BD}" type="presParOf" srcId="{60B82433-C2D1-4A5C-BE9E-71F921B58B22}" destId="{8283DA7F-C3EA-4720-B83B-24B50D8C4098}" srcOrd="3" destOrd="0" presId="urn:microsoft.com/office/officeart/2008/layout/VerticalCurvedList"/>
    <dgm:cxn modelId="{E00A2789-0C19-40FD-A5B1-CD3AA67D4B97}" type="presParOf" srcId="{60B82433-C2D1-4A5C-BE9E-71F921B58B22}" destId="{0BAA2E95-8698-4860-BD99-3C15E127CEF7}" srcOrd="4" destOrd="0" presId="urn:microsoft.com/office/officeart/2008/layout/VerticalCurvedList"/>
    <dgm:cxn modelId="{F6C72715-63DB-428F-91AE-E4D767C1E368}" type="presParOf" srcId="{0BAA2E95-8698-4860-BD99-3C15E127CEF7}" destId="{D3B6D72E-8B78-43E3-9BFC-1BCBAA4EE70C}" srcOrd="0" destOrd="0" presId="urn:microsoft.com/office/officeart/2008/layout/VerticalCurvedList"/>
    <dgm:cxn modelId="{8C9207FB-DF36-4517-82B9-35EB073A5526}" type="presParOf" srcId="{60B82433-C2D1-4A5C-BE9E-71F921B58B22}" destId="{5697B81D-8395-492D-9C7D-95B4167C693A}" srcOrd="5" destOrd="0" presId="urn:microsoft.com/office/officeart/2008/layout/VerticalCurvedList"/>
    <dgm:cxn modelId="{7D20B166-F887-484D-A642-9E6E97C78B37}" type="presParOf" srcId="{60B82433-C2D1-4A5C-BE9E-71F921B58B22}" destId="{10626DB2-6FE8-4B18-B517-33CE6BD8A693}" srcOrd="6" destOrd="0" presId="urn:microsoft.com/office/officeart/2008/layout/VerticalCurvedList"/>
    <dgm:cxn modelId="{4AE95E32-10CB-4E5E-97A0-8E26CAE29B7C}" type="presParOf" srcId="{10626DB2-6FE8-4B18-B517-33CE6BD8A693}" destId="{8AD37DD0-B7E1-4C74-A401-F055EE710629}" srcOrd="0" destOrd="0" presId="urn:microsoft.com/office/officeart/2008/layout/VerticalCurvedList"/>
    <dgm:cxn modelId="{37FA3E5F-605C-48DC-A58E-A9C17D34F344}" type="presParOf" srcId="{60B82433-C2D1-4A5C-BE9E-71F921B58B22}" destId="{9CDC1C3E-45D1-4ECE-904A-D026ECC1EB62}" srcOrd="7" destOrd="0" presId="urn:microsoft.com/office/officeart/2008/layout/VerticalCurvedList"/>
    <dgm:cxn modelId="{A8546B15-D939-481D-9285-C19E5970B594}" type="presParOf" srcId="{60B82433-C2D1-4A5C-BE9E-71F921B58B22}" destId="{2C0F99F4-E507-4859-8580-8E92245CB61C}" srcOrd="8" destOrd="0" presId="urn:microsoft.com/office/officeart/2008/layout/VerticalCurvedList"/>
    <dgm:cxn modelId="{DAE5AB6C-5F12-46CD-8BE2-D0F899A59749}" type="presParOf" srcId="{2C0F99F4-E507-4859-8580-8E92245CB61C}" destId="{AAC841F6-E767-4824-B7D3-1176162E1404}"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70987-725C-4F02-8CA8-7CA45C35CEE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E46D0527-998B-43CD-8C6C-DFAB4BC8367C}">
      <dgm:prSet phldrT="[Text]"/>
      <dgm:spPr>
        <a:solidFill>
          <a:schemeClr val="accent3">
            <a:lumMod val="75000"/>
          </a:schemeClr>
        </a:solidFill>
      </dgm:spPr>
      <dgm:t>
        <a:bodyPr/>
        <a:lstStyle/>
        <a:p>
          <a:r>
            <a:rPr lang="en-US" dirty="0"/>
            <a:t>Pros</a:t>
          </a:r>
        </a:p>
      </dgm:t>
    </dgm:pt>
    <dgm:pt modelId="{F6A8922E-79A5-4A5E-A21A-D59D3DC7637F}" type="parTrans" cxnId="{8CD25864-7707-49D1-989D-8F54D4EDEC29}">
      <dgm:prSet/>
      <dgm:spPr/>
      <dgm:t>
        <a:bodyPr/>
        <a:lstStyle/>
        <a:p>
          <a:endParaRPr lang="en-US"/>
        </a:p>
      </dgm:t>
    </dgm:pt>
    <dgm:pt modelId="{A3A466A1-0417-41B6-99E4-3021EF67CE23}" type="sibTrans" cxnId="{8CD25864-7707-49D1-989D-8F54D4EDEC29}">
      <dgm:prSet/>
      <dgm:spPr/>
      <dgm:t>
        <a:bodyPr/>
        <a:lstStyle/>
        <a:p>
          <a:endParaRPr lang="en-US"/>
        </a:p>
      </dgm:t>
    </dgm:pt>
    <dgm:pt modelId="{F00864B4-B512-4F8E-86A8-749DA0FD7A47}">
      <dgm:prSet phldrT="[Text]" custT="1"/>
      <dgm:spPr>
        <a:solidFill>
          <a:srgbClr val="006666">
            <a:alpha val="90000"/>
          </a:srgbClr>
        </a:solidFill>
        <a:ln w="12700" cap="flat" cmpd="sng" algn="ctr">
          <a:solidFill>
            <a:srgbClr val="75D1FF">
              <a:alpha val="90000"/>
              <a:tint val="40000"/>
              <a:hueOff val="0"/>
              <a:satOff val="0"/>
              <a:lumOff val="0"/>
              <a:alphaOff val="0"/>
            </a:srgbClr>
          </a:solidFill>
          <a:prstDash val="solid"/>
          <a:miter lim="800000"/>
        </a:ln>
        <a:effectLst>
          <a:outerShdw blurRad="50800" dist="38100" dir="16200000" rotWithShape="0">
            <a:prstClr val="black">
              <a:alpha val="40000"/>
            </a:prstClr>
          </a:outerShdw>
        </a:effectLst>
      </dgm:spPr>
      <dgm:t>
        <a:bodyPr spcFirstLastPara="0" vert="horz" wrap="square" lIns="0" tIns="85344" rIns="85344" bIns="85344" numCol="1" spcCol="1270" anchor="ctr" anchorCtr="0"/>
        <a:lstStyle/>
        <a:p>
          <a:pPr marL="0" lvl="0" indent="0" algn="l" defTabSz="533400">
            <a:lnSpc>
              <a:spcPct val="90000"/>
            </a:lnSpc>
            <a:spcBef>
              <a:spcPct val="0"/>
            </a:spcBef>
            <a:spcAft>
              <a:spcPct val="35000"/>
            </a:spcAft>
            <a:buNone/>
          </a:pPr>
          <a:r>
            <a:rPr lang="en-US" sz="1200" b="1" kern="1200" dirty="0">
              <a:solidFill>
                <a:srgbClr val="FFFFFF"/>
              </a:solidFill>
              <a:latin typeface="Segoe UI"/>
              <a:ea typeface="+mn-ea"/>
              <a:cs typeface="+mn-cs"/>
            </a:rPr>
            <a:t>Multiple OS in same machine</a:t>
          </a:r>
        </a:p>
      </dgm:t>
    </dgm:pt>
    <dgm:pt modelId="{73283F45-DD32-4B4A-85B0-C1E4629EC39D}" type="parTrans" cxnId="{8356D62E-ECD4-4005-846C-D585DF0DF156}">
      <dgm:prSet/>
      <dgm:spPr/>
      <dgm:t>
        <a:bodyPr/>
        <a:lstStyle/>
        <a:p>
          <a:endParaRPr lang="en-US"/>
        </a:p>
      </dgm:t>
    </dgm:pt>
    <dgm:pt modelId="{9EE913B2-FAA9-4265-836B-2C95C5F27C85}" type="sibTrans" cxnId="{8356D62E-ECD4-4005-846C-D585DF0DF156}">
      <dgm:prSet/>
      <dgm:spPr/>
      <dgm:t>
        <a:bodyPr/>
        <a:lstStyle/>
        <a:p>
          <a:endParaRPr lang="en-US"/>
        </a:p>
      </dgm:t>
    </dgm:pt>
    <dgm:pt modelId="{106A7BC6-8787-4382-9C51-DBAFDBDF40CC}">
      <dgm:prSet phldrT="[Text]"/>
      <dgm:spPr>
        <a:solidFill>
          <a:srgbClr val="FFC000"/>
        </a:solidFill>
      </dgm:spPr>
      <dgm:t>
        <a:bodyPr/>
        <a:lstStyle/>
        <a:p>
          <a:r>
            <a:rPr lang="en-US" dirty="0"/>
            <a:t>Cons</a:t>
          </a:r>
        </a:p>
      </dgm:t>
    </dgm:pt>
    <dgm:pt modelId="{1120F899-F5DD-48AD-A7E7-2450CCA0CAB9}" type="parTrans" cxnId="{83E44FDA-1A0D-49EA-9BE1-849871C31B46}">
      <dgm:prSet/>
      <dgm:spPr/>
      <dgm:t>
        <a:bodyPr/>
        <a:lstStyle/>
        <a:p>
          <a:endParaRPr lang="en-US"/>
        </a:p>
      </dgm:t>
    </dgm:pt>
    <dgm:pt modelId="{776C2DBD-5E34-49A2-A2BC-A679849A1AB5}" type="sibTrans" cxnId="{83E44FDA-1A0D-49EA-9BE1-849871C31B46}">
      <dgm:prSet/>
      <dgm:spPr/>
      <dgm:t>
        <a:bodyPr/>
        <a:lstStyle/>
        <a:p>
          <a:endParaRPr lang="en-US"/>
        </a:p>
      </dgm:t>
    </dgm:pt>
    <dgm:pt modelId="{CDFF2557-649E-41C2-8AB8-AE2D2962BFBB}">
      <dgm:prSet phldrT="[Text]"/>
      <dgm:spPr>
        <a:solidFill>
          <a:srgbClr val="00B0F0">
            <a:alpha val="90000"/>
          </a:srgbClr>
        </a:solidFill>
        <a:effectLst>
          <a:outerShdw blurRad="50800" dist="38100" dir="5400000" algn="t" rotWithShape="0">
            <a:prstClr val="black">
              <a:alpha val="40000"/>
            </a:prstClr>
          </a:outerShdw>
        </a:effectLst>
      </dgm:spPr>
      <dgm:t>
        <a:bodyPr/>
        <a:lstStyle/>
        <a:p>
          <a:pPr algn="l"/>
          <a:r>
            <a:rPr lang="en-US" b="1" dirty="0">
              <a:solidFill>
                <a:schemeClr val="bg1"/>
              </a:solidFill>
            </a:rPr>
            <a:t>Unstable Performance due to multiple VMs</a:t>
          </a:r>
        </a:p>
      </dgm:t>
    </dgm:pt>
    <dgm:pt modelId="{C9A5F723-6696-4DD6-9D6E-6C46433FACEA}" type="parTrans" cxnId="{703DDFAC-AA74-442D-BDF7-D1DE1980EC3A}">
      <dgm:prSet/>
      <dgm:spPr/>
      <dgm:t>
        <a:bodyPr/>
        <a:lstStyle/>
        <a:p>
          <a:endParaRPr lang="en-US"/>
        </a:p>
      </dgm:t>
    </dgm:pt>
    <dgm:pt modelId="{C3F8703E-95C8-46D6-96BB-A358CB80F65B}" type="sibTrans" cxnId="{703DDFAC-AA74-442D-BDF7-D1DE1980EC3A}">
      <dgm:prSet/>
      <dgm:spPr/>
      <dgm:t>
        <a:bodyPr/>
        <a:lstStyle/>
        <a:p>
          <a:endParaRPr lang="en-US"/>
        </a:p>
      </dgm:t>
    </dgm:pt>
    <dgm:pt modelId="{F04840E0-2912-42E3-B03A-37BB75C5B5C6}">
      <dgm:prSet phldrT="[Text]"/>
      <dgm:spPr>
        <a:solidFill>
          <a:srgbClr val="0070C0"/>
        </a:solidFill>
        <a:effectLst>
          <a:outerShdw blurRad="50800" dist="38100" dir="5400000" algn="t" rotWithShape="0">
            <a:prstClr val="black">
              <a:alpha val="40000"/>
            </a:prstClr>
          </a:outerShdw>
        </a:effectLst>
      </dgm:spPr>
      <dgm:t>
        <a:bodyPr/>
        <a:lstStyle/>
        <a:p>
          <a:pPr algn="l"/>
          <a:r>
            <a:rPr lang="en-US" b="1" dirty="0">
              <a:solidFill>
                <a:schemeClr val="bg1"/>
              </a:solidFill>
            </a:rPr>
            <a:t>Hypervisors not as efficient as Host OS</a:t>
          </a:r>
        </a:p>
      </dgm:t>
    </dgm:pt>
    <dgm:pt modelId="{934BE5B0-D133-4210-AD3F-70339A3E3C6D}" type="parTrans" cxnId="{5A7A21E5-EB1E-4F39-B57D-A876666DE352}">
      <dgm:prSet/>
      <dgm:spPr/>
      <dgm:t>
        <a:bodyPr/>
        <a:lstStyle/>
        <a:p>
          <a:endParaRPr lang="en-US"/>
        </a:p>
      </dgm:t>
    </dgm:pt>
    <dgm:pt modelId="{ABF49924-E77A-4FD6-82B4-9BB408D29661}" type="sibTrans" cxnId="{5A7A21E5-EB1E-4F39-B57D-A876666DE352}">
      <dgm:prSet/>
      <dgm:spPr/>
      <dgm:t>
        <a:bodyPr/>
        <a:lstStyle/>
        <a:p>
          <a:endParaRPr lang="en-US"/>
        </a:p>
      </dgm:t>
    </dgm:pt>
    <dgm:pt modelId="{1389FF5A-29E8-4936-998C-AF745A9DDBFC}">
      <dgm:prSet phldrT="[Text]"/>
      <dgm:spPr>
        <a:solidFill>
          <a:srgbClr val="7030A0">
            <a:alpha val="90000"/>
          </a:srgbClr>
        </a:solidFill>
        <a:effectLst>
          <a:outerShdw blurRad="63500" sx="102000" sy="102000" algn="ctr" rotWithShape="0">
            <a:prstClr val="black">
              <a:alpha val="40000"/>
            </a:prstClr>
          </a:outerShdw>
        </a:effectLst>
      </dgm:spPr>
      <dgm:t>
        <a:bodyPr/>
        <a:lstStyle/>
        <a:p>
          <a:r>
            <a:rPr lang="en-US" b="1" dirty="0">
              <a:solidFill>
                <a:schemeClr val="bg1"/>
              </a:solidFill>
            </a:rPr>
            <a:t>Long Boot-up process</a:t>
          </a:r>
        </a:p>
      </dgm:t>
    </dgm:pt>
    <dgm:pt modelId="{6236FAE8-CA28-415A-AFC0-7C5FD57CCE7B}" type="parTrans" cxnId="{A9CFF15C-D1D9-45A3-B800-C6B404AABC52}">
      <dgm:prSet/>
      <dgm:spPr/>
      <dgm:t>
        <a:bodyPr/>
        <a:lstStyle/>
        <a:p>
          <a:endParaRPr lang="en-US"/>
        </a:p>
      </dgm:t>
    </dgm:pt>
    <dgm:pt modelId="{EA8D5C0A-5495-4301-A525-CE6522CDECCF}" type="sibTrans" cxnId="{A9CFF15C-D1D9-45A3-B800-C6B404AABC52}">
      <dgm:prSet/>
      <dgm:spPr/>
      <dgm:t>
        <a:bodyPr/>
        <a:lstStyle/>
        <a:p>
          <a:endParaRPr lang="en-US"/>
        </a:p>
      </dgm:t>
    </dgm:pt>
    <dgm:pt modelId="{5452F054-AEF5-42D2-9C93-B7A3C0D4FFC5}">
      <dgm:prSet phldrT="[Text]"/>
      <dgm:spPr>
        <a:solidFill>
          <a:schemeClr val="accent5">
            <a:lumMod val="75000"/>
          </a:schemeClr>
        </a:solidFill>
        <a:ln w="12700" cap="flat" cmpd="sng" algn="ctr">
          <a:solidFill>
            <a:srgbClr val="75D1FF">
              <a:alpha val="90000"/>
              <a:tint val="40000"/>
              <a:hueOff val="0"/>
              <a:satOff val="0"/>
              <a:lumOff val="0"/>
              <a:alphaOff val="0"/>
            </a:srgbClr>
          </a:solidFill>
          <a:prstDash val="solid"/>
          <a:miter lim="800000"/>
        </a:ln>
        <a:effectLst>
          <a:outerShdw blurRad="50800" dist="38100" dir="16200000" rotWithShape="0">
            <a:prstClr val="black">
              <a:alpha val="40000"/>
            </a:prstClr>
          </a:outerShdw>
        </a:effectLst>
      </dgm:spPr>
      <dgm:t>
        <a:bodyPr spcFirstLastPara="0" vert="horz" wrap="square" lIns="0" tIns="85344" rIns="85344" bIns="85344" numCol="1" spcCol="1270" anchor="ctr" anchorCtr="0"/>
        <a:lstStyle/>
        <a:p>
          <a:pPr>
            <a:buNone/>
          </a:pPr>
          <a:r>
            <a:rPr lang="en-US" b="1" dirty="0">
              <a:solidFill>
                <a:srgbClr val="FFFFFF"/>
              </a:solidFill>
              <a:latin typeface="Segoe UI"/>
              <a:ea typeface="+mn-ea"/>
              <a:cs typeface="+mn-cs"/>
            </a:rPr>
            <a:t>Easy Maintenance and recovery </a:t>
          </a:r>
        </a:p>
      </dgm:t>
    </dgm:pt>
    <dgm:pt modelId="{6F565C8E-994F-4972-8BCB-48872FC060BD}" type="parTrans" cxnId="{B84EEFCB-6444-40F4-B9EE-E7F39CE80F4A}">
      <dgm:prSet/>
      <dgm:spPr/>
      <dgm:t>
        <a:bodyPr/>
        <a:lstStyle/>
        <a:p>
          <a:endParaRPr lang="en-US"/>
        </a:p>
      </dgm:t>
    </dgm:pt>
    <dgm:pt modelId="{257579A8-A601-494E-8BD8-47AD66A93C8E}" type="sibTrans" cxnId="{B84EEFCB-6444-40F4-B9EE-E7F39CE80F4A}">
      <dgm:prSet/>
      <dgm:spPr/>
      <dgm:t>
        <a:bodyPr/>
        <a:lstStyle/>
        <a:p>
          <a:endParaRPr lang="en-US"/>
        </a:p>
      </dgm:t>
    </dgm:pt>
    <dgm:pt modelId="{9177E366-9C3F-4882-8B9B-0CB1715B9C72}">
      <dgm:prSet phldrT="[Text]"/>
      <dgm:spPr>
        <a:solidFill>
          <a:schemeClr val="bg2">
            <a:lumMod val="75000"/>
            <a:alpha val="90000"/>
          </a:schemeClr>
        </a:solidFill>
        <a:ln w="12700" cap="flat" cmpd="sng" algn="ctr">
          <a:solidFill>
            <a:srgbClr val="75D1FF">
              <a:alpha val="90000"/>
              <a:tint val="40000"/>
              <a:hueOff val="0"/>
              <a:satOff val="0"/>
              <a:lumOff val="0"/>
              <a:alphaOff val="0"/>
            </a:srgbClr>
          </a:solidFill>
          <a:prstDash val="solid"/>
          <a:miter lim="800000"/>
        </a:ln>
        <a:effectLst>
          <a:outerShdw blurRad="50800" dist="38100" dir="16200000" rotWithShape="0">
            <a:prstClr val="black">
              <a:alpha val="40000"/>
            </a:prstClr>
          </a:outerShdw>
        </a:effectLst>
      </dgm:spPr>
      <dgm:t>
        <a:bodyPr spcFirstLastPara="0" vert="horz" wrap="square" lIns="0" tIns="85344" rIns="85344" bIns="85344" numCol="1" spcCol="1270" anchor="ctr" anchorCtr="0"/>
        <a:lstStyle/>
        <a:p>
          <a:pPr>
            <a:buNone/>
          </a:pPr>
          <a:r>
            <a:rPr lang="en-US" b="1" dirty="0">
              <a:solidFill>
                <a:srgbClr val="FFFFFF"/>
              </a:solidFill>
              <a:latin typeface="Segoe UI"/>
              <a:ea typeface="+mn-ea"/>
              <a:cs typeface="+mn-cs"/>
            </a:rPr>
            <a:t>Lower cost</a:t>
          </a:r>
        </a:p>
      </dgm:t>
    </dgm:pt>
    <dgm:pt modelId="{B1AF3981-D4AA-49B8-8F4D-E92DC7FDB460}" type="parTrans" cxnId="{7D24C62A-EABD-430C-99C2-4960BB5D0C80}">
      <dgm:prSet/>
      <dgm:spPr/>
      <dgm:t>
        <a:bodyPr/>
        <a:lstStyle/>
        <a:p>
          <a:endParaRPr lang="en-US"/>
        </a:p>
      </dgm:t>
    </dgm:pt>
    <dgm:pt modelId="{BD1D4731-90EE-42CE-88FE-9E01320149D5}" type="sibTrans" cxnId="{7D24C62A-EABD-430C-99C2-4960BB5D0C80}">
      <dgm:prSet/>
      <dgm:spPr/>
      <dgm:t>
        <a:bodyPr/>
        <a:lstStyle/>
        <a:p>
          <a:endParaRPr lang="en-US"/>
        </a:p>
      </dgm:t>
    </dgm:pt>
    <dgm:pt modelId="{86525397-16FD-4DE8-BB81-20CA43A48778}" type="pres">
      <dgm:prSet presAssocID="{D4D70987-725C-4F02-8CA8-7CA45C35CEE1}" presName="list" presStyleCnt="0">
        <dgm:presLayoutVars>
          <dgm:dir/>
          <dgm:animLvl val="lvl"/>
        </dgm:presLayoutVars>
      </dgm:prSet>
      <dgm:spPr/>
    </dgm:pt>
    <dgm:pt modelId="{E6E6F29C-C94C-4D0B-99F0-041D05FE962B}" type="pres">
      <dgm:prSet presAssocID="{E46D0527-998B-43CD-8C6C-DFAB4BC8367C}" presName="posSpace" presStyleCnt="0"/>
      <dgm:spPr/>
    </dgm:pt>
    <dgm:pt modelId="{32B5DD1C-223F-4B44-B507-B79DB2B7DDE5}" type="pres">
      <dgm:prSet presAssocID="{E46D0527-998B-43CD-8C6C-DFAB4BC8367C}" presName="vertFlow" presStyleCnt="0"/>
      <dgm:spPr/>
    </dgm:pt>
    <dgm:pt modelId="{F5B56161-0E8E-4312-A5BC-03B55BA4603A}" type="pres">
      <dgm:prSet presAssocID="{E46D0527-998B-43CD-8C6C-DFAB4BC8367C}" presName="topSpace" presStyleCnt="0"/>
      <dgm:spPr/>
    </dgm:pt>
    <dgm:pt modelId="{82E1E521-B3CF-4593-9385-C8C05345B5E5}" type="pres">
      <dgm:prSet presAssocID="{E46D0527-998B-43CD-8C6C-DFAB4BC8367C}" presName="firstComp" presStyleCnt="0"/>
      <dgm:spPr/>
    </dgm:pt>
    <dgm:pt modelId="{1832758D-9AEE-4083-B712-853749D5105C}" type="pres">
      <dgm:prSet presAssocID="{E46D0527-998B-43CD-8C6C-DFAB4BC8367C}" presName="firstChild" presStyleLbl="bgAccFollowNode1" presStyleIdx="0" presStyleCnt="6" custScaleX="147338" custScaleY="83028" custLinFactNeighborX="35509" custLinFactNeighborY="1271"/>
      <dgm:spPr>
        <a:xfrm>
          <a:off x="90727" y="618369"/>
          <a:ext cx="1104097" cy="736433"/>
        </a:xfrm>
        <a:prstGeom prst="rect">
          <a:avLst/>
        </a:prstGeom>
      </dgm:spPr>
    </dgm:pt>
    <dgm:pt modelId="{EAFB9B6A-3AC6-400F-AED8-E451863E1440}" type="pres">
      <dgm:prSet presAssocID="{E46D0527-998B-43CD-8C6C-DFAB4BC8367C}" presName="firstChildTx" presStyleLbl="bgAccFollowNode1" presStyleIdx="0" presStyleCnt="6">
        <dgm:presLayoutVars>
          <dgm:bulletEnabled val="1"/>
        </dgm:presLayoutVars>
      </dgm:prSet>
      <dgm:spPr/>
    </dgm:pt>
    <dgm:pt modelId="{0A3484A5-3C57-48D9-BA36-93488FD5012F}" type="pres">
      <dgm:prSet presAssocID="{5452F054-AEF5-42D2-9C93-B7A3C0D4FFC5}" presName="comp" presStyleCnt="0"/>
      <dgm:spPr/>
    </dgm:pt>
    <dgm:pt modelId="{6778B6E5-879F-4EF5-9DAF-81CC3D783C8E}" type="pres">
      <dgm:prSet presAssocID="{5452F054-AEF5-42D2-9C93-B7A3C0D4FFC5}" presName="child" presStyleLbl="bgAccFollowNode1" presStyleIdx="1" presStyleCnt="6" custScaleX="147338" custScaleY="76174" custLinFactNeighborX="35700" custLinFactNeighborY="5822"/>
      <dgm:spPr>
        <a:prstGeom prst="rect">
          <a:avLst/>
        </a:prstGeom>
      </dgm:spPr>
    </dgm:pt>
    <dgm:pt modelId="{0EE4077F-41E1-4727-ACFF-7D8ADA1B1A1D}" type="pres">
      <dgm:prSet presAssocID="{5452F054-AEF5-42D2-9C93-B7A3C0D4FFC5}" presName="childTx" presStyleLbl="bgAccFollowNode1" presStyleIdx="1" presStyleCnt="6">
        <dgm:presLayoutVars>
          <dgm:bulletEnabled val="1"/>
        </dgm:presLayoutVars>
      </dgm:prSet>
      <dgm:spPr/>
    </dgm:pt>
    <dgm:pt modelId="{CBC1D762-9DDF-4F5E-9284-CD4F47B9040E}" type="pres">
      <dgm:prSet presAssocID="{9177E366-9C3F-4882-8B9B-0CB1715B9C72}" presName="comp" presStyleCnt="0"/>
      <dgm:spPr/>
    </dgm:pt>
    <dgm:pt modelId="{37505C29-7178-4825-90A4-ACB7688AAD3A}" type="pres">
      <dgm:prSet presAssocID="{9177E366-9C3F-4882-8B9B-0CB1715B9C72}" presName="child" presStyleLbl="bgAccFollowNode1" presStyleIdx="2" presStyleCnt="6" custScaleX="147338" custScaleY="70354" custLinFactNeighborX="35700" custLinFactNeighborY="10736"/>
      <dgm:spPr>
        <a:prstGeom prst="rect">
          <a:avLst/>
        </a:prstGeom>
      </dgm:spPr>
    </dgm:pt>
    <dgm:pt modelId="{197258B9-3A9B-4263-A097-0BE1DC87D905}" type="pres">
      <dgm:prSet presAssocID="{9177E366-9C3F-4882-8B9B-0CB1715B9C72}" presName="childTx" presStyleLbl="bgAccFollowNode1" presStyleIdx="2" presStyleCnt="6">
        <dgm:presLayoutVars>
          <dgm:bulletEnabled val="1"/>
        </dgm:presLayoutVars>
      </dgm:prSet>
      <dgm:spPr/>
    </dgm:pt>
    <dgm:pt modelId="{F5E4109D-575D-470C-BA71-3C0D9E34D266}" type="pres">
      <dgm:prSet presAssocID="{E46D0527-998B-43CD-8C6C-DFAB4BC8367C}" presName="negSpace" presStyleCnt="0"/>
      <dgm:spPr/>
    </dgm:pt>
    <dgm:pt modelId="{C6C240DF-BF90-4135-A496-BA6D9BB874AB}" type="pres">
      <dgm:prSet presAssocID="{E46D0527-998B-43CD-8C6C-DFAB4BC8367C}" presName="circle" presStyleLbl="node1" presStyleIdx="0" presStyleCnt="2" custLinFactNeighborX="-37252" custLinFactNeighborY="-24439"/>
      <dgm:spPr/>
    </dgm:pt>
    <dgm:pt modelId="{7E310789-5571-4339-866C-69CC086E4092}" type="pres">
      <dgm:prSet presAssocID="{A3A466A1-0417-41B6-99E4-3021EF67CE23}" presName="transSpace" presStyleCnt="0"/>
      <dgm:spPr/>
    </dgm:pt>
    <dgm:pt modelId="{54B6B8CD-D05B-47F6-AEFE-591831E53741}" type="pres">
      <dgm:prSet presAssocID="{106A7BC6-8787-4382-9C51-DBAFDBDF40CC}" presName="posSpace" presStyleCnt="0"/>
      <dgm:spPr/>
    </dgm:pt>
    <dgm:pt modelId="{A653B5C9-7248-47F2-B2DD-0DB7EA5F76F0}" type="pres">
      <dgm:prSet presAssocID="{106A7BC6-8787-4382-9C51-DBAFDBDF40CC}" presName="vertFlow" presStyleCnt="0"/>
      <dgm:spPr/>
    </dgm:pt>
    <dgm:pt modelId="{6915BBA8-8083-467F-9368-0BDAFBC569F8}" type="pres">
      <dgm:prSet presAssocID="{106A7BC6-8787-4382-9C51-DBAFDBDF40CC}" presName="topSpace" presStyleCnt="0"/>
      <dgm:spPr/>
    </dgm:pt>
    <dgm:pt modelId="{C12FD8EE-9FED-476B-B365-EAC9E95007C0}" type="pres">
      <dgm:prSet presAssocID="{106A7BC6-8787-4382-9C51-DBAFDBDF40CC}" presName="firstComp" presStyleCnt="0"/>
      <dgm:spPr/>
    </dgm:pt>
    <dgm:pt modelId="{8449A4D8-2036-4DC2-9C31-62547FB2B149}" type="pres">
      <dgm:prSet presAssocID="{106A7BC6-8787-4382-9C51-DBAFDBDF40CC}" presName="firstChild" presStyleLbl="bgAccFollowNode1" presStyleIdx="3" presStyleCnt="6" custScaleX="157344" custScaleY="85570" custLinFactNeighborX="18083"/>
      <dgm:spPr/>
    </dgm:pt>
    <dgm:pt modelId="{718CA0BE-69FC-4AB9-B4DF-6DC7746E4655}" type="pres">
      <dgm:prSet presAssocID="{106A7BC6-8787-4382-9C51-DBAFDBDF40CC}" presName="firstChildTx" presStyleLbl="bgAccFollowNode1" presStyleIdx="3" presStyleCnt="6">
        <dgm:presLayoutVars>
          <dgm:bulletEnabled val="1"/>
        </dgm:presLayoutVars>
      </dgm:prSet>
      <dgm:spPr/>
    </dgm:pt>
    <dgm:pt modelId="{2ED5B1FB-9666-4870-9D6F-7E11A85BCA13}" type="pres">
      <dgm:prSet presAssocID="{F04840E0-2912-42E3-B03A-37BB75C5B5C6}" presName="comp" presStyleCnt="0"/>
      <dgm:spPr/>
    </dgm:pt>
    <dgm:pt modelId="{D454C693-E75E-447F-AD23-3A268C560D6F}" type="pres">
      <dgm:prSet presAssocID="{F04840E0-2912-42E3-B03A-37BB75C5B5C6}" presName="child" presStyleLbl="bgAccFollowNode1" presStyleIdx="4" presStyleCnt="6" custScaleX="157454" custScaleY="79242" custLinFactNeighborY="3276"/>
      <dgm:spPr/>
    </dgm:pt>
    <dgm:pt modelId="{424F959A-9F0E-4D44-9AFA-373DE9FEEB82}" type="pres">
      <dgm:prSet presAssocID="{F04840E0-2912-42E3-B03A-37BB75C5B5C6}" presName="childTx" presStyleLbl="bgAccFollowNode1" presStyleIdx="4" presStyleCnt="6">
        <dgm:presLayoutVars>
          <dgm:bulletEnabled val="1"/>
        </dgm:presLayoutVars>
      </dgm:prSet>
      <dgm:spPr/>
    </dgm:pt>
    <dgm:pt modelId="{7D70DF35-0802-4F7D-AE5C-75FED5443A88}" type="pres">
      <dgm:prSet presAssocID="{1389FF5A-29E8-4936-998C-AF745A9DDBFC}" presName="comp" presStyleCnt="0"/>
      <dgm:spPr/>
    </dgm:pt>
    <dgm:pt modelId="{50095B2C-2CCA-4B49-863B-38DAE6A84FA9}" type="pres">
      <dgm:prSet presAssocID="{1389FF5A-29E8-4936-998C-AF745A9DDBFC}" presName="child" presStyleLbl="bgAccFollowNode1" presStyleIdx="5" presStyleCnt="6" custScaleX="157454" custScaleY="71295" custLinFactNeighborY="8190"/>
      <dgm:spPr/>
    </dgm:pt>
    <dgm:pt modelId="{A82B8C4B-3B06-42B9-8D52-E80AD2A41CAC}" type="pres">
      <dgm:prSet presAssocID="{1389FF5A-29E8-4936-998C-AF745A9DDBFC}" presName="childTx" presStyleLbl="bgAccFollowNode1" presStyleIdx="5" presStyleCnt="6">
        <dgm:presLayoutVars>
          <dgm:bulletEnabled val="1"/>
        </dgm:presLayoutVars>
      </dgm:prSet>
      <dgm:spPr/>
    </dgm:pt>
    <dgm:pt modelId="{DECA2BFA-B720-4DC9-8509-99ED4825B86C}" type="pres">
      <dgm:prSet presAssocID="{106A7BC6-8787-4382-9C51-DBAFDBDF40CC}" presName="negSpace" presStyleCnt="0"/>
      <dgm:spPr/>
    </dgm:pt>
    <dgm:pt modelId="{41AB612D-3418-40D2-B082-7750CA59F6CD}" type="pres">
      <dgm:prSet presAssocID="{106A7BC6-8787-4382-9C51-DBAFDBDF40CC}" presName="circle" presStyleLbl="node1" presStyleIdx="1" presStyleCnt="2" custLinFactNeighborX="-70624" custLinFactNeighborY="-25717"/>
      <dgm:spPr/>
    </dgm:pt>
  </dgm:ptLst>
  <dgm:cxnLst>
    <dgm:cxn modelId="{F4C7BA0A-2502-49F1-9959-E79DD32CE20C}" type="presOf" srcId="{1389FF5A-29E8-4936-998C-AF745A9DDBFC}" destId="{A82B8C4B-3B06-42B9-8D52-E80AD2A41CAC}" srcOrd="1" destOrd="0" presId="urn:microsoft.com/office/officeart/2005/8/layout/hList9"/>
    <dgm:cxn modelId="{D9819D22-5F0B-4522-8534-5745109BAA27}" type="presOf" srcId="{9177E366-9C3F-4882-8B9B-0CB1715B9C72}" destId="{197258B9-3A9B-4263-A097-0BE1DC87D905}" srcOrd="1" destOrd="0" presId="urn:microsoft.com/office/officeart/2005/8/layout/hList9"/>
    <dgm:cxn modelId="{7D24C62A-EABD-430C-99C2-4960BB5D0C80}" srcId="{E46D0527-998B-43CD-8C6C-DFAB4BC8367C}" destId="{9177E366-9C3F-4882-8B9B-0CB1715B9C72}" srcOrd="2" destOrd="0" parTransId="{B1AF3981-D4AA-49B8-8F4D-E92DC7FDB460}" sibTransId="{BD1D4731-90EE-42CE-88FE-9E01320149D5}"/>
    <dgm:cxn modelId="{8356D62E-ECD4-4005-846C-D585DF0DF156}" srcId="{E46D0527-998B-43CD-8C6C-DFAB4BC8367C}" destId="{F00864B4-B512-4F8E-86A8-749DA0FD7A47}" srcOrd="0" destOrd="0" parTransId="{73283F45-DD32-4B4A-85B0-C1E4629EC39D}" sibTransId="{9EE913B2-FAA9-4265-836B-2C95C5F27C85}"/>
    <dgm:cxn modelId="{A9CFF15C-D1D9-45A3-B800-C6B404AABC52}" srcId="{106A7BC6-8787-4382-9C51-DBAFDBDF40CC}" destId="{1389FF5A-29E8-4936-998C-AF745A9DDBFC}" srcOrd="2" destOrd="0" parTransId="{6236FAE8-CA28-415A-AFC0-7C5FD57CCE7B}" sibTransId="{EA8D5C0A-5495-4301-A525-CE6522CDECCF}"/>
    <dgm:cxn modelId="{8CD25864-7707-49D1-989D-8F54D4EDEC29}" srcId="{D4D70987-725C-4F02-8CA8-7CA45C35CEE1}" destId="{E46D0527-998B-43CD-8C6C-DFAB4BC8367C}" srcOrd="0" destOrd="0" parTransId="{F6A8922E-79A5-4A5E-A21A-D59D3DC7637F}" sibTransId="{A3A466A1-0417-41B6-99E4-3021EF67CE23}"/>
    <dgm:cxn modelId="{A9FA0A68-F7CA-4330-BFD7-BABB0F855FA7}" type="presOf" srcId="{F00864B4-B512-4F8E-86A8-749DA0FD7A47}" destId="{1832758D-9AEE-4083-B712-853749D5105C}" srcOrd="0" destOrd="0" presId="urn:microsoft.com/office/officeart/2005/8/layout/hList9"/>
    <dgm:cxn modelId="{B950CA6F-B353-4A0D-8872-D439C782B2B1}" type="presOf" srcId="{F04840E0-2912-42E3-B03A-37BB75C5B5C6}" destId="{D454C693-E75E-447F-AD23-3A268C560D6F}" srcOrd="0" destOrd="0" presId="urn:microsoft.com/office/officeart/2005/8/layout/hList9"/>
    <dgm:cxn modelId="{7B13E953-9777-470D-808D-C1825DCE8DF1}" type="presOf" srcId="{F00864B4-B512-4F8E-86A8-749DA0FD7A47}" destId="{EAFB9B6A-3AC6-400F-AED8-E451863E1440}" srcOrd="1" destOrd="0" presId="urn:microsoft.com/office/officeart/2005/8/layout/hList9"/>
    <dgm:cxn modelId="{A40D4656-46DD-442F-A893-F35200A9C86A}" type="presOf" srcId="{CDFF2557-649E-41C2-8AB8-AE2D2962BFBB}" destId="{718CA0BE-69FC-4AB9-B4DF-6DC7746E4655}" srcOrd="1" destOrd="0" presId="urn:microsoft.com/office/officeart/2005/8/layout/hList9"/>
    <dgm:cxn modelId="{B7C8C78C-88B6-4440-9CC4-440895D4E711}" type="presOf" srcId="{D4D70987-725C-4F02-8CA8-7CA45C35CEE1}" destId="{86525397-16FD-4DE8-BB81-20CA43A48778}" srcOrd="0" destOrd="0" presId="urn:microsoft.com/office/officeart/2005/8/layout/hList9"/>
    <dgm:cxn modelId="{196D2F8E-8D58-4500-BC3A-AE3C7EE085E0}" type="presOf" srcId="{F04840E0-2912-42E3-B03A-37BB75C5B5C6}" destId="{424F959A-9F0E-4D44-9AFA-373DE9FEEB82}" srcOrd="1" destOrd="0" presId="urn:microsoft.com/office/officeart/2005/8/layout/hList9"/>
    <dgm:cxn modelId="{F2231791-3362-426C-A5A1-4CE9E05B3797}" type="presOf" srcId="{E46D0527-998B-43CD-8C6C-DFAB4BC8367C}" destId="{C6C240DF-BF90-4135-A496-BA6D9BB874AB}" srcOrd="0" destOrd="0" presId="urn:microsoft.com/office/officeart/2005/8/layout/hList9"/>
    <dgm:cxn modelId="{76596799-FEEB-4963-BCAF-6728EE337F5F}" type="presOf" srcId="{CDFF2557-649E-41C2-8AB8-AE2D2962BFBB}" destId="{8449A4D8-2036-4DC2-9C31-62547FB2B149}" srcOrd="0" destOrd="0" presId="urn:microsoft.com/office/officeart/2005/8/layout/hList9"/>
    <dgm:cxn modelId="{703DDFAC-AA74-442D-BDF7-D1DE1980EC3A}" srcId="{106A7BC6-8787-4382-9C51-DBAFDBDF40CC}" destId="{CDFF2557-649E-41C2-8AB8-AE2D2962BFBB}" srcOrd="0" destOrd="0" parTransId="{C9A5F723-6696-4DD6-9D6E-6C46433FACEA}" sibTransId="{C3F8703E-95C8-46D6-96BB-A358CB80F65B}"/>
    <dgm:cxn modelId="{B84EEFCB-6444-40F4-B9EE-E7F39CE80F4A}" srcId="{E46D0527-998B-43CD-8C6C-DFAB4BC8367C}" destId="{5452F054-AEF5-42D2-9C93-B7A3C0D4FFC5}" srcOrd="1" destOrd="0" parTransId="{6F565C8E-994F-4972-8BCB-48872FC060BD}" sibTransId="{257579A8-A601-494E-8BD8-47AD66A93C8E}"/>
    <dgm:cxn modelId="{C71AA1CE-D19D-48A7-A059-4BC2348F17D5}" type="presOf" srcId="{106A7BC6-8787-4382-9C51-DBAFDBDF40CC}" destId="{41AB612D-3418-40D2-B082-7750CA59F6CD}" srcOrd="0" destOrd="0" presId="urn:microsoft.com/office/officeart/2005/8/layout/hList9"/>
    <dgm:cxn modelId="{83E44FDA-1A0D-49EA-9BE1-849871C31B46}" srcId="{D4D70987-725C-4F02-8CA8-7CA45C35CEE1}" destId="{106A7BC6-8787-4382-9C51-DBAFDBDF40CC}" srcOrd="1" destOrd="0" parTransId="{1120F899-F5DD-48AD-A7E7-2450CCA0CAB9}" sibTransId="{776C2DBD-5E34-49A2-A2BC-A679849A1AB5}"/>
    <dgm:cxn modelId="{5A7A21E5-EB1E-4F39-B57D-A876666DE352}" srcId="{106A7BC6-8787-4382-9C51-DBAFDBDF40CC}" destId="{F04840E0-2912-42E3-B03A-37BB75C5B5C6}" srcOrd="1" destOrd="0" parTransId="{934BE5B0-D133-4210-AD3F-70339A3E3C6D}" sibTransId="{ABF49924-E77A-4FD6-82B4-9BB408D29661}"/>
    <dgm:cxn modelId="{F16AB0E7-AFB0-4173-8088-D6A424455BDD}" type="presOf" srcId="{5452F054-AEF5-42D2-9C93-B7A3C0D4FFC5}" destId="{0EE4077F-41E1-4727-ACFF-7D8ADA1B1A1D}" srcOrd="1" destOrd="0" presId="urn:microsoft.com/office/officeart/2005/8/layout/hList9"/>
    <dgm:cxn modelId="{8435B0ED-F13E-47A2-9902-86D30DE3D094}" type="presOf" srcId="{1389FF5A-29E8-4936-998C-AF745A9DDBFC}" destId="{50095B2C-2CCA-4B49-863B-38DAE6A84FA9}" srcOrd="0" destOrd="0" presId="urn:microsoft.com/office/officeart/2005/8/layout/hList9"/>
    <dgm:cxn modelId="{2B2554F3-E1A3-415E-8814-83CEBA5290DC}" type="presOf" srcId="{9177E366-9C3F-4882-8B9B-0CB1715B9C72}" destId="{37505C29-7178-4825-90A4-ACB7688AAD3A}" srcOrd="0" destOrd="0" presId="urn:microsoft.com/office/officeart/2005/8/layout/hList9"/>
    <dgm:cxn modelId="{837F9EF4-279E-405C-A33A-38206F5BABC9}" type="presOf" srcId="{5452F054-AEF5-42D2-9C93-B7A3C0D4FFC5}" destId="{6778B6E5-879F-4EF5-9DAF-81CC3D783C8E}" srcOrd="0" destOrd="0" presId="urn:microsoft.com/office/officeart/2005/8/layout/hList9"/>
    <dgm:cxn modelId="{C6544AC2-51B3-48C5-AE6E-A76409B1CDD0}" type="presParOf" srcId="{86525397-16FD-4DE8-BB81-20CA43A48778}" destId="{E6E6F29C-C94C-4D0B-99F0-041D05FE962B}" srcOrd="0" destOrd="0" presId="urn:microsoft.com/office/officeart/2005/8/layout/hList9"/>
    <dgm:cxn modelId="{437FC794-9DC9-4299-A3C6-05E6EB0C8ED7}" type="presParOf" srcId="{86525397-16FD-4DE8-BB81-20CA43A48778}" destId="{32B5DD1C-223F-4B44-B507-B79DB2B7DDE5}" srcOrd="1" destOrd="0" presId="urn:microsoft.com/office/officeart/2005/8/layout/hList9"/>
    <dgm:cxn modelId="{EAAE3C32-926A-43B9-A146-D8F5D1BDD1C6}" type="presParOf" srcId="{32B5DD1C-223F-4B44-B507-B79DB2B7DDE5}" destId="{F5B56161-0E8E-4312-A5BC-03B55BA4603A}" srcOrd="0" destOrd="0" presId="urn:microsoft.com/office/officeart/2005/8/layout/hList9"/>
    <dgm:cxn modelId="{4E90FF18-CC67-42E9-9DD5-9D94856E9629}" type="presParOf" srcId="{32B5DD1C-223F-4B44-B507-B79DB2B7DDE5}" destId="{82E1E521-B3CF-4593-9385-C8C05345B5E5}" srcOrd="1" destOrd="0" presId="urn:microsoft.com/office/officeart/2005/8/layout/hList9"/>
    <dgm:cxn modelId="{E9D3F38E-849A-4ABF-942E-7B88BF849069}" type="presParOf" srcId="{82E1E521-B3CF-4593-9385-C8C05345B5E5}" destId="{1832758D-9AEE-4083-B712-853749D5105C}" srcOrd="0" destOrd="0" presId="urn:microsoft.com/office/officeart/2005/8/layout/hList9"/>
    <dgm:cxn modelId="{C6265991-9492-4191-8514-8DC06AF4B6C7}" type="presParOf" srcId="{82E1E521-B3CF-4593-9385-C8C05345B5E5}" destId="{EAFB9B6A-3AC6-400F-AED8-E451863E1440}" srcOrd="1" destOrd="0" presId="urn:microsoft.com/office/officeart/2005/8/layout/hList9"/>
    <dgm:cxn modelId="{CE4DC5BA-761D-4DC3-ABC0-48DB4BCD522A}" type="presParOf" srcId="{32B5DD1C-223F-4B44-B507-B79DB2B7DDE5}" destId="{0A3484A5-3C57-48D9-BA36-93488FD5012F}" srcOrd="2" destOrd="0" presId="urn:microsoft.com/office/officeart/2005/8/layout/hList9"/>
    <dgm:cxn modelId="{50BA8ED6-47DD-4951-9FCE-40A3E0A9EB36}" type="presParOf" srcId="{0A3484A5-3C57-48D9-BA36-93488FD5012F}" destId="{6778B6E5-879F-4EF5-9DAF-81CC3D783C8E}" srcOrd="0" destOrd="0" presId="urn:microsoft.com/office/officeart/2005/8/layout/hList9"/>
    <dgm:cxn modelId="{78401111-A02D-41F9-A271-9FCAC3CB7F86}" type="presParOf" srcId="{0A3484A5-3C57-48D9-BA36-93488FD5012F}" destId="{0EE4077F-41E1-4727-ACFF-7D8ADA1B1A1D}" srcOrd="1" destOrd="0" presId="urn:microsoft.com/office/officeart/2005/8/layout/hList9"/>
    <dgm:cxn modelId="{A9D9C766-B038-46F7-97FC-47C6ECA83B9F}" type="presParOf" srcId="{32B5DD1C-223F-4B44-B507-B79DB2B7DDE5}" destId="{CBC1D762-9DDF-4F5E-9284-CD4F47B9040E}" srcOrd="3" destOrd="0" presId="urn:microsoft.com/office/officeart/2005/8/layout/hList9"/>
    <dgm:cxn modelId="{AC5B83E0-7964-4736-9A09-CE0A601F6E2E}" type="presParOf" srcId="{CBC1D762-9DDF-4F5E-9284-CD4F47B9040E}" destId="{37505C29-7178-4825-90A4-ACB7688AAD3A}" srcOrd="0" destOrd="0" presId="urn:microsoft.com/office/officeart/2005/8/layout/hList9"/>
    <dgm:cxn modelId="{BAD6DA71-FFD5-4563-A5FA-4A7647143B16}" type="presParOf" srcId="{CBC1D762-9DDF-4F5E-9284-CD4F47B9040E}" destId="{197258B9-3A9B-4263-A097-0BE1DC87D905}" srcOrd="1" destOrd="0" presId="urn:microsoft.com/office/officeart/2005/8/layout/hList9"/>
    <dgm:cxn modelId="{93E52FA5-4487-4E9D-BD66-3C4D92B4B30E}" type="presParOf" srcId="{86525397-16FD-4DE8-BB81-20CA43A48778}" destId="{F5E4109D-575D-470C-BA71-3C0D9E34D266}" srcOrd="2" destOrd="0" presId="urn:microsoft.com/office/officeart/2005/8/layout/hList9"/>
    <dgm:cxn modelId="{59A39067-10D1-4562-A017-1CF62384E8D9}" type="presParOf" srcId="{86525397-16FD-4DE8-BB81-20CA43A48778}" destId="{C6C240DF-BF90-4135-A496-BA6D9BB874AB}" srcOrd="3" destOrd="0" presId="urn:microsoft.com/office/officeart/2005/8/layout/hList9"/>
    <dgm:cxn modelId="{8DFB214C-2575-4C42-92F7-721D467B62FE}" type="presParOf" srcId="{86525397-16FD-4DE8-BB81-20CA43A48778}" destId="{7E310789-5571-4339-866C-69CC086E4092}" srcOrd="4" destOrd="0" presId="urn:microsoft.com/office/officeart/2005/8/layout/hList9"/>
    <dgm:cxn modelId="{BE8CDAB6-C7BA-4575-85A3-7D42FF848A90}" type="presParOf" srcId="{86525397-16FD-4DE8-BB81-20CA43A48778}" destId="{54B6B8CD-D05B-47F6-AEFE-591831E53741}" srcOrd="5" destOrd="0" presId="urn:microsoft.com/office/officeart/2005/8/layout/hList9"/>
    <dgm:cxn modelId="{262AF222-B5C1-4A3B-A80E-A6B31B50CB9E}" type="presParOf" srcId="{86525397-16FD-4DE8-BB81-20CA43A48778}" destId="{A653B5C9-7248-47F2-B2DD-0DB7EA5F76F0}" srcOrd="6" destOrd="0" presId="urn:microsoft.com/office/officeart/2005/8/layout/hList9"/>
    <dgm:cxn modelId="{B0FC7AD6-C070-4CE0-BDA6-8B2EF314AE2C}" type="presParOf" srcId="{A653B5C9-7248-47F2-B2DD-0DB7EA5F76F0}" destId="{6915BBA8-8083-467F-9368-0BDAFBC569F8}" srcOrd="0" destOrd="0" presId="urn:microsoft.com/office/officeart/2005/8/layout/hList9"/>
    <dgm:cxn modelId="{50F1084E-AE25-4C6D-B85B-E4A28C59DB9D}" type="presParOf" srcId="{A653B5C9-7248-47F2-B2DD-0DB7EA5F76F0}" destId="{C12FD8EE-9FED-476B-B365-EAC9E95007C0}" srcOrd="1" destOrd="0" presId="urn:microsoft.com/office/officeart/2005/8/layout/hList9"/>
    <dgm:cxn modelId="{B3DC5C49-00A9-493A-9802-8022284F2F3A}" type="presParOf" srcId="{C12FD8EE-9FED-476B-B365-EAC9E95007C0}" destId="{8449A4D8-2036-4DC2-9C31-62547FB2B149}" srcOrd="0" destOrd="0" presId="urn:microsoft.com/office/officeart/2005/8/layout/hList9"/>
    <dgm:cxn modelId="{DCBFF7A6-F2E7-4EDC-B423-D09E50CD99C0}" type="presParOf" srcId="{C12FD8EE-9FED-476B-B365-EAC9E95007C0}" destId="{718CA0BE-69FC-4AB9-B4DF-6DC7746E4655}" srcOrd="1" destOrd="0" presId="urn:microsoft.com/office/officeart/2005/8/layout/hList9"/>
    <dgm:cxn modelId="{FCB4E1A2-111B-43A5-83C3-FF642536B7E9}" type="presParOf" srcId="{A653B5C9-7248-47F2-B2DD-0DB7EA5F76F0}" destId="{2ED5B1FB-9666-4870-9D6F-7E11A85BCA13}" srcOrd="2" destOrd="0" presId="urn:microsoft.com/office/officeart/2005/8/layout/hList9"/>
    <dgm:cxn modelId="{C8AAE1FA-4971-4DB8-860A-31909A3B2BB7}" type="presParOf" srcId="{2ED5B1FB-9666-4870-9D6F-7E11A85BCA13}" destId="{D454C693-E75E-447F-AD23-3A268C560D6F}" srcOrd="0" destOrd="0" presId="urn:microsoft.com/office/officeart/2005/8/layout/hList9"/>
    <dgm:cxn modelId="{8B5A691C-80BD-44B3-A6E2-22C0F29CB56B}" type="presParOf" srcId="{2ED5B1FB-9666-4870-9D6F-7E11A85BCA13}" destId="{424F959A-9F0E-4D44-9AFA-373DE9FEEB82}" srcOrd="1" destOrd="0" presId="urn:microsoft.com/office/officeart/2005/8/layout/hList9"/>
    <dgm:cxn modelId="{376170E8-80B4-4B2F-AC17-0E4BB8C8A5D6}" type="presParOf" srcId="{A653B5C9-7248-47F2-B2DD-0DB7EA5F76F0}" destId="{7D70DF35-0802-4F7D-AE5C-75FED5443A88}" srcOrd="3" destOrd="0" presId="urn:microsoft.com/office/officeart/2005/8/layout/hList9"/>
    <dgm:cxn modelId="{5B8483EF-19A1-4124-8CC8-572B2A829D90}" type="presParOf" srcId="{7D70DF35-0802-4F7D-AE5C-75FED5443A88}" destId="{50095B2C-2CCA-4B49-863B-38DAE6A84FA9}" srcOrd="0" destOrd="0" presId="urn:microsoft.com/office/officeart/2005/8/layout/hList9"/>
    <dgm:cxn modelId="{0DC0A0BE-48AA-44E8-BFE4-CB87CD44614E}" type="presParOf" srcId="{7D70DF35-0802-4F7D-AE5C-75FED5443A88}" destId="{A82B8C4B-3B06-42B9-8D52-E80AD2A41CAC}" srcOrd="1" destOrd="0" presId="urn:microsoft.com/office/officeart/2005/8/layout/hList9"/>
    <dgm:cxn modelId="{9279B543-7206-4D84-93F5-EA7705759594}" type="presParOf" srcId="{86525397-16FD-4DE8-BB81-20CA43A48778}" destId="{DECA2BFA-B720-4DC9-8509-99ED4825B86C}" srcOrd="7" destOrd="0" presId="urn:microsoft.com/office/officeart/2005/8/layout/hList9"/>
    <dgm:cxn modelId="{C31425BA-139E-4218-8CE7-94DFFCF684B4}" type="presParOf" srcId="{86525397-16FD-4DE8-BB81-20CA43A48778}" destId="{41AB612D-3418-40D2-B082-7750CA59F6CD}"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BA28B-B691-4A38-B68B-DB5C37BEE749}">
      <dsp:nvSpPr>
        <dsp:cNvPr id="0" name=""/>
        <dsp:cNvSpPr/>
      </dsp:nvSpPr>
      <dsp:spPr>
        <a:xfrm>
          <a:off x="-3187018" y="-490458"/>
          <a:ext cx="3801025" cy="3801025"/>
        </a:xfrm>
        <a:prstGeom prst="blockArc">
          <a:avLst>
            <a:gd name="adj1" fmla="val 18900000"/>
            <a:gd name="adj2" fmla="val 2700000"/>
            <a:gd name="adj3" fmla="val 568"/>
          </a:avLst>
        </a:pr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B924075-7A12-4392-85DE-CF66DA693613}">
      <dsp:nvSpPr>
        <dsp:cNvPr id="0" name=""/>
        <dsp:cNvSpPr/>
      </dsp:nvSpPr>
      <dsp:spPr>
        <a:xfrm>
          <a:off x="322049" y="216809"/>
          <a:ext cx="4428636" cy="43384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436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lightweight</a:t>
          </a:r>
        </a:p>
      </dsp:txBody>
      <dsp:txXfrm>
        <a:off x="322049" y="216809"/>
        <a:ext cx="4428636" cy="433845"/>
      </dsp:txXfrm>
    </dsp:sp>
    <dsp:sp modelId="{3E4869A4-F46F-4BF8-8436-391180FD1C0C}">
      <dsp:nvSpPr>
        <dsp:cNvPr id="0" name=""/>
        <dsp:cNvSpPr/>
      </dsp:nvSpPr>
      <dsp:spPr>
        <a:xfrm>
          <a:off x="50895" y="162579"/>
          <a:ext cx="542306" cy="542306"/>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283DA7F-C3EA-4720-B83B-24B50D8C4098}">
      <dsp:nvSpPr>
        <dsp:cNvPr id="0" name=""/>
        <dsp:cNvSpPr/>
      </dsp:nvSpPr>
      <dsp:spPr>
        <a:xfrm>
          <a:off x="570782" y="867690"/>
          <a:ext cx="4179902" cy="433845"/>
        </a:xfrm>
        <a:prstGeom prst="rect">
          <a:avLst/>
        </a:prstGeom>
        <a:gradFill rotWithShape="0">
          <a:gsLst>
            <a:gs pos="0">
              <a:schemeClr val="accent4">
                <a:hueOff val="-2598868"/>
                <a:satOff val="-4858"/>
                <a:lumOff val="-4444"/>
                <a:alphaOff val="0"/>
                <a:shade val="51000"/>
                <a:satMod val="130000"/>
              </a:schemeClr>
            </a:gs>
            <a:gs pos="80000">
              <a:schemeClr val="accent4">
                <a:hueOff val="-2598868"/>
                <a:satOff val="-4858"/>
                <a:lumOff val="-4444"/>
                <a:alphaOff val="0"/>
                <a:shade val="93000"/>
                <a:satMod val="130000"/>
              </a:schemeClr>
            </a:gs>
            <a:gs pos="100000">
              <a:schemeClr val="accent4">
                <a:hueOff val="-2598868"/>
                <a:satOff val="-4858"/>
                <a:lumOff val="-444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436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Portable</a:t>
          </a:r>
        </a:p>
      </dsp:txBody>
      <dsp:txXfrm>
        <a:off x="570782" y="867690"/>
        <a:ext cx="4179902" cy="433845"/>
      </dsp:txXfrm>
    </dsp:sp>
    <dsp:sp modelId="{D3B6D72E-8B78-43E3-9BFC-1BCBAA4EE70C}">
      <dsp:nvSpPr>
        <dsp:cNvPr id="0" name=""/>
        <dsp:cNvSpPr/>
      </dsp:nvSpPr>
      <dsp:spPr>
        <a:xfrm>
          <a:off x="299629" y="813460"/>
          <a:ext cx="542306" cy="542306"/>
        </a:xfrm>
        <a:prstGeom prst="ellipse">
          <a:avLst/>
        </a:prstGeom>
        <a:solidFill>
          <a:schemeClr val="lt1">
            <a:hueOff val="0"/>
            <a:satOff val="0"/>
            <a:lumOff val="0"/>
            <a:alphaOff val="0"/>
          </a:schemeClr>
        </a:solidFill>
        <a:ln w="9525" cap="flat" cmpd="sng" algn="ctr">
          <a:solidFill>
            <a:schemeClr val="accent4">
              <a:hueOff val="-2598868"/>
              <a:satOff val="-4858"/>
              <a:lumOff val="-4444"/>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697B81D-8395-492D-9C7D-95B4167C693A}">
      <dsp:nvSpPr>
        <dsp:cNvPr id="0" name=""/>
        <dsp:cNvSpPr/>
      </dsp:nvSpPr>
      <dsp:spPr>
        <a:xfrm>
          <a:off x="570782" y="1518571"/>
          <a:ext cx="4179902" cy="433845"/>
        </a:xfrm>
        <a:prstGeom prst="rect">
          <a:avLst/>
        </a:prstGeom>
        <a:gradFill rotWithShape="0">
          <a:gsLst>
            <a:gs pos="0">
              <a:schemeClr val="accent4">
                <a:hueOff val="-5197736"/>
                <a:satOff val="-9717"/>
                <a:lumOff val="-8889"/>
                <a:alphaOff val="0"/>
                <a:shade val="51000"/>
                <a:satMod val="130000"/>
              </a:schemeClr>
            </a:gs>
            <a:gs pos="80000">
              <a:schemeClr val="accent4">
                <a:hueOff val="-5197736"/>
                <a:satOff val="-9717"/>
                <a:lumOff val="-8889"/>
                <a:alphaOff val="0"/>
                <a:shade val="93000"/>
                <a:satMod val="130000"/>
              </a:schemeClr>
            </a:gs>
            <a:gs pos="100000">
              <a:schemeClr val="accent4">
                <a:hueOff val="-5197736"/>
                <a:satOff val="-9717"/>
                <a:lumOff val="-888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436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Efficient</a:t>
          </a:r>
        </a:p>
      </dsp:txBody>
      <dsp:txXfrm>
        <a:off x="570782" y="1518571"/>
        <a:ext cx="4179902" cy="433845"/>
      </dsp:txXfrm>
    </dsp:sp>
    <dsp:sp modelId="{8AD37DD0-B7E1-4C74-A401-F055EE710629}">
      <dsp:nvSpPr>
        <dsp:cNvPr id="0" name=""/>
        <dsp:cNvSpPr/>
      </dsp:nvSpPr>
      <dsp:spPr>
        <a:xfrm>
          <a:off x="299629" y="1464341"/>
          <a:ext cx="542306" cy="542306"/>
        </a:xfrm>
        <a:prstGeom prst="ellipse">
          <a:avLst/>
        </a:prstGeom>
        <a:solidFill>
          <a:schemeClr val="lt1">
            <a:hueOff val="0"/>
            <a:satOff val="0"/>
            <a:lumOff val="0"/>
            <a:alphaOff val="0"/>
          </a:schemeClr>
        </a:solidFill>
        <a:ln w="9525" cap="flat" cmpd="sng" algn="ctr">
          <a:solidFill>
            <a:schemeClr val="accent4">
              <a:hueOff val="-5197736"/>
              <a:satOff val="-9717"/>
              <a:lumOff val="-888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CDC1C3E-45D1-4ECE-904A-D026ECC1EB62}">
      <dsp:nvSpPr>
        <dsp:cNvPr id="0" name=""/>
        <dsp:cNvSpPr/>
      </dsp:nvSpPr>
      <dsp:spPr>
        <a:xfrm>
          <a:off x="322049" y="2169452"/>
          <a:ext cx="4428636" cy="433845"/>
        </a:xfrm>
        <a:prstGeom prst="rect">
          <a:avLst/>
        </a:prstGeom>
        <a:gradFill rotWithShape="0">
          <a:gsLst>
            <a:gs pos="0">
              <a:schemeClr val="accent4">
                <a:hueOff val="-7796603"/>
                <a:satOff val="-14575"/>
                <a:lumOff val="-13333"/>
                <a:alphaOff val="0"/>
                <a:shade val="51000"/>
                <a:satMod val="130000"/>
              </a:schemeClr>
            </a:gs>
            <a:gs pos="80000">
              <a:schemeClr val="accent4">
                <a:hueOff val="-7796603"/>
                <a:satOff val="-14575"/>
                <a:lumOff val="-13333"/>
                <a:alphaOff val="0"/>
                <a:shade val="93000"/>
                <a:satMod val="130000"/>
              </a:schemeClr>
            </a:gs>
            <a:gs pos="100000">
              <a:schemeClr val="accent4">
                <a:hueOff val="-7796603"/>
                <a:satOff val="-14575"/>
                <a:lumOff val="-133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436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Less Overhead</a:t>
          </a:r>
        </a:p>
      </dsp:txBody>
      <dsp:txXfrm>
        <a:off x="322049" y="2169452"/>
        <a:ext cx="4428636" cy="433845"/>
      </dsp:txXfrm>
    </dsp:sp>
    <dsp:sp modelId="{AAC841F6-E767-4824-B7D3-1176162E1404}">
      <dsp:nvSpPr>
        <dsp:cNvPr id="0" name=""/>
        <dsp:cNvSpPr/>
      </dsp:nvSpPr>
      <dsp:spPr>
        <a:xfrm>
          <a:off x="50895" y="2115222"/>
          <a:ext cx="542306" cy="542306"/>
        </a:xfrm>
        <a:prstGeom prst="ellipse">
          <a:avLst/>
        </a:prstGeom>
        <a:solidFill>
          <a:schemeClr val="lt1">
            <a:hueOff val="0"/>
            <a:satOff val="0"/>
            <a:lumOff val="0"/>
            <a:alphaOff val="0"/>
          </a:schemeClr>
        </a:solidFill>
        <a:ln w="9525" cap="flat" cmpd="sng" algn="ctr">
          <a:solidFill>
            <a:schemeClr val="accent4">
              <a:hueOff val="-7796603"/>
              <a:satOff val="-14575"/>
              <a:lumOff val="-1333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2758D-9AEE-4083-B712-853749D5105C}">
      <dsp:nvSpPr>
        <dsp:cNvPr id="0" name=""/>
        <dsp:cNvSpPr/>
      </dsp:nvSpPr>
      <dsp:spPr>
        <a:xfrm>
          <a:off x="342998" y="1119627"/>
          <a:ext cx="2883903" cy="735701"/>
        </a:xfrm>
        <a:prstGeom prst="rect">
          <a:avLst/>
        </a:prstGeom>
        <a:solidFill>
          <a:srgbClr val="006666">
            <a:alpha val="90000"/>
          </a:srgbClr>
        </a:solidFill>
        <a:ln w="12700" cap="flat" cmpd="sng" algn="ctr">
          <a:solidFill>
            <a:srgbClr val="75D1FF">
              <a:alpha val="90000"/>
              <a:tint val="40000"/>
              <a:hueOff val="0"/>
              <a:satOff val="0"/>
              <a:lumOff val="0"/>
              <a:alphaOff val="0"/>
            </a:srgbClr>
          </a:solidFill>
          <a:prstDash val="solid"/>
          <a:miter lim="800000"/>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rgbClr val="FFFFFF"/>
              </a:solidFill>
              <a:latin typeface="Segoe UI"/>
              <a:ea typeface="+mn-ea"/>
              <a:cs typeface="+mn-cs"/>
            </a:rPr>
            <a:t>Multiple OS in same machine</a:t>
          </a:r>
        </a:p>
      </dsp:txBody>
      <dsp:txXfrm>
        <a:off x="804422" y="1119627"/>
        <a:ext cx="2422479" cy="735701"/>
      </dsp:txXfrm>
    </dsp:sp>
    <dsp:sp modelId="{6778B6E5-879F-4EF5-9DAF-81CC3D783C8E}">
      <dsp:nvSpPr>
        <dsp:cNvPr id="0" name=""/>
        <dsp:cNvSpPr/>
      </dsp:nvSpPr>
      <dsp:spPr>
        <a:xfrm>
          <a:off x="346736" y="1895654"/>
          <a:ext cx="2883903" cy="674968"/>
        </a:xfrm>
        <a:prstGeom prst="rect">
          <a:avLst/>
        </a:prstGeom>
        <a:solidFill>
          <a:schemeClr val="accent5">
            <a:lumMod val="75000"/>
          </a:schemeClr>
        </a:solidFill>
        <a:ln w="12700" cap="flat" cmpd="sng" algn="ctr">
          <a:solidFill>
            <a:srgbClr val="75D1FF">
              <a:alpha val="90000"/>
              <a:tint val="40000"/>
              <a:hueOff val="0"/>
              <a:satOff val="0"/>
              <a:lumOff val="0"/>
              <a:alphaOff val="0"/>
            </a:srgbClr>
          </a:solidFill>
          <a:prstDash val="solid"/>
          <a:miter lim="800000"/>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rgbClr val="FFFFFF"/>
              </a:solidFill>
              <a:latin typeface="Segoe UI"/>
              <a:ea typeface="+mn-ea"/>
              <a:cs typeface="+mn-cs"/>
            </a:rPr>
            <a:t>Easy Maintenance and recovery </a:t>
          </a:r>
        </a:p>
      </dsp:txBody>
      <dsp:txXfrm>
        <a:off x="808161" y="1895654"/>
        <a:ext cx="2422479" cy="674968"/>
      </dsp:txXfrm>
    </dsp:sp>
    <dsp:sp modelId="{37505C29-7178-4825-90A4-ACB7688AAD3A}">
      <dsp:nvSpPr>
        <dsp:cNvPr id="0" name=""/>
        <dsp:cNvSpPr/>
      </dsp:nvSpPr>
      <dsp:spPr>
        <a:xfrm>
          <a:off x="346736" y="2614166"/>
          <a:ext cx="2883903" cy="623398"/>
        </a:xfrm>
        <a:prstGeom prst="rect">
          <a:avLst/>
        </a:prstGeom>
        <a:solidFill>
          <a:schemeClr val="bg2">
            <a:lumMod val="75000"/>
            <a:alpha val="90000"/>
          </a:schemeClr>
        </a:solidFill>
        <a:ln w="12700" cap="flat" cmpd="sng" algn="ctr">
          <a:solidFill>
            <a:srgbClr val="75D1FF">
              <a:alpha val="90000"/>
              <a:tint val="40000"/>
              <a:hueOff val="0"/>
              <a:satOff val="0"/>
              <a:lumOff val="0"/>
              <a:alphaOff val="0"/>
            </a:srgbClr>
          </a:solidFill>
          <a:prstDash val="solid"/>
          <a:miter lim="800000"/>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rgbClr val="FFFFFF"/>
              </a:solidFill>
              <a:latin typeface="Segoe UI"/>
              <a:ea typeface="+mn-ea"/>
              <a:cs typeface="+mn-cs"/>
            </a:rPr>
            <a:t>Lower cost</a:t>
          </a:r>
        </a:p>
      </dsp:txBody>
      <dsp:txXfrm>
        <a:off x="808161" y="2614166"/>
        <a:ext cx="2422479" cy="623398"/>
      </dsp:txXfrm>
    </dsp:sp>
    <dsp:sp modelId="{C6C240DF-BF90-4135-A496-BA6D9BB874AB}">
      <dsp:nvSpPr>
        <dsp:cNvPr id="0" name=""/>
        <dsp:cNvSpPr/>
      </dsp:nvSpPr>
      <dsp:spPr>
        <a:xfrm>
          <a:off x="4" y="537664"/>
          <a:ext cx="885645" cy="885645"/>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Pros</a:t>
          </a:r>
        </a:p>
      </dsp:txBody>
      <dsp:txXfrm>
        <a:off x="129704" y="667364"/>
        <a:ext cx="626245" cy="626245"/>
      </dsp:txXfrm>
    </dsp:sp>
    <dsp:sp modelId="{8449A4D8-2036-4DC2-9C31-62547FB2B149}">
      <dsp:nvSpPr>
        <dsp:cNvPr id="0" name=""/>
        <dsp:cNvSpPr/>
      </dsp:nvSpPr>
      <dsp:spPr>
        <a:xfrm>
          <a:off x="3418666" y="1108365"/>
          <a:ext cx="3291206" cy="758225"/>
        </a:xfrm>
        <a:prstGeom prst="rect">
          <a:avLst/>
        </a:prstGeom>
        <a:solidFill>
          <a:srgbClr val="00B0F0">
            <a:alpha val="90000"/>
          </a:srgbClr>
        </a:solidFill>
        <a:ln w="25400" cap="flat" cmpd="sng" algn="ctr">
          <a:solidFill>
            <a:schemeClr val="accent1">
              <a:alpha val="90000"/>
              <a:tint val="40000"/>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bg1"/>
              </a:solidFill>
            </a:rPr>
            <a:t>Unstable Performance due to multiple VMs</a:t>
          </a:r>
        </a:p>
      </dsp:txBody>
      <dsp:txXfrm>
        <a:off x="3945259" y="1108365"/>
        <a:ext cx="2764613" cy="758225"/>
      </dsp:txXfrm>
    </dsp:sp>
    <dsp:sp modelId="{D454C693-E75E-447F-AD23-3A268C560D6F}">
      <dsp:nvSpPr>
        <dsp:cNvPr id="0" name=""/>
        <dsp:cNvSpPr/>
      </dsp:nvSpPr>
      <dsp:spPr>
        <a:xfrm>
          <a:off x="3417516" y="1895619"/>
          <a:ext cx="3293507" cy="702154"/>
        </a:xfrm>
        <a:prstGeom prst="rect">
          <a:avLst/>
        </a:prstGeom>
        <a:solidFill>
          <a:srgbClr val="0070C0"/>
        </a:solidFill>
        <a:ln w="25400" cap="flat" cmpd="sng" algn="ctr">
          <a:solidFill>
            <a:schemeClr val="accent1">
              <a:alpha val="90000"/>
              <a:tint val="40000"/>
              <a:hueOff val="0"/>
              <a:satOff val="0"/>
              <a:lumOff val="0"/>
              <a:alphaOff val="0"/>
            </a:schemeClr>
          </a:solidFill>
          <a:prstDash val="solid"/>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bg1"/>
              </a:solidFill>
            </a:rPr>
            <a:t>Hypervisors not as efficient as Host OS</a:t>
          </a:r>
        </a:p>
      </dsp:txBody>
      <dsp:txXfrm>
        <a:off x="3944477" y="1895619"/>
        <a:ext cx="2766546" cy="702154"/>
      </dsp:txXfrm>
    </dsp:sp>
    <dsp:sp modelId="{50095B2C-2CCA-4B49-863B-38DAE6A84FA9}">
      <dsp:nvSpPr>
        <dsp:cNvPr id="0" name=""/>
        <dsp:cNvSpPr/>
      </dsp:nvSpPr>
      <dsp:spPr>
        <a:xfrm>
          <a:off x="3417516" y="2641315"/>
          <a:ext cx="3293507" cy="631736"/>
        </a:xfrm>
        <a:prstGeom prst="rect">
          <a:avLst/>
        </a:prstGeom>
        <a:solidFill>
          <a:srgbClr val="7030A0">
            <a:alpha val="90000"/>
          </a:srgbClr>
        </a:solidFill>
        <a:ln w="25400" cap="flat" cmpd="sng" algn="ctr">
          <a:solidFill>
            <a:schemeClr val="accent1">
              <a:alpha val="90000"/>
              <a:tint val="40000"/>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solidFill>
                <a:schemeClr val="bg1"/>
              </a:solidFill>
            </a:rPr>
            <a:t>Long Boot-up process</a:t>
          </a:r>
        </a:p>
      </dsp:txBody>
      <dsp:txXfrm>
        <a:off x="3944477" y="2641315"/>
        <a:ext cx="2766546" cy="631736"/>
      </dsp:txXfrm>
    </dsp:sp>
    <dsp:sp modelId="{41AB612D-3418-40D2-B082-7750CA59F6CD}">
      <dsp:nvSpPr>
        <dsp:cNvPr id="0" name=""/>
        <dsp:cNvSpPr/>
      </dsp:nvSpPr>
      <dsp:spPr>
        <a:xfrm>
          <a:off x="3235438" y="526345"/>
          <a:ext cx="885645" cy="885645"/>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Cons</a:t>
          </a:r>
        </a:p>
      </dsp:txBody>
      <dsp:txXfrm>
        <a:off x="3365138" y="656045"/>
        <a:ext cx="626245" cy="62624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5"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49156"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7"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6742F716-0326-4B36-8912-FC624362C3D5}" type="slidenum">
              <a:rPr lang="en-US"/>
              <a:pPr>
                <a:defRPr/>
              </a:pPr>
              <a:t>‹#›</a:t>
            </a:fld>
            <a:endParaRPr lang="en-US"/>
          </a:p>
        </p:txBody>
      </p:sp>
    </p:spTree>
    <p:extLst>
      <p:ext uri="{BB962C8B-B14F-4D97-AF65-F5344CB8AC3E}">
        <p14:creationId xmlns:p14="http://schemas.microsoft.com/office/powerpoint/2010/main" val="3192209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2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458788" y="719138"/>
            <a:ext cx="6397625" cy="36004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3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AABDC78B-03EC-4896-B864-3D56C6E3FF48}" type="slidenum">
              <a:rPr lang="en-US"/>
              <a:pPr>
                <a:defRPr/>
              </a:pPr>
              <a:t>‹#›</a:t>
            </a:fld>
            <a:endParaRPr lang="en-US"/>
          </a:p>
        </p:txBody>
      </p:sp>
    </p:spTree>
    <p:extLst>
      <p:ext uri="{BB962C8B-B14F-4D97-AF65-F5344CB8AC3E}">
        <p14:creationId xmlns:p14="http://schemas.microsoft.com/office/powerpoint/2010/main" val="1363687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609493"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1218987"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82848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2437973"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6</a:t>
            </a:fld>
            <a:endParaRPr lang="en-US"/>
          </a:p>
        </p:txBody>
      </p:sp>
    </p:spTree>
    <p:extLst>
      <p:ext uri="{BB962C8B-B14F-4D97-AF65-F5344CB8AC3E}">
        <p14:creationId xmlns:p14="http://schemas.microsoft.com/office/powerpoint/2010/main" val="1580285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Explicit infrastructural requirements</a:t>
            </a:r>
          </a:p>
          <a:p>
            <a:pPr lvl="1"/>
            <a:r>
              <a:rPr lang="en-US" dirty="0"/>
              <a:t>Build from new environment instead of reconcile machine states</a:t>
            </a:r>
          </a:p>
          <a:p>
            <a:pPr lvl="1"/>
            <a:r>
              <a:rPr lang="en-US" dirty="0"/>
              <a:t>Version control</a:t>
            </a:r>
          </a:p>
          <a:p>
            <a:r>
              <a:rPr lang="en-US" dirty="0"/>
              <a:t>Application is consistently deployable</a:t>
            </a:r>
          </a:p>
          <a:p>
            <a:pPr lvl="1"/>
            <a:r>
              <a:rPr lang="en-US" dirty="0"/>
              <a:t>Always deployable</a:t>
            </a:r>
          </a:p>
          <a:p>
            <a:pPr lvl="1"/>
            <a:r>
              <a:rPr lang="en-US" dirty="0"/>
              <a:t>Consistent deployments across environments</a:t>
            </a:r>
          </a:p>
          <a:p>
            <a:r>
              <a:rPr lang="en-US" dirty="0"/>
              <a:t>Light-weight isolation</a:t>
            </a:r>
          </a:p>
          <a:p>
            <a:pPr lvl="1"/>
            <a:r>
              <a:rPr lang="en-US" dirty="0"/>
              <a:t>Virtual machine-like behavior</a:t>
            </a:r>
          </a:p>
          <a:p>
            <a:pPr lvl="1"/>
            <a:r>
              <a:rPr lang="en-US" dirty="0"/>
              <a:t>Easier distribution and revision</a:t>
            </a:r>
          </a:p>
        </p:txBody>
      </p:sp>
      <p:sp>
        <p:nvSpPr>
          <p:cNvPr id="4" name="Slide Number Placeholder 3"/>
          <p:cNvSpPr>
            <a:spLocks noGrp="1"/>
          </p:cNvSpPr>
          <p:nvPr>
            <p:ph type="sldNum" sz="quarter" idx="10"/>
          </p:nvPr>
        </p:nvSpPr>
        <p:spPr/>
        <p:txBody>
          <a:bodyPr/>
          <a:lstStyle/>
          <a:p>
            <a:fld id="{E6470FB5-3232-4420-84AB-6A75F66C8201}" type="slidenum">
              <a:rPr lang="es-ES_tradnl" smtClean="0"/>
              <a:t>7</a:t>
            </a:fld>
            <a:endParaRPr lang="es-ES_tradnl"/>
          </a:p>
        </p:txBody>
      </p:sp>
    </p:spTree>
    <p:extLst>
      <p:ext uri="{BB962C8B-B14F-4D97-AF65-F5344CB8AC3E}">
        <p14:creationId xmlns:p14="http://schemas.microsoft.com/office/powerpoint/2010/main" val="51248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8</a:t>
            </a:fld>
            <a:endParaRPr lang="en-US"/>
          </a:p>
        </p:txBody>
      </p:sp>
    </p:spTree>
    <p:extLst>
      <p:ext uri="{BB962C8B-B14F-4D97-AF65-F5344CB8AC3E}">
        <p14:creationId xmlns:p14="http://schemas.microsoft.com/office/powerpoint/2010/main" val="597211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10</a:t>
            </a:fld>
            <a:endParaRPr lang="en-US"/>
          </a:p>
        </p:txBody>
      </p:sp>
    </p:spTree>
    <p:extLst>
      <p:ext uri="{BB962C8B-B14F-4D97-AF65-F5344CB8AC3E}">
        <p14:creationId xmlns:p14="http://schemas.microsoft.com/office/powerpoint/2010/main" val="183506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16</a:t>
            </a:fld>
            <a:endParaRPr lang="en-US"/>
          </a:p>
        </p:txBody>
      </p:sp>
    </p:spTree>
    <p:extLst>
      <p:ext uri="{BB962C8B-B14F-4D97-AF65-F5344CB8AC3E}">
        <p14:creationId xmlns:p14="http://schemas.microsoft.com/office/powerpoint/2010/main" val="380994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33</a:t>
            </a:fld>
            <a:endParaRPr lang="en-US"/>
          </a:p>
        </p:txBody>
      </p:sp>
    </p:spTree>
    <p:extLst>
      <p:ext uri="{BB962C8B-B14F-4D97-AF65-F5344CB8AC3E}">
        <p14:creationId xmlns:p14="http://schemas.microsoft.com/office/powerpoint/2010/main" val="728063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youtube.com/watch?v=JzfmzTcVUJg"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433603" name="Rectangle 3"/>
          <p:cNvSpPr>
            <a:spLocks noGrp="1" noChangeArrowheads="1"/>
          </p:cNvSpPr>
          <p:nvPr>
            <p:ph type="ctrTitle"/>
          </p:nvPr>
        </p:nvSpPr>
        <p:spPr>
          <a:xfrm>
            <a:off x="402230" y="4999224"/>
            <a:ext cx="8383181" cy="692497"/>
          </a:xfrm>
        </p:spPr>
        <p:txBody>
          <a:bodyPr wrap="square" lIns="0" tIns="0" rIns="0" bIns="0" anchor="t" anchorCtr="0">
            <a:spAutoFit/>
          </a:bodyPr>
          <a:lstStyle>
            <a:lvl1pPr>
              <a:lnSpc>
                <a:spcPct val="125000"/>
              </a:lnSpc>
              <a:defRPr sz="3600" b="1">
                <a:solidFill>
                  <a:schemeClr val="bg2"/>
                </a:solidFill>
                <a:latin typeface="+mj-lt"/>
              </a:defRPr>
            </a:lvl1pPr>
          </a:lstStyle>
          <a:p>
            <a:r>
              <a:rPr lang="en-US" dirty="0"/>
              <a:t>Click to edit Master title style</a:t>
            </a:r>
          </a:p>
        </p:txBody>
      </p:sp>
      <p:sp>
        <p:nvSpPr>
          <p:cNvPr id="1433605" name="Rectangle 5"/>
          <p:cNvSpPr>
            <a:spLocks noGrp="1" noChangeArrowheads="1"/>
          </p:cNvSpPr>
          <p:nvPr>
            <p:ph type="subTitle" sz="quarter" idx="1"/>
          </p:nvPr>
        </p:nvSpPr>
        <p:spPr>
          <a:xfrm>
            <a:off x="402231" y="5868808"/>
            <a:ext cx="8383181" cy="307777"/>
          </a:xfrm>
        </p:spPr>
        <p:txBody>
          <a:bodyPr wrap="square" lIns="0" tIns="0" rIns="0" bIns="0" anchor="t" anchorCtr="0">
            <a:spAutoFit/>
          </a:bodyPr>
          <a:lstStyle>
            <a:lvl1pPr marL="0" indent="0">
              <a:buFont typeface="Wingdings 2" pitchFamily="18" charset="2"/>
              <a:buNone/>
              <a:defRPr sz="2000" b="0">
                <a:solidFill>
                  <a:schemeClr val="tx1">
                    <a:lumMod val="75000"/>
                    <a:lumOff val="25000"/>
                  </a:schemeClr>
                </a:solidFill>
                <a:latin typeface="+mj-lt"/>
              </a:defRPr>
            </a:lvl1pPr>
          </a:lstStyle>
          <a:p>
            <a:r>
              <a:rPr lang="en-US" dirty="0"/>
              <a:t>Click to edit Master subtitle style</a:t>
            </a:r>
          </a:p>
        </p:txBody>
      </p:sp>
      <p:cxnSp>
        <p:nvCxnSpPr>
          <p:cNvPr id="10" name="Straight Connector 9"/>
          <p:cNvCxnSpPr/>
          <p:nvPr userDrawn="1"/>
        </p:nvCxnSpPr>
        <p:spPr bwMode="auto">
          <a:xfrm flipH="1">
            <a:off x="0" y="6297023"/>
            <a:ext cx="12188952" cy="0"/>
          </a:xfrm>
          <a:prstGeom prst="line">
            <a:avLst/>
          </a:prstGeom>
          <a:solidFill>
            <a:schemeClr val="accent1"/>
          </a:solidFill>
          <a:ln w="19050" cap="flat" cmpd="sng" algn="ctr">
            <a:solidFill>
              <a:schemeClr val="bg1">
                <a:lumMod val="95000"/>
              </a:schemeClr>
            </a:solidFill>
            <a:prstDash val="solid"/>
            <a:miter lim="800000"/>
            <a:headEnd type="none" w="med" len="med"/>
            <a:tailEnd type="none" w="med" len="med"/>
          </a:ln>
          <a:effectLst/>
        </p:spPr>
      </p:cxnSp>
      <p:sp>
        <p:nvSpPr>
          <p:cNvPr id="19" name="Freeform 6"/>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a:latin typeface="+mj-lt"/>
            </a:endParaRPr>
          </a:p>
        </p:txBody>
      </p:sp>
      <p:sp>
        <p:nvSpPr>
          <p:cNvPr id="20" name="Freeform 7"/>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a:latin typeface="+mj-lt"/>
            </a:endParaRPr>
          </a:p>
        </p:txBody>
      </p:sp>
      <p:sp>
        <p:nvSpPr>
          <p:cNvPr id="21" name="Freeform 8"/>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a:latin typeface="+mj-lt"/>
            </a:endParaRPr>
          </a:p>
        </p:txBody>
      </p:sp>
      <p:sp>
        <p:nvSpPr>
          <p:cNvPr id="11" name="Rectangle 10"/>
          <p:cNvSpPr>
            <a:spLocks/>
          </p:cNvSpPr>
          <p:nvPr userDrawn="1"/>
        </p:nvSpPr>
        <p:spPr>
          <a:xfrm>
            <a:off x="8436476" y="6594127"/>
            <a:ext cx="3340658" cy="138499"/>
          </a:xfrm>
          <a:prstGeom prst="rect">
            <a:avLst/>
          </a:prstGeom>
          <a:noFill/>
          <a:ln>
            <a:noFill/>
          </a:ln>
        </p:spPr>
        <p:txBody>
          <a:bodyPr wrap="none" lIns="0" tIns="0" rIns="0" bIns="0" anchor="ctr" anchorCtr="0">
            <a:spAutoFit/>
          </a:bodyPr>
          <a:lstStyle/>
          <a:p>
            <a:pPr lvl="0" algn="r" defTabSz="1217613" rtl="0" eaLnBrk="1" fontAlgn="base" hangingPunct="1">
              <a:spcBef>
                <a:spcPct val="0"/>
              </a:spcBef>
              <a:spcAft>
                <a:spcPct val="0"/>
              </a:spcAft>
            </a:pPr>
            <a:r>
              <a:rPr lang="en-US" sz="900" kern="1200" dirty="0">
                <a:solidFill>
                  <a:schemeClr val="tx1">
                    <a:lumMod val="65000"/>
                    <a:lumOff val="35000"/>
                  </a:schemeClr>
                </a:solidFill>
                <a:latin typeface="+mj-lt"/>
                <a:ea typeface="+mn-ea"/>
                <a:cs typeface="Segoe UI" panose="020B0502040204020203" pitchFamily="34" charset="0"/>
              </a:rPr>
              <a:t>Copyright © 2019 HCL Technologies Limited  |  www.hcltech.com</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2005"/>
            <a:ext cx="12188815" cy="4867815"/>
          </a:xfrm>
          <a:prstGeom prst="rect">
            <a:avLst/>
          </a:prstGeom>
        </p:spPr>
      </p:pic>
    </p:spTree>
    <p:extLst>
      <p:ext uri="{BB962C8B-B14F-4D97-AF65-F5344CB8AC3E}">
        <p14:creationId xmlns:p14="http://schemas.microsoft.com/office/powerpoint/2010/main" val="12633938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307488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07475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0523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bwMode="auto">
          <a:xfrm>
            <a:off x="0" y="735106"/>
            <a:ext cx="12188825"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086427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9899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chemeClr val="bg2"/>
        </a:solidFill>
        <a:effectLst/>
      </p:bgPr>
    </p:bg>
    <p:spTree>
      <p:nvGrpSpPr>
        <p:cNvPr id="1" name=""/>
        <p:cNvGrpSpPr/>
        <p:nvPr/>
      </p:nvGrpSpPr>
      <p:grpSpPr>
        <a:xfrm>
          <a:off x="0" y="0"/>
          <a:ext cx="0" cy="0"/>
          <a:chOff x="0" y="0"/>
          <a:chExt cx="0" cy="0"/>
        </a:xfrm>
      </p:grpSpPr>
      <p:grpSp>
        <p:nvGrpSpPr>
          <p:cNvPr id="5" name="Group 13"/>
          <p:cNvGrpSpPr>
            <a:grpSpLocks/>
          </p:cNvGrpSpPr>
          <p:nvPr userDrawn="1"/>
        </p:nvGrpSpPr>
        <p:grpSpPr bwMode="auto">
          <a:xfrm>
            <a:off x="5021135" y="5859673"/>
            <a:ext cx="2146557" cy="438641"/>
            <a:chOff x="3533775" y="5853113"/>
            <a:chExt cx="2144713" cy="438150"/>
          </a:xfrm>
        </p:grpSpPr>
        <p:sp>
          <p:nvSpPr>
            <p:cNvPr id="6" name="Freeform 74"/>
            <p:cNvSpPr>
              <a:spLocks/>
            </p:cNvSpPr>
            <p:nvPr userDrawn="1"/>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7" name="Freeform 75"/>
            <p:cNvSpPr>
              <a:spLocks noEditPoints="1"/>
            </p:cNvSpPr>
            <p:nvPr userDrawn="1"/>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8" name="Freeform 76"/>
            <p:cNvSpPr>
              <a:spLocks/>
            </p:cNvSpPr>
            <p:nvPr userDrawn="1"/>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9" name="Freeform 77"/>
            <p:cNvSpPr>
              <a:spLocks/>
            </p:cNvSpPr>
            <p:nvPr userDrawn="1"/>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0" name="Freeform 78"/>
            <p:cNvSpPr>
              <a:spLocks/>
            </p:cNvSpPr>
            <p:nvPr userDrawn="1"/>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1" name="Freeform 79"/>
            <p:cNvSpPr>
              <a:spLocks/>
            </p:cNvSpPr>
            <p:nvPr userDrawn="1"/>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2" name="Freeform 80"/>
            <p:cNvSpPr>
              <a:spLocks/>
            </p:cNvSpPr>
            <p:nvPr userDrawn="1"/>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3" name="Freeform 81"/>
            <p:cNvSpPr>
              <a:spLocks/>
            </p:cNvSpPr>
            <p:nvPr userDrawn="1"/>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4" name="Freeform 82"/>
            <p:cNvSpPr>
              <a:spLocks/>
            </p:cNvSpPr>
            <p:nvPr userDrawn="1"/>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5"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solidFill>
                  <a:schemeClr val="bg1"/>
                </a:solidFill>
              </a:endParaRPr>
            </a:p>
          </p:txBody>
        </p:sp>
        <p:sp>
          <p:nvSpPr>
            <p:cNvPr id="16" name="Freeform 84"/>
            <p:cNvSpPr>
              <a:spLocks/>
            </p:cNvSpPr>
            <p:nvPr userDrawn="1"/>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7" name="Freeform 85"/>
            <p:cNvSpPr>
              <a:spLocks/>
            </p:cNvSpPr>
            <p:nvPr userDrawn="1"/>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8"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4799"/>
            </a:p>
          </p:txBody>
        </p:sp>
        <p:sp>
          <p:nvSpPr>
            <p:cNvPr id="19" name="Freeform 87"/>
            <p:cNvSpPr>
              <a:spLocks/>
            </p:cNvSpPr>
            <p:nvPr userDrawn="1"/>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grpSp>
      <p:sp>
        <p:nvSpPr>
          <p:cNvPr id="20" name="AutoShape 72">
            <a:hlinkClick r:id="rId2"/>
          </p:cNvPr>
          <p:cNvSpPr>
            <a:spLocks noChangeAspect="1" noChangeArrowheads="1" noTextEdit="1"/>
          </p:cNvSpPr>
          <p:nvPr userDrawn="1"/>
        </p:nvSpPr>
        <p:spPr bwMode="auto">
          <a:xfrm>
            <a:off x="4910709" y="5827887"/>
            <a:ext cx="2367409" cy="50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p>
        </p:txBody>
      </p:sp>
      <p:grpSp>
        <p:nvGrpSpPr>
          <p:cNvPr id="21" name="Group 20"/>
          <p:cNvGrpSpPr/>
          <p:nvPr userDrawn="1"/>
        </p:nvGrpSpPr>
        <p:grpSpPr>
          <a:xfrm>
            <a:off x="4897998" y="823247"/>
            <a:ext cx="2392829" cy="365535"/>
            <a:chOff x="3712599" y="617435"/>
            <a:chExt cx="1795090" cy="274151"/>
          </a:xfrm>
        </p:grpSpPr>
        <p:sp>
          <p:nvSpPr>
            <p:cNvPr id="22" name="Freeform 7"/>
            <p:cNvSpPr>
              <a:spLocks/>
            </p:cNvSpPr>
            <p:nvPr userDrawn="1"/>
          </p:nvSpPr>
          <p:spPr bwMode="auto">
            <a:xfrm>
              <a:off x="3712599"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3" name="Freeform 8"/>
            <p:cNvSpPr>
              <a:spLocks/>
            </p:cNvSpPr>
            <p:nvPr userDrawn="1"/>
          </p:nvSpPr>
          <p:spPr bwMode="auto">
            <a:xfrm>
              <a:off x="4368177" y="617435"/>
              <a:ext cx="650811"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4"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grpSp>
        <p:nvGrpSpPr>
          <p:cNvPr id="25" name="Group 24"/>
          <p:cNvGrpSpPr/>
          <p:nvPr userDrawn="1"/>
        </p:nvGrpSpPr>
        <p:grpSpPr>
          <a:xfrm>
            <a:off x="3615784" y="2644562"/>
            <a:ext cx="4957259" cy="1061639"/>
            <a:chOff x="2697049" y="1983421"/>
            <a:chExt cx="3718913" cy="796229"/>
          </a:xfrm>
        </p:grpSpPr>
        <p:sp>
          <p:nvSpPr>
            <p:cNvPr id="26" name="Freeform 51"/>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7" name="Freeform 52"/>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8" name="Freeform 53"/>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9" name="Freeform 54"/>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0" name="Freeform 55"/>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1" name="Freeform 56"/>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2" name="Freeform 57"/>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3" name="Freeform 58"/>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4" name="Freeform 59"/>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5" name="Freeform 60"/>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6" name="Freeform 61"/>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7" name="Freeform 62"/>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8" name="Freeform 63"/>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9" name="Freeform 64"/>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0" name="Freeform 65"/>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1" name="Freeform 66"/>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2" name="Freeform 67"/>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3" name="Freeform 68"/>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4" name="Freeform 69"/>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5" name="Freeform 70"/>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6" name="Freeform 71"/>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7" name="Freeform 72"/>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9" name="Freeform 73"/>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0" name="Freeform 74"/>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3" name="Freeform 75"/>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sp>
        <p:nvSpPr>
          <p:cNvPr id="54" name="TextBox 48"/>
          <p:cNvSpPr txBox="1">
            <a:spLocks noChangeArrowheads="1"/>
          </p:cNvSpPr>
          <p:nvPr userDrawn="1"/>
        </p:nvSpPr>
        <p:spPr bwMode="auto">
          <a:xfrm>
            <a:off x="3260945" y="4052465"/>
            <a:ext cx="56669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600" b="1" dirty="0">
                <a:solidFill>
                  <a:schemeClr val="bg1"/>
                </a:solidFill>
                <a:latin typeface="+mj-lt"/>
              </a:rPr>
              <a:t>$8.4 </a:t>
            </a:r>
            <a:r>
              <a:rPr lang="en-US" sz="1600" dirty="0">
                <a:solidFill>
                  <a:schemeClr val="bg1"/>
                </a:solidFill>
                <a:latin typeface="+mj-lt"/>
              </a:rPr>
              <a:t>BILLION | </a:t>
            </a:r>
            <a:r>
              <a:rPr lang="en-US" sz="1600" b="1" dirty="0">
                <a:solidFill>
                  <a:schemeClr val="bg1"/>
                </a:solidFill>
                <a:latin typeface="+mj-lt"/>
              </a:rPr>
              <a:t>132,000</a:t>
            </a:r>
            <a:r>
              <a:rPr lang="en-US" sz="1600" dirty="0">
                <a:solidFill>
                  <a:schemeClr val="bg1"/>
                </a:solidFill>
                <a:latin typeface="+mj-lt"/>
              </a:rPr>
              <a:t> IDEAPRENEURS | </a:t>
            </a:r>
            <a:r>
              <a:rPr lang="en-US" sz="1600" b="1" dirty="0">
                <a:solidFill>
                  <a:schemeClr val="bg1"/>
                </a:solidFill>
                <a:latin typeface="+mj-lt"/>
              </a:rPr>
              <a:t>44</a:t>
            </a:r>
            <a:r>
              <a:rPr lang="en-US" sz="1600" dirty="0">
                <a:solidFill>
                  <a:schemeClr val="bg1"/>
                </a:solidFill>
                <a:latin typeface="+mj-lt"/>
              </a:rPr>
              <a:t> COUNTRIES</a:t>
            </a:r>
          </a:p>
        </p:txBody>
      </p:sp>
    </p:spTree>
    <p:extLst>
      <p:ext uri="{BB962C8B-B14F-4D97-AF65-F5344CB8AC3E}">
        <p14:creationId xmlns:p14="http://schemas.microsoft.com/office/powerpoint/2010/main" val="17967482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4_Blank">
    <p:bg>
      <p:bgPr>
        <a:solidFill>
          <a:schemeClr val="tx1"/>
        </a:solidFill>
        <a:effectLst/>
      </p:bgPr>
    </p:bg>
    <p:spTree>
      <p:nvGrpSpPr>
        <p:cNvPr id="1" name=""/>
        <p:cNvGrpSpPr/>
        <p:nvPr/>
      </p:nvGrpSpPr>
      <p:grpSpPr>
        <a:xfrm>
          <a:off x="0" y="0"/>
          <a:ext cx="0" cy="0"/>
          <a:chOff x="0" y="0"/>
          <a:chExt cx="0" cy="0"/>
        </a:xfrm>
      </p:grpSpPr>
      <p:grpSp>
        <p:nvGrpSpPr>
          <p:cNvPr id="5" name="Group 13"/>
          <p:cNvGrpSpPr>
            <a:grpSpLocks/>
          </p:cNvGrpSpPr>
          <p:nvPr userDrawn="1"/>
        </p:nvGrpSpPr>
        <p:grpSpPr bwMode="auto">
          <a:xfrm>
            <a:off x="5021135" y="5859673"/>
            <a:ext cx="2146557" cy="438641"/>
            <a:chOff x="3533775" y="5853113"/>
            <a:chExt cx="2144713" cy="438150"/>
          </a:xfrm>
        </p:grpSpPr>
        <p:sp>
          <p:nvSpPr>
            <p:cNvPr id="6" name="Freeform 74"/>
            <p:cNvSpPr>
              <a:spLocks/>
            </p:cNvSpPr>
            <p:nvPr userDrawn="1"/>
          </p:nvSpPr>
          <p:spPr bwMode="auto">
            <a:xfrm>
              <a:off x="4043363" y="5999163"/>
              <a:ext cx="187325" cy="149225"/>
            </a:xfrm>
            <a:custGeom>
              <a:avLst/>
              <a:gdLst>
                <a:gd name="T0" fmla="*/ 587910146 w 60"/>
                <a:gd name="T1" fmla="*/ 0 h 47"/>
                <a:gd name="T2" fmla="*/ 450732049 w 60"/>
                <a:gd name="T3" fmla="*/ 470671525 h 47"/>
                <a:gd name="T4" fmla="*/ 382143000 w 60"/>
                <a:gd name="T5" fmla="*/ 470671525 h 47"/>
                <a:gd name="T6" fmla="*/ 313550829 w 60"/>
                <a:gd name="T7" fmla="*/ 230327200 h 47"/>
                <a:gd name="T8" fmla="*/ 293956634 w 60"/>
                <a:gd name="T9" fmla="*/ 140198475 h 47"/>
                <a:gd name="T10" fmla="*/ 293956634 w 60"/>
                <a:gd name="T11" fmla="*/ 140198475 h 47"/>
                <a:gd name="T12" fmla="*/ 274359317 w 60"/>
                <a:gd name="T13" fmla="*/ 230327200 h 47"/>
                <a:gd name="T14" fmla="*/ 205767146 w 60"/>
                <a:gd name="T15" fmla="*/ 470671525 h 47"/>
                <a:gd name="T16" fmla="*/ 137178098 w 60"/>
                <a:gd name="T17" fmla="*/ 470671525 h 47"/>
                <a:gd name="T18" fmla="*/ 0 w 60"/>
                <a:gd name="T19" fmla="*/ 0 h 47"/>
                <a:gd name="T20" fmla="*/ 78389268 w 60"/>
                <a:gd name="T21" fmla="*/ 0 h 47"/>
                <a:gd name="T22" fmla="*/ 156775415 w 60"/>
                <a:gd name="T23" fmla="*/ 280400125 h 47"/>
                <a:gd name="T24" fmla="*/ 166575634 w 60"/>
                <a:gd name="T25" fmla="*/ 360514900 h 47"/>
                <a:gd name="T26" fmla="*/ 166575634 w 60"/>
                <a:gd name="T27" fmla="*/ 360514900 h 47"/>
                <a:gd name="T28" fmla="*/ 186172951 w 60"/>
                <a:gd name="T29" fmla="*/ 280400125 h 47"/>
                <a:gd name="T30" fmla="*/ 264559098 w 60"/>
                <a:gd name="T31" fmla="*/ 50072925 h 47"/>
                <a:gd name="T32" fmla="*/ 323351049 w 60"/>
                <a:gd name="T33" fmla="*/ 50072925 h 47"/>
                <a:gd name="T34" fmla="*/ 391940098 w 60"/>
                <a:gd name="T35" fmla="*/ 280400125 h 47"/>
                <a:gd name="T36" fmla="*/ 411537415 w 60"/>
                <a:gd name="T37" fmla="*/ 360514900 h 47"/>
                <a:gd name="T38" fmla="*/ 411537415 w 60"/>
                <a:gd name="T39" fmla="*/ 360514900 h 47"/>
                <a:gd name="T40" fmla="*/ 431134732 w 60"/>
                <a:gd name="T41" fmla="*/ 280400125 h 47"/>
                <a:gd name="T42" fmla="*/ 509520878 w 60"/>
                <a:gd name="T43" fmla="*/ 0 h 47"/>
                <a:gd name="T44" fmla="*/ 587910146 w 60"/>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 h="47">
                  <a:moveTo>
                    <a:pt x="60" y="0"/>
                  </a:moveTo>
                  <a:cubicBezTo>
                    <a:pt x="46" y="47"/>
                    <a:pt x="46" y="47"/>
                    <a:pt x="46" y="47"/>
                  </a:cubicBezTo>
                  <a:cubicBezTo>
                    <a:pt x="39" y="47"/>
                    <a:pt x="39" y="47"/>
                    <a:pt x="39" y="47"/>
                  </a:cubicBezTo>
                  <a:cubicBezTo>
                    <a:pt x="32" y="23"/>
                    <a:pt x="32" y="23"/>
                    <a:pt x="32" y="23"/>
                  </a:cubicBezTo>
                  <a:cubicBezTo>
                    <a:pt x="30" y="17"/>
                    <a:pt x="30" y="14"/>
                    <a:pt x="30" y="14"/>
                  </a:cubicBezTo>
                  <a:cubicBezTo>
                    <a:pt x="30" y="14"/>
                    <a:pt x="30" y="14"/>
                    <a:pt x="30" y="14"/>
                  </a:cubicBezTo>
                  <a:cubicBezTo>
                    <a:pt x="30" y="14"/>
                    <a:pt x="29" y="17"/>
                    <a:pt x="28" y="23"/>
                  </a:cubicBezTo>
                  <a:cubicBezTo>
                    <a:pt x="21" y="47"/>
                    <a:pt x="21" y="47"/>
                    <a:pt x="21" y="47"/>
                  </a:cubicBezTo>
                  <a:cubicBezTo>
                    <a:pt x="14" y="47"/>
                    <a:pt x="14" y="47"/>
                    <a:pt x="14" y="47"/>
                  </a:cubicBezTo>
                  <a:cubicBezTo>
                    <a:pt x="0" y="0"/>
                    <a:pt x="0" y="0"/>
                    <a:pt x="0" y="0"/>
                  </a:cubicBezTo>
                  <a:cubicBezTo>
                    <a:pt x="8" y="0"/>
                    <a:pt x="8" y="0"/>
                    <a:pt x="8" y="0"/>
                  </a:cubicBezTo>
                  <a:cubicBezTo>
                    <a:pt x="16" y="28"/>
                    <a:pt x="16" y="28"/>
                    <a:pt x="16" y="28"/>
                  </a:cubicBezTo>
                  <a:cubicBezTo>
                    <a:pt x="17" y="32"/>
                    <a:pt x="17" y="36"/>
                    <a:pt x="17" y="36"/>
                  </a:cubicBezTo>
                  <a:cubicBezTo>
                    <a:pt x="17" y="36"/>
                    <a:pt x="17" y="36"/>
                    <a:pt x="17" y="36"/>
                  </a:cubicBezTo>
                  <a:cubicBezTo>
                    <a:pt x="17" y="36"/>
                    <a:pt x="18" y="32"/>
                    <a:pt x="19" y="28"/>
                  </a:cubicBezTo>
                  <a:cubicBezTo>
                    <a:pt x="27" y="5"/>
                    <a:pt x="27" y="5"/>
                    <a:pt x="27" y="5"/>
                  </a:cubicBezTo>
                  <a:cubicBezTo>
                    <a:pt x="33" y="5"/>
                    <a:pt x="33" y="5"/>
                    <a:pt x="33" y="5"/>
                  </a:cubicBezTo>
                  <a:cubicBezTo>
                    <a:pt x="40" y="28"/>
                    <a:pt x="40" y="28"/>
                    <a:pt x="40" y="28"/>
                  </a:cubicBezTo>
                  <a:cubicBezTo>
                    <a:pt x="42" y="32"/>
                    <a:pt x="42" y="36"/>
                    <a:pt x="42" y="36"/>
                  </a:cubicBezTo>
                  <a:cubicBezTo>
                    <a:pt x="42" y="36"/>
                    <a:pt x="42" y="36"/>
                    <a:pt x="42" y="36"/>
                  </a:cubicBezTo>
                  <a:cubicBezTo>
                    <a:pt x="42" y="36"/>
                    <a:pt x="43" y="32"/>
                    <a:pt x="44" y="28"/>
                  </a:cubicBezTo>
                  <a:cubicBezTo>
                    <a:pt x="52" y="0"/>
                    <a:pt x="52" y="0"/>
                    <a:pt x="52" y="0"/>
                  </a:cubicBezTo>
                  <a:lnTo>
                    <a:pt x="6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7" name="Freeform 75"/>
            <p:cNvSpPr>
              <a:spLocks noEditPoints="1"/>
            </p:cNvSpPr>
            <p:nvPr userDrawn="1"/>
          </p:nvSpPr>
          <p:spPr bwMode="auto">
            <a:xfrm>
              <a:off x="4219575" y="5999163"/>
              <a:ext cx="136525" cy="149225"/>
            </a:xfrm>
            <a:custGeom>
              <a:avLst/>
              <a:gdLst>
                <a:gd name="T0" fmla="*/ 321865625 w 43"/>
                <a:gd name="T1" fmla="*/ 360514900 h 47"/>
                <a:gd name="T2" fmla="*/ 120697625 w 43"/>
                <a:gd name="T3" fmla="*/ 360514900 h 47"/>
                <a:gd name="T4" fmla="*/ 80467200 w 43"/>
                <a:gd name="T5" fmla="*/ 470671525 h 47"/>
                <a:gd name="T6" fmla="*/ 0 w 43"/>
                <a:gd name="T7" fmla="*/ 470671525 h 47"/>
                <a:gd name="T8" fmla="*/ 181048025 w 43"/>
                <a:gd name="T9" fmla="*/ 0 h 47"/>
                <a:gd name="T10" fmla="*/ 251456825 w 43"/>
                <a:gd name="T11" fmla="*/ 0 h 47"/>
                <a:gd name="T12" fmla="*/ 432504850 w 43"/>
                <a:gd name="T13" fmla="*/ 470671525 h 47"/>
                <a:gd name="T14" fmla="*/ 352037650 w 43"/>
                <a:gd name="T15" fmla="*/ 470671525 h 47"/>
                <a:gd name="T16" fmla="*/ 321865625 w 43"/>
                <a:gd name="T17" fmla="*/ 360514900 h 47"/>
                <a:gd name="T18" fmla="*/ 291690425 w 43"/>
                <a:gd name="T19" fmla="*/ 290414075 h 47"/>
                <a:gd name="T20" fmla="*/ 241398425 w 43"/>
                <a:gd name="T21" fmla="*/ 140198475 h 47"/>
                <a:gd name="T22" fmla="*/ 221281625 w 43"/>
                <a:gd name="T23" fmla="*/ 80114775 h 47"/>
                <a:gd name="T24" fmla="*/ 221281625 w 43"/>
                <a:gd name="T25" fmla="*/ 80114775 h 47"/>
                <a:gd name="T26" fmla="*/ 201164825 w 43"/>
                <a:gd name="T27" fmla="*/ 140198475 h 47"/>
                <a:gd name="T28" fmla="*/ 140814425 w 43"/>
                <a:gd name="T29" fmla="*/ 290414075 h 47"/>
                <a:gd name="T30" fmla="*/ 291690425 w 43"/>
                <a:gd name="T31" fmla="*/ 290414075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 h="47">
                  <a:moveTo>
                    <a:pt x="32" y="36"/>
                  </a:moveTo>
                  <a:cubicBezTo>
                    <a:pt x="12" y="36"/>
                    <a:pt x="12" y="36"/>
                    <a:pt x="12" y="36"/>
                  </a:cubicBezTo>
                  <a:cubicBezTo>
                    <a:pt x="8" y="47"/>
                    <a:pt x="8" y="47"/>
                    <a:pt x="8" y="47"/>
                  </a:cubicBezTo>
                  <a:cubicBezTo>
                    <a:pt x="0" y="47"/>
                    <a:pt x="0" y="47"/>
                    <a:pt x="0" y="47"/>
                  </a:cubicBezTo>
                  <a:cubicBezTo>
                    <a:pt x="18" y="0"/>
                    <a:pt x="18" y="0"/>
                    <a:pt x="18" y="0"/>
                  </a:cubicBezTo>
                  <a:cubicBezTo>
                    <a:pt x="25" y="0"/>
                    <a:pt x="25" y="0"/>
                    <a:pt x="25" y="0"/>
                  </a:cubicBezTo>
                  <a:cubicBezTo>
                    <a:pt x="43" y="47"/>
                    <a:pt x="43" y="47"/>
                    <a:pt x="43" y="47"/>
                  </a:cubicBezTo>
                  <a:cubicBezTo>
                    <a:pt x="35" y="47"/>
                    <a:pt x="35" y="47"/>
                    <a:pt x="35" y="47"/>
                  </a:cubicBezTo>
                  <a:lnTo>
                    <a:pt x="32" y="36"/>
                  </a:lnTo>
                  <a:close/>
                  <a:moveTo>
                    <a:pt x="29" y="29"/>
                  </a:moveTo>
                  <a:cubicBezTo>
                    <a:pt x="24" y="14"/>
                    <a:pt x="24" y="14"/>
                    <a:pt x="24" y="14"/>
                  </a:cubicBezTo>
                  <a:cubicBezTo>
                    <a:pt x="23" y="11"/>
                    <a:pt x="22" y="8"/>
                    <a:pt x="22" y="8"/>
                  </a:cubicBezTo>
                  <a:cubicBezTo>
                    <a:pt x="22" y="8"/>
                    <a:pt x="22" y="8"/>
                    <a:pt x="22" y="8"/>
                  </a:cubicBezTo>
                  <a:cubicBezTo>
                    <a:pt x="22" y="8"/>
                    <a:pt x="21" y="11"/>
                    <a:pt x="20" y="14"/>
                  </a:cubicBezTo>
                  <a:cubicBezTo>
                    <a:pt x="14" y="29"/>
                    <a:pt x="14" y="29"/>
                    <a:pt x="14" y="29"/>
                  </a:cubicBezTo>
                  <a:lnTo>
                    <a:pt x="29"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8" name="Freeform 76"/>
            <p:cNvSpPr>
              <a:spLocks/>
            </p:cNvSpPr>
            <p:nvPr userDrawn="1"/>
          </p:nvSpPr>
          <p:spPr bwMode="auto">
            <a:xfrm>
              <a:off x="4346575" y="5999163"/>
              <a:ext cx="109538" cy="149225"/>
            </a:xfrm>
            <a:custGeom>
              <a:avLst/>
              <a:gdLst>
                <a:gd name="T0" fmla="*/ 146289335 w 82"/>
                <a:gd name="T1" fmla="*/ 0 h 111"/>
                <a:gd name="T2" fmla="*/ 146289335 w 82"/>
                <a:gd name="T3" fmla="*/ 25135674 h 111"/>
                <a:gd name="T4" fmla="*/ 87416667 w 82"/>
                <a:gd name="T5" fmla="*/ 25135674 h 111"/>
                <a:gd name="T6" fmla="*/ 87416667 w 82"/>
                <a:gd name="T7" fmla="*/ 199293348 h 111"/>
                <a:gd name="T8" fmla="*/ 58872668 w 82"/>
                <a:gd name="T9" fmla="*/ 199293348 h 111"/>
                <a:gd name="T10" fmla="*/ 58872668 w 82"/>
                <a:gd name="T11" fmla="*/ 25135674 h 111"/>
                <a:gd name="T12" fmla="*/ 0 w 82"/>
                <a:gd name="T13" fmla="*/ 25135674 h 111"/>
                <a:gd name="T14" fmla="*/ 0 w 82"/>
                <a:gd name="T15" fmla="*/ 0 h 111"/>
                <a:gd name="T16" fmla="*/ 146289335 w 82"/>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 h="111">
                  <a:moveTo>
                    <a:pt x="82" y="0"/>
                  </a:moveTo>
                  <a:lnTo>
                    <a:pt x="82" y="14"/>
                  </a:lnTo>
                  <a:lnTo>
                    <a:pt x="49" y="14"/>
                  </a:lnTo>
                  <a:lnTo>
                    <a:pt x="49" y="111"/>
                  </a:lnTo>
                  <a:lnTo>
                    <a:pt x="33" y="111"/>
                  </a:lnTo>
                  <a:lnTo>
                    <a:pt x="33" y="14"/>
                  </a:lnTo>
                  <a:lnTo>
                    <a:pt x="0" y="14"/>
                  </a:lnTo>
                  <a:lnTo>
                    <a:pt x="0"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9" name="Freeform 77"/>
            <p:cNvSpPr>
              <a:spLocks/>
            </p:cNvSpPr>
            <p:nvPr userDrawn="1"/>
          </p:nvSpPr>
          <p:spPr bwMode="auto">
            <a:xfrm>
              <a:off x="4462463" y="5995988"/>
              <a:ext cx="131762" cy="153987"/>
            </a:xfrm>
            <a:custGeom>
              <a:avLst/>
              <a:gdLst>
                <a:gd name="T0" fmla="*/ 335776634 w 42"/>
                <a:gd name="T1" fmla="*/ 139100542 h 49"/>
                <a:gd name="T2" fmla="*/ 217266126 w 42"/>
                <a:gd name="T3" fmla="*/ 69548700 h 49"/>
                <a:gd name="T4" fmla="*/ 79007005 w 42"/>
                <a:gd name="T5" fmla="*/ 238456726 h 49"/>
                <a:gd name="T6" fmla="*/ 217266126 w 42"/>
                <a:gd name="T7" fmla="*/ 407364752 h 49"/>
                <a:gd name="T8" fmla="*/ 345652509 w 42"/>
                <a:gd name="T9" fmla="*/ 327879177 h 49"/>
                <a:gd name="T10" fmla="*/ 414783639 w 42"/>
                <a:gd name="T11" fmla="*/ 347749785 h 49"/>
                <a:gd name="T12" fmla="*/ 217266126 w 42"/>
                <a:gd name="T13" fmla="*/ 486850327 h 49"/>
                <a:gd name="T14" fmla="*/ 0 w 42"/>
                <a:gd name="T15" fmla="*/ 238456726 h 49"/>
                <a:gd name="T16" fmla="*/ 217266126 w 42"/>
                <a:gd name="T17" fmla="*/ 0 h 49"/>
                <a:gd name="T18" fmla="*/ 404907763 w 42"/>
                <a:gd name="T19" fmla="*/ 119229934 h 49"/>
                <a:gd name="T20" fmla="*/ 335776634 w 42"/>
                <a:gd name="T21" fmla="*/ 139100542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9">
                  <a:moveTo>
                    <a:pt x="34" y="14"/>
                  </a:moveTo>
                  <a:cubicBezTo>
                    <a:pt x="32" y="9"/>
                    <a:pt x="27" y="7"/>
                    <a:pt x="22" y="7"/>
                  </a:cubicBezTo>
                  <a:cubicBezTo>
                    <a:pt x="14" y="7"/>
                    <a:pt x="8" y="13"/>
                    <a:pt x="8" y="24"/>
                  </a:cubicBezTo>
                  <a:cubicBezTo>
                    <a:pt x="8" y="35"/>
                    <a:pt x="14" y="41"/>
                    <a:pt x="22" y="41"/>
                  </a:cubicBezTo>
                  <a:cubicBezTo>
                    <a:pt x="28" y="41"/>
                    <a:pt x="33" y="38"/>
                    <a:pt x="35" y="33"/>
                  </a:cubicBezTo>
                  <a:cubicBezTo>
                    <a:pt x="42" y="35"/>
                    <a:pt x="42" y="35"/>
                    <a:pt x="42" y="35"/>
                  </a:cubicBezTo>
                  <a:cubicBezTo>
                    <a:pt x="39" y="43"/>
                    <a:pt x="31" y="49"/>
                    <a:pt x="22" y="49"/>
                  </a:cubicBezTo>
                  <a:cubicBezTo>
                    <a:pt x="10" y="49"/>
                    <a:pt x="0" y="39"/>
                    <a:pt x="0" y="24"/>
                  </a:cubicBezTo>
                  <a:cubicBezTo>
                    <a:pt x="0" y="9"/>
                    <a:pt x="10" y="0"/>
                    <a:pt x="22" y="0"/>
                  </a:cubicBezTo>
                  <a:cubicBezTo>
                    <a:pt x="31" y="0"/>
                    <a:pt x="38" y="4"/>
                    <a:pt x="41" y="12"/>
                  </a:cubicBezTo>
                  <a:lnTo>
                    <a:pt x="34"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0" name="Freeform 78"/>
            <p:cNvSpPr>
              <a:spLocks/>
            </p:cNvSpPr>
            <p:nvPr userDrawn="1"/>
          </p:nvSpPr>
          <p:spPr bwMode="auto">
            <a:xfrm>
              <a:off x="4618038" y="5999163"/>
              <a:ext cx="109537" cy="149225"/>
            </a:xfrm>
            <a:custGeom>
              <a:avLst/>
              <a:gdLst>
                <a:gd name="T0" fmla="*/ 146287999 w 82"/>
                <a:gd name="T1" fmla="*/ 0 h 111"/>
                <a:gd name="T2" fmla="*/ 146287999 w 82"/>
                <a:gd name="T3" fmla="*/ 199293348 h 111"/>
                <a:gd name="T4" fmla="*/ 114176293 w 82"/>
                <a:gd name="T5" fmla="*/ 199293348 h 111"/>
                <a:gd name="T6" fmla="*/ 114176293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4176293 w 82"/>
                <a:gd name="T21" fmla="*/ 80795255 h 111"/>
                <a:gd name="T22" fmla="*/ 114176293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4" y="111"/>
                  </a:lnTo>
                  <a:lnTo>
                    <a:pt x="64" y="61"/>
                  </a:lnTo>
                  <a:lnTo>
                    <a:pt x="16" y="61"/>
                  </a:lnTo>
                  <a:lnTo>
                    <a:pt x="16" y="111"/>
                  </a:lnTo>
                  <a:lnTo>
                    <a:pt x="0" y="111"/>
                  </a:lnTo>
                  <a:lnTo>
                    <a:pt x="0" y="0"/>
                  </a:lnTo>
                  <a:lnTo>
                    <a:pt x="16" y="0"/>
                  </a:lnTo>
                  <a:lnTo>
                    <a:pt x="16" y="45"/>
                  </a:lnTo>
                  <a:lnTo>
                    <a:pt x="64" y="45"/>
                  </a:lnTo>
                  <a:lnTo>
                    <a:pt x="64"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1" name="Freeform 79"/>
            <p:cNvSpPr>
              <a:spLocks/>
            </p:cNvSpPr>
            <p:nvPr userDrawn="1"/>
          </p:nvSpPr>
          <p:spPr bwMode="auto">
            <a:xfrm>
              <a:off x="4795838" y="5999163"/>
              <a:ext cx="111125" cy="149225"/>
            </a:xfrm>
            <a:custGeom>
              <a:avLst/>
              <a:gdLst>
                <a:gd name="T0" fmla="*/ 148408107 w 83"/>
                <a:gd name="T1" fmla="*/ 0 h 111"/>
                <a:gd name="T2" fmla="*/ 148408107 w 83"/>
                <a:gd name="T3" fmla="*/ 25135674 h 111"/>
                <a:gd name="T4" fmla="*/ 89402071 w 83"/>
                <a:gd name="T5" fmla="*/ 25135674 h 111"/>
                <a:gd name="T6" fmla="*/ 89402071 w 83"/>
                <a:gd name="T7" fmla="*/ 199293348 h 111"/>
                <a:gd name="T8" fmla="*/ 59006036 w 83"/>
                <a:gd name="T9" fmla="*/ 199293348 h 111"/>
                <a:gd name="T10" fmla="*/ 59006036 w 83"/>
                <a:gd name="T11" fmla="*/ 25135674 h 111"/>
                <a:gd name="T12" fmla="*/ 0 w 83"/>
                <a:gd name="T13" fmla="*/ 25135674 h 111"/>
                <a:gd name="T14" fmla="*/ 0 w 83"/>
                <a:gd name="T15" fmla="*/ 0 h 111"/>
                <a:gd name="T16" fmla="*/ 148408107 w 83"/>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 h="111">
                  <a:moveTo>
                    <a:pt x="83" y="0"/>
                  </a:moveTo>
                  <a:lnTo>
                    <a:pt x="83" y="14"/>
                  </a:lnTo>
                  <a:lnTo>
                    <a:pt x="50" y="14"/>
                  </a:lnTo>
                  <a:lnTo>
                    <a:pt x="50" y="111"/>
                  </a:lnTo>
                  <a:lnTo>
                    <a:pt x="33" y="111"/>
                  </a:lnTo>
                  <a:lnTo>
                    <a:pt x="33" y="14"/>
                  </a:lnTo>
                  <a:lnTo>
                    <a:pt x="0" y="14"/>
                  </a:lnTo>
                  <a:lnTo>
                    <a:pt x="0" y="0"/>
                  </a:lnTo>
                  <a:lnTo>
                    <a:pt x="8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2" name="Freeform 80"/>
            <p:cNvSpPr>
              <a:spLocks/>
            </p:cNvSpPr>
            <p:nvPr userDrawn="1"/>
          </p:nvSpPr>
          <p:spPr bwMode="auto">
            <a:xfrm>
              <a:off x="4929188" y="5999163"/>
              <a:ext cx="109537" cy="149225"/>
            </a:xfrm>
            <a:custGeom>
              <a:avLst/>
              <a:gdLst>
                <a:gd name="T0" fmla="*/ 146287999 w 82"/>
                <a:gd name="T1" fmla="*/ 0 h 111"/>
                <a:gd name="T2" fmla="*/ 146287999 w 82"/>
                <a:gd name="T3" fmla="*/ 199293348 h 111"/>
                <a:gd name="T4" fmla="*/ 112391641 w 82"/>
                <a:gd name="T5" fmla="*/ 199293348 h 111"/>
                <a:gd name="T6" fmla="*/ 112391641 w 82"/>
                <a:gd name="T7" fmla="*/ 109521739 h 111"/>
                <a:gd name="T8" fmla="*/ 28543739 w 82"/>
                <a:gd name="T9" fmla="*/ 109521739 h 111"/>
                <a:gd name="T10" fmla="*/ 28543739 w 82"/>
                <a:gd name="T11" fmla="*/ 199293348 h 111"/>
                <a:gd name="T12" fmla="*/ 0 w 82"/>
                <a:gd name="T13" fmla="*/ 199293348 h 111"/>
                <a:gd name="T14" fmla="*/ 0 w 82"/>
                <a:gd name="T15" fmla="*/ 0 h 111"/>
                <a:gd name="T16" fmla="*/ 28543739 w 82"/>
                <a:gd name="T17" fmla="*/ 0 h 111"/>
                <a:gd name="T18" fmla="*/ 28543739 w 82"/>
                <a:gd name="T19" fmla="*/ 80795255 h 111"/>
                <a:gd name="T20" fmla="*/ 112391641 w 82"/>
                <a:gd name="T21" fmla="*/ 80795255 h 111"/>
                <a:gd name="T22" fmla="*/ 112391641 w 82"/>
                <a:gd name="T23" fmla="*/ 0 h 111"/>
                <a:gd name="T24" fmla="*/ 146287999 w 82"/>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 h="111">
                  <a:moveTo>
                    <a:pt x="82" y="0"/>
                  </a:moveTo>
                  <a:lnTo>
                    <a:pt x="82" y="111"/>
                  </a:lnTo>
                  <a:lnTo>
                    <a:pt x="63" y="111"/>
                  </a:lnTo>
                  <a:lnTo>
                    <a:pt x="63" y="61"/>
                  </a:lnTo>
                  <a:lnTo>
                    <a:pt x="16" y="61"/>
                  </a:lnTo>
                  <a:lnTo>
                    <a:pt x="16" y="111"/>
                  </a:lnTo>
                  <a:lnTo>
                    <a:pt x="0" y="111"/>
                  </a:lnTo>
                  <a:lnTo>
                    <a:pt x="0" y="0"/>
                  </a:lnTo>
                  <a:lnTo>
                    <a:pt x="16" y="0"/>
                  </a:lnTo>
                  <a:lnTo>
                    <a:pt x="16" y="45"/>
                  </a:lnTo>
                  <a:lnTo>
                    <a:pt x="63" y="45"/>
                  </a:lnTo>
                  <a:lnTo>
                    <a:pt x="63" y="0"/>
                  </a:lnTo>
                  <a:lnTo>
                    <a:pt x="8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3" name="Freeform 81"/>
            <p:cNvSpPr>
              <a:spLocks/>
            </p:cNvSpPr>
            <p:nvPr userDrawn="1"/>
          </p:nvSpPr>
          <p:spPr bwMode="auto">
            <a:xfrm>
              <a:off x="5073650" y="5999163"/>
              <a:ext cx="95250" cy="149225"/>
            </a:xfrm>
            <a:custGeom>
              <a:avLst/>
              <a:gdLst>
                <a:gd name="T0" fmla="*/ 127207046 w 71"/>
                <a:gd name="T1" fmla="*/ 168770786 h 111"/>
                <a:gd name="T2" fmla="*/ 127207046 w 71"/>
                <a:gd name="T3" fmla="*/ 199293348 h 111"/>
                <a:gd name="T4" fmla="*/ 0 w 71"/>
                <a:gd name="T5" fmla="*/ 199293348 h 111"/>
                <a:gd name="T6" fmla="*/ 0 w 71"/>
                <a:gd name="T7" fmla="*/ 0 h 111"/>
                <a:gd name="T8" fmla="*/ 123623768 w 71"/>
                <a:gd name="T9" fmla="*/ 0 h 111"/>
                <a:gd name="T10" fmla="*/ 123623768 w 71"/>
                <a:gd name="T11" fmla="*/ 25135674 h 111"/>
                <a:gd name="T12" fmla="*/ 30458535 w 71"/>
                <a:gd name="T13" fmla="*/ 25135674 h 111"/>
                <a:gd name="T14" fmla="*/ 30458535 w 71"/>
                <a:gd name="T15" fmla="*/ 80795255 h 111"/>
                <a:gd name="T16" fmla="*/ 102124099 w 71"/>
                <a:gd name="T17" fmla="*/ 80795255 h 111"/>
                <a:gd name="T18" fmla="*/ 102124099 w 71"/>
                <a:gd name="T19" fmla="*/ 105930929 h 111"/>
                <a:gd name="T20" fmla="*/ 30458535 w 71"/>
                <a:gd name="T21" fmla="*/ 105930929 h 111"/>
                <a:gd name="T22" fmla="*/ 30458535 w 71"/>
                <a:gd name="T23" fmla="*/ 168770786 h 111"/>
                <a:gd name="T24" fmla="*/ 127207046 w 71"/>
                <a:gd name="T25" fmla="*/ 168770786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1" h="111">
                  <a:moveTo>
                    <a:pt x="71" y="94"/>
                  </a:moveTo>
                  <a:lnTo>
                    <a:pt x="71" y="111"/>
                  </a:lnTo>
                  <a:lnTo>
                    <a:pt x="0" y="111"/>
                  </a:lnTo>
                  <a:lnTo>
                    <a:pt x="0" y="0"/>
                  </a:lnTo>
                  <a:lnTo>
                    <a:pt x="69" y="0"/>
                  </a:lnTo>
                  <a:lnTo>
                    <a:pt x="69" y="14"/>
                  </a:lnTo>
                  <a:lnTo>
                    <a:pt x="17" y="14"/>
                  </a:lnTo>
                  <a:lnTo>
                    <a:pt x="17" y="45"/>
                  </a:lnTo>
                  <a:lnTo>
                    <a:pt x="57" y="45"/>
                  </a:lnTo>
                  <a:lnTo>
                    <a:pt x="57" y="59"/>
                  </a:lnTo>
                  <a:lnTo>
                    <a:pt x="17" y="59"/>
                  </a:lnTo>
                  <a:lnTo>
                    <a:pt x="17" y="94"/>
                  </a:lnTo>
                  <a:lnTo>
                    <a:pt x="71" y="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4" name="Freeform 82"/>
            <p:cNvSpPr>
              <a:spLocks/>
            </p:cNvSpPr>
            <p:nvPr userDrawn="1"/>
          </p:nvSpPr>
          <p:spPr bwMode="auto">
            <a:xfrm>
              <a:off x="5245100" y="5999163"/>
              <a:ext cx="95250" cy="149225"/>
            </a:xfrm>
            <a:custGeom>
              <a:avLst/>
              <a:gdLst>
                <a:gd name="T0" fmla="*/ 37625092 w 71"/>
                <a:gd name="T1" fmla="*/ 34113373 h 111"/>
                <a:gd name="T2" fmla="*/ 37625092 w 71"/>
                <a:gd name="T3" fmla="*/ 84386065 h 111"/>
                <a:gd name="T4" fmla="*/ 109290655 w 71"/>
                <a:gd name="T5" fmla="*/ 84386065 h 111"/>
                <a:gd name="T6" fmla="*/ 109290655 w 71"/>
                <a:gd name="T7" fmla="*/ 118498094 h 111"/>
                <a:gd name="T8" fmla="*/ 37625092 w 71"/>
                <a:gd name="T9" fmla="*/ 118498094 h 111"/>
                <a:gd name="T10" fmla="*/ 37625092 w 71"/>
                <a:gd name="T11" fmla="*/ 199293348 h 111"/>
                <a:gd name="T12" fmla="*/ 0 w 71"/>
                <a:gd name="T13" fmla="*/ 199293348 h 111"/>
                <a:gd name="T14" fmla="*/ 0 w 71"/>
                <a:gd name="T15" fmla="*/ 0 h 111"/>
                <a:gd name="T16" fmla="*/ 127207046 w 71"/>
                <a:gd name="T17" fmla="*/ 0 h 111"/>
                <a:gd name="T18" fmla="*/ 127207046 w 71"/>
                <a:gd name="T19" fmla="*/ 34113373 h 111"/>
                <a:gd name="T20" fmla="*/ 37625092 w 71"/>
                <a:gd name="T21" fmla="*/ 34113373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111">
                  <a:moveTo>
                    <a:pt x="21" y="19"/>
                  </a:moveTo>
                  <a:lnTo>
                    <a:pt x="21" y="47"/>
                  </a:lnTo>
                  <a:lnTo>
                    <a:pt x="61" y="47"/>
                  </a:lnTo>
                  <a:lnTo>
                    <a:pt x="61" y="66"/>
                  </a:lnTo>
                  <a:lnTo>
                    <a:pt x="21" y="66"/>
                  </a:lnTo>
                  <a:lnTo>
                    <a:pt x="21" y="111"/>
                  </a:lnTo>
                  <a:lnTo>
                    <a:pt x="0" y="111"/>
                  </a:lnTo>
                  <a:lnTo>
                    <a:pt x="0" y="0"/>
                  </a:lnTo>
                  <a:lnTo>
                    <a:pt x="71" y="0"/>
                  </a:lnTo>
                  <a:lnTo>
                    <a:pt x="71" y="19"/>
                  </a:lnTo>
                  <a:lnTo>
                    <a:pt x="2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5" name="Rectangle 83"/>
            <p:cNvSpPr>
              <a:spLocks noChangeArrowheads="1"/>
            </p:cNvSpPr>
            <p:nvPr userDrawn="1"/>
          </p:nvSpPr>
          <p:spPr bwMode="auto">
            <a:xfrm>
              <a:off x="5365750" y="5999163"/>
              <a:ext cx="2698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solidFill>
                  <a:schemeClr val="bg1"/>
                </a:solidFill>
              </a:endParaRPr>
            </a:p>
          </p:txBody>
        </p:sp>
        <p:sp>
          <p:nvSpPr>
            <p:cNvPr id="16" name="Freeform 84"/>
            <p:cNvSpPr>
              <a:spLocks/>
            </p:cNvSpPr>
            <p:nvPr userDrawn="1"/>
          </p:nvSpPr>
          <p:spPr bwMode="auto">
            <a:xfrm>
              <a:off x="5426075" y="5999163"/>
              <a:ext cx="96838" cy="149225"/>
            </a:xfrm>
            <a:custGeom>
              <a:avLst/>
              <a:gdLst>
                <a:gd name="T0" fmla="*/ 129327812 w 73"/>
                <a:gd name="T1" fmla="*/ 159794432 h 111"/>
                <a:gd name="T2" fmla="*/ 129327812 w 73"/>
                <a:gd name="T3" fmla="*/ 199293348 h 111"/>
                <a:gd name="T4" fmla="*/ 0 w 73"/>
                <a:gd name="T5" fmla="*/ 199293348 h 111"/>
                <a:gd name="T6" fmla="*/ 0 w 73"/>
                <a:gd name="T7" fmla="*/ 0 h 111"/>
                <a:gd name="T8" fmla="*/ 37204364 w 73"/>
                <a:gd name="T9" fmla="*/ 0 h 111"/>
                <a:gd name="T10" fmla="*/ 37204364 w 73"/>
                <a:gd name="T11" fmla="*/ 159794432 h 111"/>
                <a:gd name="T12" fmla="*/ 129327812 w 73"/>
                <a:gd name="T13" fmla="*/ 159794432 h 1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11">
                  <a:moveTo>
                    <a:pt x="73" y="89"/>
                  </a:moveTo>
                  <a:lnTo>
                    <a:pt x="73" y="111"/>
                  </a:lnTo>
                  <a:lnTo>
                    <a:pt x="0" y="111"/>
                  </a:lnTo>
                  <a:lnTo>
                    <a:pt x="0" y="0"/>
                  </a:lnTo>
                  <a:lnTo>
                    <a:pt x="21" y="0"/>
                  </a:lnTo>
                  <a:lnTo>
                    <a:pt x="21" y="89"/>
                  </a:lnTo>
                  <a:lnTo>
                    <a:pt x="73" y="8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7" name="Freeform 85"/>
            <p:cNvSpPr>
              <a:spLocks/>
            </p:cNvSpPr>
            <p:nvPr userDrawn="1"/>
          </p:nvSpPr>
          <p:spPr bwMode="auto">
            <a:xfrm>
              <a:off x="5541963" y="5999163"/>
              <a:ext cx="136525" cy="149225"/>
            </a:xfrm>
            <a:custGeom>
              <a:avLst/>
              <a:gdLst>
                <a:gd name="T0" fmla="*/ 432504850 w 43"/>
                <a:gd name="T1" fmla="*/ 0 h 47"/>
                <a:gd name="T2" fmla="*/ 432504850 w 43"/>
                <a:gd name="T3" fmla="*/ 470671525 h 47"/>
                <a:gd name="T4" fmla="*/ 341979250 w 43"/>
                <a:gd name="T5" fmla="*/ 470671525 h 47"/>
                <a:gd name="T6" fmla="*/ 341979250 w 43"/>
                <a:gd name="T7" fmla="*/ 310441975 h 47"/>
                <a:gd name="T8" fmla="*/ 341979250 w 43"/>
                <a:gd name="T9" fmla="*/ 150215600 h 47"/>
                <a:gd name="T10" fmla="*/ 341979250 w 43"/>
                <a:gd name="T11" fmla="*/ 150215600 h 47"/>
                <a:gd name="T12" fmla="*/ 301748825 w 43"/>
                <a:gd name="T13" fmla="*/ 220313250 h 47"/>
                <a:gd name="T14" fmla="*/ 241398425 w 43"/>
                <a:gd name="T15" fmla="*/ 350500950 h 47"/>
                <a:gd name="T16" fmla="*/ 191106425 w 43"/>
                <a:gd name="T17" fmla="*/ 350500950 h 47"/>
                <a:gd name="T18" fmla="*/ 120697625 w 43"/>
                <a:gd name="T19" fmla="*/ 220313250 h 47"/>
                <a:gd name="T20" fmla="*/ 90525600 w 43"/>
                <a:gd name="T21" fmla="*/ 150215600 h 47"/>
                <a:gd name="T22" fmla="*/ 90525600 w 43"/>
                <a:gd name="T23" fmla="*/ 150215600 h 47"/>
                <a:gd name="T24" fmla="*/ 90525600 w 43"/>
                <a:gd name="T25" fmla="*/ 310441975 h 47"/>
                <a:gd name="T26" fmla="*/ 90525600 w 43"/>
                <a:gd name="T27" fmla="*/ 470671525 h 47"/>
                <a:gd name="T28" fmla="*/ 0 w 43"/>
                <a:gd name="T29" fmla="*/ 470671525 h 47"/>
                <a:gd name="T30" fmla="*/ 0 w 43"/>
                <a:gd name="T31" fmla="*/ 0 h 47"/>
                <a:gd name="T32" fmla="*/ 90525600 w 43"/>
                <a:gd name="T33" fmla="*/ 0 h 47"/>
                <a:gd name="T34" fmla="*/ 181048025 w 43"/>
                <a:gd name="T35" fmla="*/ 160229550 h 47"/>
                <a:gd name="T36" fmla="*/ 211223225 w 43"/>
                <a:gd name="T37" fmla="*/ 230327200 h 47"/>
                <a:gd name="T38" fmla="*/ 221281625 w 43"/>
                <a:gd name="T39" fmla="*/ 230327200 h 47"/>
                <a:gd name="T40" fmla="*/ 251456825 w 43"/>
                <a:gd name="T41" fmla="*/ 160229550 h 47"/>
                <a:gd name="T42" fmla="*/ 341979250 w 43"/>
                <a:gd name="T43" fmla="*/ 0 h 47"/>
                <a:gd name="T44" fmla="*/ 432504850 w 43"/>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 h="47">
                  <a:moveTo>
                    <a:pt x="43" y="0"/>
                  </a:moveTo>
                  <a:cubicBezTo>
                    <a:pt x="43" y="47"/>
                    <a:pt x="43" y="47"/>
                    <a:pt x="43" y="47"/>
                  </a:cubicBezTo>
                  <a:cubicBezTo>
                    <a:pt x="34" y="47"/>
                    <a:pt x="34" y="47"/>
                    <a:pt x="34" y="47"/>
                  </a:cubicBezTo>
                  <a:cubicBezTo>
                    <a:pt x="34" y="31"/>
                    <a:pt x="34" y="31"/>
                    <a:pt x="34" y="31"/>
                  </a:cubicBezTo>
                  <a:cubicBezTo>
                    <a:pt x="34" y="22"/>
                    <a:pt x="34" y="15"/>
                    <a:pt x="34" y="15"/>
                  </a:cubicBezTo>
                  <a:cubicBezTo>
                    <a:pt x="34" y="15"/>
                    <a:pt x="34" y="15"/>
                    <a:pt x="34" y="15"/>
                  </a:cubicBezTo>
                  <a:cubicBezTo>
                    <a:pt x="34" y="15"/>
                    <a:pt x="31" y="20"/>
                    <a:pt x="30" y="22"/>
                  </a:cubicBezTo>
                  <a:cubicBezTo>
                    <a:pt x="24" y="35"/>
                    <a:pt x="24" y="35"/>
                    <a:pt x="24" y="35"/>
                  </a:cubicBezTo>
                  <a:cubicBezTo>
                    <a:pt x="19" y="35"/>
                    <a:pt x="19" y="35"/>
                    <a:pt x="19" y="35"/>
                  </a:cubicBezTo>
                  <a:cubicBezTo>
                    <a:pt x="12" y="22"/>
                    <a:pt x="12" y="22"/>
                    <a:pt x="12" y="22"/>
                  </a:cubicBezTo>
                  <a:cubicBezTo>
                    <a:pt x="11" y="20"/>
                    <a:pt x="9" y="15"/>
                    <a:pt x="9" y="15"/>
                  </a:cubicBezTo>
                  <a:cubicBezTo>
                    <a:pt x="9" y="15"/>
                    <a:pt x="9" y="15"/>
                    <a:pt x="9" y="15"/>
                  </a:cubicBezTo>
                  <a:cubicBezTo>
                    <a:pt x="8" y="15"/>
                    <a:pt x="9" y="22"/>
                    <a:pt x="9" y="31"/>
                  </a:cubicBezTo>
                  <a:cubicBezTo>
                    <a:pt x="9" y="47"/>
                    <a:pt x="9" y="47"/>
                    <a:pt x="9" y="47"/>
                  </a:cubicBezTo>
                  <a:cubicBezTo>
                    <a:pt x="0" y="47"/>
                    <a:pt x="0" y="47"/>
                    <a:pt x="0" y="47"/>
                  </a:cubicBezTo>
                  <a:cubicBezTo>
                    <a:pt x="0" y="0"/>
                    <a:pt x="0" y="0"/>
                    <a:pt x="0" y="0"/>
                  </a:cubicBezTo>
                  <a:cubicBezTo>
                    <a:pt x="9" y="0"/>
                    <a:pt x="9" y="0"/>
                    <a:pt x="9" y="0"/>
                  </a:cubicBezTo>
                  <a:cubicBezTo>
                    <a:pt x="18" y="16"/>
                    <a:pt x="18" y="16"/>
                    <a:pt x="18" y="16"/>
                  </a:cubicBezTo>
                  <a:cubicBezTo>
                    <a:pt x="21" y="21"/>
                    <a:pt x="21" y="23"/>
                    <a:pt x="21" y="23"/>
                  </a:cubicBezTo>
                  <a:cubicBezTo>
                    <a:pt x="22" y="23"/>
                    <a:pt x="22" y="23"/>
                    <a:pt x="22" y="23"/>
                  </a:cubicBezTo>
                  <a:cubicBezTo>
                    <a:pt x="22" y="23"/>
                    <a:pt x="22" y="21"/>
                    <a:pt x="25" y="16"/>
                  </a:cubicBezTo>
                  <a:cubicBezTo>
                    <a:pt x="34" y="0"/>
                    <a:pt x="34" y="0"/>
                    <a:pt x="34" y="0"/>
                  </a:cubicBezTo>
                  <a:lnTo>
                    <a:pt x="4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sp>
          <p:nvSpPr>
            <p:cNvPr id="18" name="Oval 86"/>
            <p:cNvSpPr>
              <a:spLocks noChangeArrowheads="1"/>
            </p:cNvSpPr>
            <p:nvPr userDrawn="1"/>
          </p:nvSpPr>
          <p:spPr bwMode="auto">
            <a:xfrm>
              <a:off x="3533775" y="5853113"/>
              <a:ext cx="439738" cy="438150"/>
            </a:xfrm>
            <a:prstGeom prst="ellipse">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4799"/>
            </a:p>
          </p:txBody>
        </p:sp>
        <p:sp>
          <p:nvSpPr>
            <p:cNvPr id="19" name="Freeform 87"/>
            <p:cNvSpPr>
              <a:spLocks/>
            </p:cNvSpPr>
            <p:nvPr userDrawn="1"/>
          </p:nvSpPr>
          <p:spPr bwMode="auto">
            <a:xfrm>
              <a:off x="3714750" y="5926138"/>
              <a:ext cx="141288" cy="290512"/>
            </a:xfrm>
            <a:custGeom>
              <a:avLst/>
              <a:gdLst>
                <a:gd name="T0" fmla="*/ 0 w 106"/>
                <a:gd name="T1" fmla="*/ 387982774 h 218"/>
                <a:gd name="T2" fmla="*/ 0 w 106"/>
                <a:gd name="T3" fmla="*/ 0 h 218"/>
                <a:gd name="T4" fmla="*/ 188691457 w 106"/>
                <a:gd name="T5" fmla="*/ 193991387 h 218"/>
                <a:gd name="T6" fmla="*/ 0 w 106"/>
                <a:gd name="T7" fmla="*/ 387982774 h 2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18">
                  <a:moveTo>
                    <a:pt x="0" y="218"/>
                  </a:moveTo>
                  <a:lnTo>
                    <a:pt x="0" y="0"/>
                  </a:lnTo>
                  <a:lnTo>
                    <a:pt x="106" y="109"/>
                  </a:lnTo>
                  <a:lnTo>
                    <a:pt x="0" y="2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799"/>
            </a:p>
          </p:txBody>
        </p:sp>
      </p:grpSp>
      <p:sp>
        <p:nvSpPr>
          <p:cNvPr id="20" name="AutoShape 72">
            <a:hlinkClick r:id="rId2"/>
          </p:cNvPr>
          <p:cNvSpPr>
            <a:spLocks noChangeAspect="1" noChangeArrowheads="1" noTextEdit="1"/>
          </p:cNvSpPr>
          <p:nvPr userDrawn="1"/>
        </p:nvSpPr>
        <p:spPr bwMode="auto">
          <a:xfrm>
            <a:off x="4910709" y="5827887"/>
            <a:ext cx="2367409" cy="50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4799"/>
          </a:p>
        </p:txBody>
      </p:sp>
      <p:grpSp>
        <p:nvGrpSpPr>
          <p:cNvPr id="21" name="Group 20"/>
          <p:cNvGrpSpPr/>
          <p:nvPr userDrawn="1"/>
        </p:nvGrpSpPr>
        <p:grpSpPr>
          <a:xfrm>
            <a:off x="4897998" y="823247"/>
            <a:ext cx="2392829" cy="365535"/>
            <a:chOff x="3712599" y="617435"/>
            <a:chExt cx="1795090" cy="274151"/>
          </a:xfrm>
        </p:grpSpPr>
        <p:sp>
          <p:nvSpPr>
            <p:cNvPr id="22" name="Freeform 7"/>
            <p:cNvSpPr>
              <a:spLocks/>
            </p:cNvSpPr>
            <p:nvPr userDrawn="1"/>
          </p:nvSpPr>
          <p:spPr bwMode="auto">
            <a:xfrm>
              <a:off x="3712599" y="636506"/>
              <a:ext cx="688952" cy="240776"/>
            </a:xfrm>
            <a:custGeom>
              <a:avLst/>
              <a:gdLst>
                <a:gd name="T0" fmla="*/ 0 w 578"/>
                <a:gd name="T1" fmla="*/ 202 h 202"/>
                <a:gd name="T2" fmla="*/ 164 w 578"/>
                <a:gd name="T3" fmla="*/ 202 h 202"/>
                <a:gd name="T4" fmla="*/ 198 w 578"/>
                <a:gd name="T5" fmla="*/ 122 h 202"/>
                <a:gd name="T6" fmla="*/ 358 w 578"/>
                <a:gd name="T7" fmla="*/ 122 h 202"/>
                <a:gd name="T8" fmla="*/ 322 w 578"/>
                <a:gd name="T9" fmla="*/ 202 h 202"/>
                <a:gd name="T10" fmla="*/ 488 w 578"/>
                <a:gd name="T11" fmla="*/ 202 h 202"/>
                <a:gd name="T12" fmla="*/ 578 w 578"/>
                <a:gd name="T13" fmla="*/ 0 h 202"/>
                <a:gd name="T14" fmla="*/ 412 w 578"/>
                <a:gd name="T15" fmla="*/ 0 h 202"/>
                <a:gd name="T16" fmla="*/ 382 w 578"/>
                <a:gd name="T17" fmla="*/ 68 h 202"/>
                <a:gd name="T18" fmla="*/ 222 w 578"/>
                <a:gd name="T19" fmla="*/ 68 h 202"/>
                <a:gd name="T20" fmla="*/ 252 w 578"/>
                <a:gd name="T21" fmla="*/ 0 h 202"/>
                <a:gd name="T22" fmla="*/ 90 w 578"/>
                <a:gd name="T23" fmla="*/ 0 h 202"/>
                <a:gd name="T24" fmla="*/ 0 w 578"/>
                <a:gd name="T25"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8" h="202">
                  <a:moveTo>
                    <a:pt x="0" y="202"/>
                  </a:moveTo>
                  <a:lnTo>
                    <a:pt x="164" y="202"/>
                  </a:lnTo>
                  <a:lnTo>
                    <a:pt x="198" y="122"/>
                  </a:lnTo>
                  <a:lnTo>
                    <a:pt x="358" y="122"/>
                  </a:lnTo>
                  <a:lnTo>
                    <a:pt x="322" y="202"/>
                  </a:lnTo>
                  <a:lnTo>
                    <a:pt x="488" y="202"/>
                  </a:lnTo>
                  <a:lnTo>
                    <a:pt x="578" y="0"/>
                  </a:lnTo>
                  <a:lnTo>
                    <a:pt x="412" y="0"/>
                  </a:lnTo>
                  <a:lnTo>
                    <a:pt x="382" y="68"/>
                  </a:lnTo>
                  <a:lnTo>
                    <a:pt x="222" y="68"/>
                  </a:lnTo>
                  <a:lnTo>
                    <a:pt x="252" y="0"/>
                  </a:lnTo>
                  <a:lnTo>
                    <a:pt x="90" y="0"/>
                  </a:lnTo>
                  <a:lnTo>
                    <a:pt x="0" y="2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3" name="Freeform 8"/>
            <p:cNvSpPr>
              <a:spLocks/>
            </p:cNvSpPr>
            <p:nvPr userDrawn="1"/>
          </p:nvSpPr>
          <p:spPr bwMode="auto">
            <a:xfrm>
              <a:off x="4368177" y="617435"/>
              <a:ext cx="650811" cy="274151"/>
            </a:xfrm>
            <a:custGeom>
              <a:avLst/>
              <a:gdLst>
                <a:gd name="T0" fmla="*/ 195 w 273"/>
                <a:gd name="T1" fmla="*/ 43 h 115"/>
                <a:gd name="T2" fmla="*/ 273 w 273"/>
                <a:gd name="T3" fmla="*/ 43 h 115"/>
                <a:gd name="T4" fmla="*/ 223 w 273"/>
                <a:gd name="T5" fmla="*/ 9 h 115"/>
                <a:gd name="T6" fmla="*/ 42 w 273"/>
                <a:gd name="T7" fmla="*/ 31 h 115"/>
                <a:gd name="T8" fmla="*/ 38 w 273"/>
                <a:gd name="T9" fmla="*/ 101 h 115"/>
                <a:gd name="T10" fmla="*/ 188 w 273"/>
                <a:gd name="T11" fmla="*/ 107 h 115"/>
                <a:gd name="T12" fmla="*/ 257 w 273"/>
                <a:gd name="T13" fmla="*/ 76 h 115"/>
                <a:gd name="T14" fmla="*/ 178 w 273"/>
                <a:gd name="T15" fmla="*/ 76 h 115"/>
                <a:gd name="T16" fmla="*/ 139 w 273"/>
                <a:gd name="T17" fmla="*/ 88 h 115"/>
                <a:gd name="T18" fmla="*/ 97 w 273"/>
                <a:gd name="T19" fmla="*/ 59 h 115"/>
                <a:gd name="T20" fmla="*/ 154 w 273"/>
                <a:gd name="T21" fmla="*/ 30 h 115"/>
                <a:gd name="T22" fmla="*/ 195 w 273"/>
                <a:gd name="T23"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 h="115">
                  <a:moveTo>
                    <a:pt x="195" y="43"/>
                  </a:moveTo>
                  <a:cubicBezTo>
                    <a:pt x="273" y="43"/>
                    <a:pt x="273" y="43"/>
                    <a:pt x="273" y="43"/>
                  </a:cubicBezTo>
                  <a:cubicBezTo>
                    <a:pt x="272" y="26"/>
                    <a:pt x="256" y="14"/>
                    <a:pt x="223" y="9"/>
                  </a:cubicBezTo>
                  <a:cubicBezTo>
                    <a:pt x="160" y="0"/>
                    <a:pt x="91" y="4"/>
                    <a:pt x="42" y="31"/>
                  </a:cubicBezTo>
                  <a:cubicBezTo>
                    <a:pt x="3" y="53"/>
                    <a:pt x="0" y="85"/>
                    <a:pt x="38" y="101"/>
                  </a:cubicBezTo>
                  <a:cubicBezTo>
                    <a:pt x="71" y="114"/>
                    <a:pt x="139" y="115"/>
                    <a:pt x="188" y="107"/>
                  </a:cubicBezTo>
                  <a:cubicBezTo>
                    <a:pt x="219" y="102"/>
                    <a:pt x="244" y="91"/>
                    <a:pt x="257" y="76"/>
                  </a:cubicBezTo>
                  <a:cubicBezTo>
                    <a:pt x="178" y="76"/>
                    <a:pt x="178" y="76"/>
                    <a:pt x="178" y="76"/>
                  </a:cubicBezTo>
                  <a:cubicBezTo>
                    <a:pt x="168" y="84"/>
                    <a:pt x="155" y="88"/>
                    <a:pt x="139" y="88"/>
                  </a:cubicBezTo>
                  <a:cubicBezTo>
                    <a:pt x="95" y="88"/>
                    <a:pt x="89" y="75"/>
                    <a:pt x="97" y="59"/>
                  </a:cubicBezTo>
                  <a:cubicBezTo>
                    <a:pt x="106" y="41"/>
                    <a:pt x="125" y="31"/>
                    <a:pt x="154" y="30"/>
                  </a:cubicBezTo>
                  <a:cubicBezTo>
                    <a:pt x="178" y="30"/>
                    <a:pt x="189" y="35"/>
                    <a:pt x="195"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4" name="Freeform 9"/>
            <p:cNvSpPr>
              <a:spLocks/>
            </p:cNvSpPr>
            <p:nvPr userDrawn="1"/>
          </p:nvSpPr>
          <p:spPr bwMode="auto">
            <a:xfrm>
              <a:off x="5004682" y="636506"/>
              <a:ext cx="503007" cy="240776"/>
            </a:xfrm>
            <a:custGeom>
              <a:avLst/>
              <a:gdLst>
                <a:gd name="T0" fmla="*/ 258 w 422"/>
                <a:gd name="T1" fmla="*/ 0 h 202"/>
                <a:gd name="T2" fmla="*/ 190 w 422"/>
                <a:gd name="T3" fmla="*/ 154 h 202"/>
                <a:gd name="T4" fmla="*/ 422 w 422"/>
                <a:gd name="T5" fmla="*/ 154 h 202"/>
                <a:gd name="T6" fmla="*/ 400 w 422"/>
                <a:gd name="T7" fmla="*/ 202 h 202"/>
                <a:gd name="T8" fmla="*/ 0 w 422"/>
                <a:gd name="T9" fmla="*/ 202 h 202"/>
                <a:gd name="T10" fmla="*/ 90 w 422"/>
                <a:gd name="T11" fmla="*/ 0 h 202"/>
                <a:gd name="T12" fmla="*/ 258 w 422"/>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22" h="202">
                  <a:moveTo>
                    <a:pt x="258" y="0"/>
                  </a:moveTo>
                  <a:lnTo>
                    <a:pt x="190" y="154"/>
                  </a:lnTo>
                  <a:lnTo>
                    <a:pt x="422" y="154"/>
                  </a:lnTo>
                  <a:lnTo>
                    <a:pt x="400" y="202"/>
                  </a:lnTo>
                  <a:lnTo>
                    <a:pt x="0" y="202"/>
                  </a:lnTo>
                  <a:lnTo>
                    <a:pt x="90" y="0"/>
                  </a:ln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grpSp>
        <p:nvGrpSpPr>
          <p:cNvPr id="25" name="Group 24"/>
          <p:cNvGrpSpPr/>
          <p:nvPr userDrawn="1"/>
        </p:nvGrpSpPr>
        <p:grpSpPr>
          <a:xfrm>
            <a:off x="3615784" y="2644562"/>
            <a:ext cx="4957259" cy="1061639"/>
            <a:chOff x="2697049" y="1983421"/>
            <a:chExt cx="3718913" cy="796229"/>
          </a:xfrm>
        </p:grpSpPr>
        <p:sp>
          <p:nvSpPr>
            <p:cNvPr id="26" name="Freeform 51"/>
            <p:cNvSpPr>
              <a:spLocks noEditPoints="1"/>
            </p:cNvSpPr>
            <p:nvPr userDrawn="1"/>
          </p:nvSpPr>
          <p:spPr bwMode="auto">
            <a:xfrm>
              <a:off x="3412224" y="2588936"/>
              <a:ext cx="83437" cy="112044"/>
            </a:xfrm>
            <a:custGeom>
              <a:avLst/>
              <a:gdLst>
                <a:gd name="T0" fmla="*/ 19 w 35"/>
                <a:gd name="T1" fmla="*/ 0 h 47"/>
                <a:gd name="T2" fmla="*/ 32 w 35"/>
                <a:gd name="T3" fmla="*/ 12 h 47"/>
                <a:gd name="T4" fmla="*/ 25 w 35"/>
                <a:gd name="T5" fmla="*/ 21 h 47"/>
                <a:gd name="T6" fmla="*/ 25 w 35"/>
                <a:gd name="T7" fmla="*/ 21 h 47"/>
                <a:gd name="T8" fmla="*/ 35 w 35"/>
                <a:gd name="T9" fmla="*/ 33 h 47"/>
                <a:gd name="T10" fmla="*/ 19 w 35"/>
                <a:gd name="T11" fmla="*/ 47 h 47"/>
                <a:gd name="T12" fmla="*/ 0 w 35"/>
                <a:gd name="T13" fmla="*/ 47 h 47"/>
                <a:gd name="T14" fmla="*/ 0 w 35"/>
                <a:gd name="T15" fmla="*/ 0 h 47"/>
                <a:gd name="T16" fmla="*/ 19 w 35"/>
                <a:gd name="T17" fmla="*/ 0 h 47"/>
                <a:gd name="T18" fmla="*/ 17 w 35"/>
                <a:gd name="T19" fmla="*/ 19 h 47"/>
                <a:gd name="T20" fmla="*/ 25 w 35"/>
                <a:gd name="T21" fmla="*/ 13 h 47"/>
                <a:gd name="T22" fmla="*/ 17 w 35"/>
                <a:gd name="T23" fmla="*/ 6 h 47"/>
                <a:gd name="T24" fmla="*/ 8 w 35"/>
                <a:gd name="T25" fmla="*/ 6 h 47"/>
                <a:gd name="T26" fmla="*/ 8 w 35"/>
                <a:gd name="T27" fmla="*/ 19 h 47"/>
                <a:gd name="T28" fmla="*/ 17 w 35"/>
                <a:gd name="T29" fmla="*/ 19 h 47"/>
                <a:gd name="T30" fmla="*/ 19 w 35"/>
                <a:gd name="T31" fmla="*/ 41 h 47"/>
                <a:gd name="T32" fmla="*/ 28 w 35"/>
                <a:gd name="T33" fmla="*/ 33 h 47"/>
                <a:gd name="T34" fmla="*/ 19 w 35"/>
                <a:gd name="T35" fmla="*/ 25 h 47"/>
                <a:gd name="T36" fmla="*/ 8 w 35"/>
                <a:gd name="T37" fmla="*/ 25 h 47"/>
                <a:gd name="T38" fmla="*/ 8 w 35"/>
                <a:gd name="T39" fmla="*/ 41 h 47"/>
                <a:gd name="T40" fmla="*/ 19 w 35"/>
                <a:gd name="T41"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7">
                  <a:moveTo>
                    <a:pt x="19" y="0"/>
                  </a:moveTo>
                  <a:cubicBezTo>
                    <a:pt x="27" y="0"/>
                    <a:pt x="32" y="5"/>
                    <a:pt x="32" y="12"/>
                  </a:cubicBezTo>
                  <a:cubicBezTo>
                    <a:pt x="32" y="16"/>
                    <a:pt x="29" y="20"/>
                    <a:pt x="25" y="21"/>
                  </a:cubicBezTo>
                  <a:cubicBezTo>
                    <a:pt x="25" y="21"/>
                    <a:pt x="25" y="21"/>
                    <a:pt x="25" y="21"/>
                  </a:cubicBezTo>
                  <a:cubicBezTo>
                    <a:pt x="30" y="22"/>
                    <a:pt x="35" y="27"/>
                    <a:pt x="35" y="33"/>
                  </a:cubicBezTo>
                  <a:cubicBezTo>
                    <a:pt x="35" y="41"/>
                    <a:pt x="30" y="47"/>
                    <a:pt x="19" y="47"/>
                  </a:cubicBezTo>
                  <a:cubicBezTo>
                    <a:pt x="0" y="47"/>
                    <a:pt x="0" y="47"/>
                    <a:pt x="0" y="47"/>
                  </a:cubicBezTo>
                  <a:cubicBezTo>
                    <a:pt x="0" y="0"/>
                    <a:pt x="0" y="0"/>
                    <a:pt x="0" y="0"/>
                  </a:cubicBezTo>
                  <a:lnTo>
                    <a:pt x="19" y="0"/>
                  </a:lnTo>
                  <a:close/>
                  <a:moveTo>
                    <a:pt x="17" y="19"/>
                  </a:moveTo>
                  <a:cubicBezTo>
                    <a:pt x="22" y="19"/>
                    <a:pt x="25" y="16"/>
                    <a:pt x="25" y="13"/>
                  </a:cubicBezTo>
                  <a:cubicBezTo>
                    <a:pt x="25" y="9"/>
                    <a:pt x="22" y="6"/>
                    <a:pt x="17" y="6"/>
                  </a:cubicBezTo>
                  <a:cubicBezTo>
                    <a:pt x="8" y="6"/>
                    <a:pt x="8" y="6"/>
                    <a:pt x="8" y="6"/>
                  </a:cubicBezTo>
                  <a:cubicBezTo>
                    <a:pt x="8" y="19"/>
                    <a:pt x="8" y="19"/>
                    <a:pt x="8" y="19"/>
                  </a:cubicBezTo>
                  <a:lnTo>
                    <a:pt x="17" y="19"/>
                  </a:lnTo>
                  <a:close/>
                  <a:moveTo>
                    <a:pt x="19" y="41"/>
                  </a:moveTo>
                  <a:cubicBezTo>
                    <a:pt x="24" y="41"/>
                    <a:pt x="28" y="37"/>
                    <a:pt x="28" y="33"/>
                  </a:cubicBezTo>
                  <a:cubicBezTo>
                    <a:pt x="28" y="28"/>
                    <a:pt x="24" y="25"/>
                    <a:pt x="19" y="25"/>
                  </a:cubicBezTo>
                  <a:cubicBezTo>
                    <a:pt x="8" y="25"/>
                    <a:pt x="8" y="25"/>
                    <a:pt x="8" y="25"/>
                  </a:cubicBezTo>
                  <a:cubicBezTo>
                    <a:pt x="8" y="41"/>
                    <a:pt x="8" y="41"/>
                    <a:pt x="8" y="41"/>
                  </a:cubicBezTo>
                  <a:lnTo>
                    <a:pt x="19"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7" name="Freeform 52"/>
            <p:cNvSpPr>
              <a:spLocks/>
            </p:cNvSpPr>
            <p:nvPr userDrawn="1"/>
          </p:nvSpPr>
          <p:spPr bwMode="auto">
            <a:xfrm>
              <a:off x="3521884"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8" name="Freeform 53"/>
            <p:cNvSpPr>
              <a:spLocks/>
            </p:cNvSpPr>
            <p:nvPr userDrawn="1"/>
          </p:nvSpPr>
          <p:spPr bwMode="auto">
            <a:xfrm>
              <a:off x="3619625" y="2588936"/>
              <a:ext cx="102508" cy="112044"/>
            </a:xfrm>
            <a:custGeom>
              <a:avLst/>
              <a:gdLst>
                <a:gd name="T0" fmla="*/ 43 w 43"/>
                <a:gd name="T1" fmla="*/ 0 h 47"/>
                <a:gd name="T2" fmla="*/ 25 w 43"/>
                <a:gd name="T3" fmla="*/ 25 h 47"/>
                <a:gd name="T4" fmla="*/ 25 w 43"/>
                <a:gd name="T5" fmla="*/ 47 h 47"/>
                <a:gd name="T6" fmla="*/ 18 w 43"/>
                <a:gd name="T7" fmla="*/ 47 h 47"/>
                <a:gd name="T8" fmla="*/ 18 w 43"/>
                <a:gd name="T9" fmla="*/ 25 h 47"/>
                <a:gd name="T10" fmla="*/ 0 w 43"/>
                <a:gd name="T11" fmla="*/ 0 h 47"/>
                <a:gd name="T12" fmla="*/ 8 w 43"/>
                <a:gd name="T13" fmla="*/ 0 h 47"/>
                <a:gd name="T14" fmla="*/ 19 w 43"/>
                <a:gd name="T15" fmla="*/ 14 h 47"/>
                <a:gd name="T16" fmla="*/ 21 w 43"/>
                <a:gd name="T17" fmla="*/ 18 h 47"/>
                <a:gd name="T18" fmla="*/ 22 w 43"/>
                <a:gd name="T19" fmla="*/ 18 h 47"/>
                <a:gd name="T20" fmla="*/ 24 w 43"/>
                <a:gd name="T21" fmla="*/ 14 h 47"/>
                <a:gd name="T22" fmla="*/ 35 w 43"/>
                <a:gd name="T23" fmla="*/ 0 h 47"/>
                <a:gd name="T24" fmla="*/ 43 w 43"/>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7">
                  <a:moveTo>
                    <a:pt x="43" y="0"/>
                  </a:moveTo>
                  <a:cubicBezTo>
                    <a:pt x="25" y="25"/>
                    <a:pt x="25" y="25"/>
                    <a:pt x="25" y="25"/>
                  </a:cubicBezTo>
                  <a:cubicBezTo>
                    <a:pt x="25" y="47"/>
                    <a:pt x="25" y="47"/>
                    <a:pt x="25" y="47"/>
                  </a:cubicBezTo>
                  <a:cubicBezTo>
                    <a:pt x="18" y="47"/>
                    <a:pt x="18" y="47"/>
                    <a:pt x="18" y="47"/>
                  </a:cubicBezTo>
                  <a:cubicBezTo>
                    <a:pt x="18" y="25"/>
                    <a:pt x="18" y="25"/>
                    <a:pt x="18" y="25"/>
                  </a:cubicBezTo>
                  <a:cubicBezTo>
                    <a:pt x="0" y="0"/>
                    <a:pt x="0" y="0"/>
                    <a:pt x="0" y="0"/>
                  </a:cubicBezTo>
                  <a:cubicBezTo>
                    <a:pt x="8" y="0"/>
                    <a:pt x="8" y="0"/>
                    <a:pt x="8" y="0"/>
                  </a:cubicBezTo>
                  <a:cubicBezTo>
                    <a:pt x="19" y="14"/>
                    <a:pt x="19" y="14"/>
                    <a:pt x="19" y="14"/>
                  </a:cubicBezTo>
                  <a:cubicBezTo>
                    <a:pt x="20" y="16"/>
                    <a:pt x="21" y="18"/>
                    <a:pt x="21" y="18"/>
                  </a:cubicBezTo>
                  <a:cubicBezTo>
                    <a:pt x="22" y="18"/>
                    <a:pt x="22" y="18"/>
                    <a:pt x="22" y="18"/>
                  </a:cubicBezTo>
                  <a:cubicBezTo>
                    <a:pt x="22" y="18"/>
                    <a:pt x="23" y="16"/>
                    <a:pt x="24" y="14"/>
                  </a:cubicBezTo>
                  <a:cubicBezTo>
                    <a:pt x="35" y="0"/>
                    <a:pt x="35" y="0"/>
                    <a:pt x="35" y="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29" name="Freeform 54"/>
            <p:cNvSpPr>
              <a:spLocks noEditPoints="1"/>
            </p:cNvSpPr>
            <p:nvPr userDrawn="1"/>
          </p:nvSpPr>
          <p:spPr bwMode="auto">
            <a:xfrm>
              <a:off x="3726901" y="2586552"/>
              <a:ext cx="114428" cy="116812"/>
            </a:xfrm>
            <a:custGeom>
              <a:avLst/>
              <a:gdLst>
                <a:gd name="T0" fmla="*/ 24 w 48"/>
                <a:gd name="T1" fmla="*/ 0 h 49"/>
                <a:gd name="T2" fmla="*/ 48 w 48"/>
                <a:gd name="T3" fmla="*/ 24 h 49"/>
                <a:gd name="T4" fmla="*/ 24 w 48"/>
                <a:gd name="T5" fmla="*/ 49 h 49"/>
                <a:gd name="T6" fmla="*/ 0 w 48"/>
                <a:gd name="T7" fmla="*/ 24 h 49"/>
                <a:gd name="T8" fmla="*/ 24 w 48"/>
                <a:gd name="T9" fmla="*/ 0 h 49"/>
                <a:gd name="T10" fmla="*/ 24 w 48"/>
                <a:gd name="T11" fmla="*/ 41 h 49"/>
                <a:gd name="T12" fmla="*/ 41 w 48"/>
                <a:gd name="T13" fmla="*/ 24 h 49"/>
                <a:gd name="T14" fmla="*/ 24 w 48"/>
                <a:gd name="T15" fmla="*/ 7 h 49"/>
                <a:gd name="T16" fmla="*/ 7 w 48"/>
                <a:gd name="T17" fmla="*/ 24 h 49"/>
                <a:gd name="T18" fmla="*/ 24 w 48"/>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24" y="0"/>
                  </a:moveTo>
                  <a:cubicBezTo>
                    <a:pt x="37" y="0"/>
                    <a:pt x="48" y="10"/>
                    <a:pt x="48" y="24"/>
                  </a:cubicBezTo>
                  <a:cubicBezTo>
                    <a:pt x="48" y="39"/>
                    <a:pt x="37"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4" y="7"/>
                    <a:pt x="7" y="14"/>
                    <a:pt x="7" y="24"/>
                  </a:cubicBezTo>
                  <a:cubicBezTo>
                    <a:pt x="7" y="35"/>
                    <a:pt x="14"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0" name="Freeform 55"/>
            <p:cNvSpPr>
              <a:spLocks/>
            </p:cNvSpPr>
            <p:nvPr userDrawn="1"/>
          </p:nvSpPr>
          <p:spPr bwMode="auto">
            <a:xfrm>
              <a:off x="3867553" y="2588936"/>
              <a:ext cx="92973" cy="112044"/>
            </a:xfrm>
            <a:custGeom>
              <a:avLst/>
              <a:gdLst>
                <a:gd name="T0" fmla="*/ 39 w 39"/>
                <a:gd name="T1" fmla="*/ 0 h 47"/>
                <a:gd name="T2" fmla="*/ 39 w 39"/>
                <a:gd name="T3" fmla="*/ 47 h 47"/>
                <a:gd name="T4" fmla="*/ 32 w 39"/>
                <a:gd name="T5" fmla="*/ 47 h 47"/>
                <a:gd name="T6" fmla="*/ 15 w 39"/>
                <a:gd name="T7" fmla="*/ 24 h 47"/>
                <a:gd name="T8" fmla="*/ 7 w 39"/>
                <a:gd name="T9" fmla="*/ 12 h 47"/>
                <a:gd name="T10" fmla="*/ 7 w 39"/>
                <a:gd name="T11" fmla="*/ 12 h 47"/>
                <a:gd name="T12" fmla="*/ 7 w 39"/>
                <a:gd name="T13" fmla="*/ 27 h 47"/>
                <a:gd name="T14" fmla="*/ 7 w 39"/>
                <a:gd name="T15" fmla="*/ 47 h 47"/>
                <a:gd name="T16" fmla="*/ 0 w 39"/>
                <a:gd name="T17" fmla="*/ 47 h 47"/>
                <a:gd name="T18" fmla="*/ 0 w 39"/>
                <a:gd name="T19" fmla="*/ 0 h 47"/>
                <a:gd name="T20" fmla="*/ 7 w 39"/>
                <a:gd name="T21" fmla="*/ 0 h 47"/>
                <a:gd name="T22" fmla="*/ 24 w 39"/>
                <a:gd name="T23" fmla="*/ 23 h 47"/>
                <a:gd name="T24" fmla="*/ 32 w 39"/>
                <a:gd name="T25" fmla="*/ 34 h 47"/>
                <a:gd name="T26" fmla="*/ 32 w 39"/>
                <a:gd name="T27" fmla="*/ 34 h 47"/>
                <a:gd name="T28" fmla="*/ 32 w 39"/>
                <a:gd name="T29" fmla="*/ 20 h 47"/>
                <a:gd name="T30" fmla="*/ 32 w 39"/>
                <a:gd name="T31" fmla="*/ 0 h 47"/>
                <a:gd name="T32" fmla="*/ 39 w 39"/>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47">
                  <a:moveTo>
                    <a:pt x="39" y="0"/>
                  </a:moveTo>
                  <a:cubicBezTo>
                    <a:pt x="39" y="47"/>
                    <a:pt x="39" y="47"/>
                    <a:pt x="39" y="47"/>
                  </a:cubicBezTo>
                  <a:cubicBezTo>
                    <a:pt x="32" y="47"/>
                    <a:pt x="32" y="47"/>
                    <a:pt x="32" y="47"/>
                  </a:cubicBezTo>
                  <a:cubicBezTo>
                    <a:pt x="15" y="24"/>
                    <a:pt x="15" y="24"/>
                    <a:pt x="15" y="24"/>
                  </a:cubicBezTo>
                  <a:cubicBezTo>
                    <a:pt x="11" y="18"/>
                    <a:pt x="7" y="12"/>
                    <a:pt x="7" y="12"/>
                  </a:cubicBezTo>
                  <a:cubicBezTo>
                    <a:pt x="7" y="12"/>
                    <a:pt x="7" y="12"/>
                    <a:pt x="7" y="12"/>
                  </a:cubicBezTo>
                  <a:cubicBezTo>
                    <a:pt x="7" y="12"/>
                    <a:pt x="7" y="19"/>
                    <a:pt x="7" y="27"/>
                  </a:cubicBezTo>
                  <a:cubicBezTo>
                    <a:pt x="7" y="47"/>
                    <a:pt x="7" y="47"/>
                    <a:pt x="7" y="47"/>
                  </a:cubicBezTo>
                  <a:cubicBezTo>
                    <a:pt x="0" y="47"/>
                    <a:pt x="0" y="47"/>
                    <a:pt x="0" y="47"/>
                  </a:cubicBezTo>
                  <a:cubicBezTo>
                    <a:pt x="0" y="0"/>
                    <a:pt x="0" y="0"/>
                    <a:pt x="0" y="0"/>
                  </a:cubicBezTo>
                  <a:cubicBezTo>
                    <a:pt x="7" y="0"/>
                    <a:pt x="7" y="0"/>
                    <a:pt x="7" y="0"/>
                  </a:cubicBezTo>
                  <a:cubicBezTo>
                    <a:pt x="24" y="23"/>
                    <a:pt x="24" y="23"/>
                    <a:pt x="24" y="23"/>
                  </a:cubicBezTo>
                  <a:cubicBezTo>
                    <a:pt x="27" y="28"/>
                    <a:pt x="32" y="34"/>
                    <a:pt x="32" y="34"/>
                  </a:cubicBezTo>
                  <a:cubicBezTo>
                    <a:pt x="32" y="34"/>
                    <a:pt x="32" y="34"/>
                    <a:pt x="32" y="34"/>
                  </a:cubicBezTo>
                  <a:cubicBezTo>
                    <a:pt x="32" y="34"/>
                    <a:pt x="32" y="27"/>
                    <a:pt x="32" y="20"/>
                  </a:cubicBezTo>
                  <a:cubicBezTo>
                    <a:pt x="32" y="0"/>
                    <a:pt x="32" y="0"/>
                    <a:pt x="32" y="0"/>
                  </a:cubicBezTo>
                  <a:lnTo>
                    <a:pt x="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1" name="Freeform 56"/>
            <p:cNvSpPr>
              <a:spLocks noEditPoints="1"/>
            </p:cNvSpPr>
            <p:nvPr userDrawn="1"/>
          </p:nvSpPr>
          <p:spPr bwMode="auto">
            <a:xfrm>
              <a:off x="3996284" y="2588936"/>
              <a:ext cx="104892" cy="112044"/>
            </a:xfrm>
            <a:custGeom>
              <a:avLst/>
              <a:gdLst>
                <a:gd name="T0" fmla="*/ 20 w 44"/>
                <a:gd name="T1" fmla="*/ 0 h 47"/>
                <a:gd name="T2" fmla="*/ 44 w 44"/>
                <a:gd name="T3" fmla="*/ 24 h 47"/>
                <a:gd name="T4" fmla="*/ 20 w 44"/>
                <a:gd name="T5" fmla="*/ 47 h 47"/>
                <a:gd name="T6" fmla="*/ 0 w 44"/>
                <a:gd name="T7" fmla="*/ 47 h 47"/>
                <a:gd name="T8" fmla="*/ 0 w 44"/>
                <a:gd name="T9" fmla="*/ 0 h 47"/>
                <a:gd name="T10" fmla="*/ 20 w 44"/>
                <a:gd name="T11" fmla="*/ 0 h 47"/>
                <a:gd name="T12" fmla="*/ 20 w 44"/>
                <a:gd name="T13" fmla="*/ 40 h 47"/>
                <a:gd name="T14" fmla="*/ 36 w 44"/>
                <a:gd name="T15" fmla="*/ 24 h 47"/>
                <a:gd name="T16" fmla="*/ 20 w 44"/>
                <a:gd name="T17" fmla="*/ 7 h 47"/>
                <a:gd name="T18" fmla="*/ 7 w 44"/>
                <a:gd name="T19" fmla="*/ 7 h 47"/>
                <a:gd name="T20" fmla="*/ 7 w 44"/>
                <a:gd name="T21" fmla="*/ 40 h 47"/>
                <a:gd name="T22" fmla="*/ 20 w 44"/>
                <a:gd name="T23"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7">
                  <a:moveTo>
                    <a:pt x="20" y="0"/>
                  </a:moveTo>
                  <a:cubicBezTo>
                    <a:pt x="33" y="0"/>
                    <a:pt x="44" y="10"/>
                    <a:pt x="44" y="24"/>
                  </a:cubicBezTo>
                  <a:cubicBezTo>
                    <a:pt x="44" y="38"/>
                    <a:pt x="33" y="47"/>
                    <a:pt x="20" y="47"/>
                  </a:cubicBezTo>
                  <a:cubicBezTo>
                    <a:pt x="0" y="47"/>
                    <a:pt x="0" y="47"/>
                    <a:pt x="0" y="47"/>
                  </a:cubicBezTo>
                  <a:cubicBezTo>
                    <a:pt x="0" y="0"/>
                    <a:pt x="0" y="0"/>
                    <a:pt x="0" y="0"/>
                  </a:cubicBezTo>
                  <a:lnTo>
                    <a:pt x="20" y="0"/>
                  </a:lnTo>
                  <a:close/>
                  <a:moveTo>
                    <a:pt x="20" y="40"/>
                  </a:moveTo>
                  <a:cubicBezTo>
                    <a:pt x="29" y="40"/>
                    <a:pt x="36" y="34"/>
                    <a:pt x="36" y="24"/>
                  </a:cubicBezTo>
                  <a:cubicBezTo>
                    <a:pt x="36" y="13"/>
                    <a:pt x="29" y="7"/>
                    <a:pt x="20" y="7"/>
                  </a:cubicBezTo>
                  <a:cubicBezTo>
                    <a:pt x="7" y="7"/>
                    <a:pt x="7" y="7"/>
                    <a:pt x="7" y="7"/>
                  </a:cubicBezTo>
                  <a:cubicBezTo>
                    <a:pt x="7" y="40"/>
                    <a:pt x="7" y="40"/>
                    <a:pt x="7" y="40"/>
                  </a:cubicBezTo>
                  <a:lnTo>
                    <a:pt x="20"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2" name="Freeform 57"/>
            <p:cNvSpPr>
              <a:spLocks/>
            </p:cNvSpPr>
            <p:nvPr userDrawn="1"/>
          </p:nvSpPr>
          <p:spPr bwMode="auto">
            <a:xfrm>
              <a:off x="4163158" y="2588936"/>
              <a:ext cx="88205" cy="112044"/>
            </a:xfrm>
            <a:custGeom>
              <a:avLst/>
              <a:gdLst>
                <a:gd name="T0" fmla="*/ 74 w 74"/>
                <a:gd name="T1" fmla="*/ 0 h 94"/>
                <a:gd name="T2" fmla="*/ 74 w 74"/>
                <a:gd name="T3" fmla="*/ 14 h 94"/>
                <a:gd name="T4" fmla="*/ 44 w 74"/>
                <a:gd name="T5" fmla="*/ 14 h 94"/>
                <a:gd name="T6" fmla="*/ 44 w 74"/>
                <a:gd name="T7" fmla="*/ 94 h 94"/>
                <a:gd name="T8" fmla="*/ 30 w 74"/>
                <a:gd name="T9" fmla="*/ 94 h 94"/>
                <a:gd name="T10" fmla="*/ 30 w 74"/>
                <a:gd name="T11" fmla="*/ 14 h 94"/>
                <a:gd name="T12" fmla="*/ 0 w 74"/>
                <a:gd name="T13" fmla="*/ 14 h 94"/>
                <a:gd name="T14" fmla="*/ 0 w 74"/>
                <a:gd name="T15" fmla="*/ 0 h 94"/>
                <a:gd name="T16" fmla="*/ 74 w 74"/>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94">
                  <a:moveTo>
                    <a:pt x="74" y="0"/>
                  </a:moveTo>
                  <a:lnTo>
                    <a:pt x="74" y="14"/>
                  </a:lnTo>
                  <a:lnTo>
                    <a:pt x="44" y="14"/>
                  </a:lnTo>
                  <a:lnTo>
                    <a:pt x="44" y="94"/>
                  </a:lnTo>
                  <a:lnTo>
                    <a:pt x="30" y="94"/>
                  </a:lnTo>
                  <a:lnTo>
                    <a:pt x="30" y="14"/>
                  </a:lnTo>
                  <a:lnTo>
                    <a:pt x="0" y="14"/>
                  </a:lnTo>
                  <a:lnTo>
                    <a:pt x="0" y="0"/>
                  </a:lnTo>
                  <a:lnTo>
                    <a:pt x="7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3" name="Freeform 58"/>
            <p:cNvSpPr>
              <a:spLocks/>
            </p:cNvSpPr>
            <p:nvPr userDrawn="1"/>
          </p:nvSpPr>
          <p:spPr bwMode="auto">
            <a:xfrm>
              <a:off x="4275203" y="2588936"/>
              <a:ext cx="90589" cy="112044"/>
            </a:xfrm>
            <a:custGeom>
              <a:avLst/>
              <a:gdLst>
                <a:gd name="T0" fmla="*/ 76 w 76"/>
                <a:gd name="T1" fmla="*/ 0 h 94"/>
                <a:gd name="T2" fmla="*/ 76 w 76"/>
                <a:gd name="T3" fmla="*/ 94 h 94"/>
                <a:gd name="T4" fmla="*/ 60 w 76"/>
                <a:gd name="T5" fmla="*/ 94 h 94"/>
                <a:gd name="T6" fmla="*/ 60 w 76"/>
                <a:gd name="T7" fmla="*/ 52 h 94"/>
                <a:gd name="T8" fmla="*/ 16 w 76"/>
                <a:gd name="T9" fmla="*/ 52 h 94"/>
                <a:gd name="T10" fmla="*/ 16 w 76"/>
                <a:gd name="T11" fmla="*/ 94 h 94"/>
                <a:gd name="T12" fmla="*/ 0 w 76"/>
                <a:gd name="T13" fmla="*/ 94 h 94"/>
                <a:gd name="T14" fmla="*/ 0 w 76"/>
                <a:gd name="T15" fmla="*/ 0 h 94"/>
                <a:gd name="T16" fmla="*/ 16 w 76"/>
                <a:gd name="T17" fmla="*/ 0 h 94"/>
                <a:gd name="T18" fmla="*/ 16 w 76"/>
                <a:gd name="T19" fmla="*/ 38 h 94"/>
                <a:gd name="T20" fmla="*/ 60 w 76"/>
                <a:gd name="T21" fmla="*/ 38 h 94"/>
                <a:gd name="T22" fmla="*/ 60 w 76"/>
                <a:gd name="T23" fmla="*/ 0 h 94"/>
                <a:gd name="T24" fmla="*/ 76 w 7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94">
                  <a:moveTo>
                    <a:pt x="76" y="0"/>
                  </a:moveTo>
                  <a:lnTo>
                    <a:pt x="76" y="94"/>
                  </a:lnTo>
                  <a:lnTo>
                    <a:pt x="60" y="94"/>
                  </a:lnTo>
                  <a:lnTo>
                    <a:pt x="60" y="52"/>
                  </a:lnTo>
                  <a:lnTo>
                    <a:pt x="16" y="52"/>
                  </a:lnTo>
                  <a:lnTo>
                    <a:pt x="16" y="94"/>
                  </a:lnTo>
                  <a:lnTo>
                    <a:pt x="0" y="94"/>
                  </a:lnTo>
                  <a:lnTo>
                    <a:pt x="0" y="0"/>
                  </a:lnTo>
                  <a:lnTo>
                    <a:pt x="16" y="0"/>
                  </a:lnTo>
                  <a:lnTo>
                    <a:pt x="16" y="38"/>
                  </a:lnTo>
                  <a:lnTo>
                    <a:pt x="60" y="38"/>
                  </a:lnTo>
                  <a:lnTo>
                    <a:pt x="6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4" name="Freeform 59"/>
            <p:cNvSpPr>
              <a:spLocks/>
            </p:cNvSpPr>
            <p:nvPr userDrawn="1"/>
          </p:nvSpPr>
          <p:spPr bwMode="auto">
            <a:xfrm>
              <a:off x="4399166" y="2588936"/>
              <a:ext cx="78669" cy="112044"/>
            </a:xfrm>
            <a:custGeom>
              <a:avLst/>
              <a:gdLst>
                <a:gd name="T0" fmla="*/ 66 w 66"/>
                <a:gd name="T1" fmla="*/ 80 h 94"/>
                <a:gd name="T2" fmla="*/ 66 w 66"/>
                <a:gd name="T3" fmla="*/ 94 h 94"/>
                <a:gd name="T4" fmla="*/ 0 w 66"/>
                <a:gd name="T5" fmla="*/ 94 h 94"/>
                <a:gd name="T6" fmla="*/ 0 w 66"/>
                <a:gd name="T7" fmla="*/ 0 h 94"/>
                <a:gd name="T8" fmla="*/ 64 w 66"/>
                <a:gd name="T9" fmla="*/ 0 h 94"/>
                <a:gd name="T10" fmla="*/ 64 w 66"/>
                <a:gd name="T11" fmla="*/ 14 h 94"/>
                <a:gd name="T12" fmla="*/ 16 w 66"/>
                <a:gd name="T13" fmla="*/ 14 h 94"/>
                <a:gd name="T14" fmla="*/ 16 w 66"/>
                <a:gd name="T15" fmla="*/ 38 h 94"/>
                <a:gd name="T16" fmla="*/ 54 w 66"/>
                <a:gd name="T17" fmla="*/ 38 h 94"/>
                <a:gd name="T18" fmla="*/ 54 w 66"/>
                <a:gd name="T19" fmla="*/ 52 h 94"/>
                <a:gd name="T20" fmla="*/ 16 w 66"/>
                <a:gd name="T21" fmla="*/ 52 h 94"/>
                <a:gd name="T22" fmla="*/ 16 w 66"/>
                <a:gd name="T23" fmla="*/ 80 h 94"/>
                <a:gd name="T24" fmla="*/ 66 w 66"/>
                <a:gd name="T25"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94">
                  <a:moveTo>
                    <a:pt x="66" y="80"/>
                  </a:moveTo>
                  <a:lnTo>
                    <a:pt x="66" y="94"/>
                  </a:lnTo>
                  <a:lnTo>
                    <a:pt x="0" y="94"/>
                  </a:lnTo>
                  <a:lnTo>
                    <a:pt x="0" y="0"/>
                  </a:lnTo>
                  <a:lnTo>
                    <a:pt x="64" y="0"/>
                  </a:lnTo>
                  <a:lnTo>
                    <a:pt x="64" y="14"/>
                  </a:lnTo>
                  <a:lnTo>
                    <a:pt x="16" y="14"/>
                  </a:lnTo>
                  <a:lnTo>
                    <a:pt x="16" y="38"/>
                  </a:lnTo>
                  <a:lnTo>
                    <a:pt x="54" y="38"/>
                  </a:lnTo>
                  <a:lnTo>
                    <a:pt x="54" y="52"/>
                  </a:lnTo>
                  <a:lnTo>
                    <a:pt x="16" y="52"/>
                  </a:lnTo>
                  <a:lnTo>
                    <a:pt x="16" y="80"/>
                  </a:lnTo>
                  <a:lnTo>
                    <a:pt x="66" y="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5" name="Freeform 60"/>
            <p:cNvSpPr>
              <a:spLocks/>
            </p:cNvSpPr>
            <p:nvPr userDrawn="1"/>
          </p:nvSpPr>
          <p:spPr bwMode="auto">
            <a:xfrm>
              <a:off x="4546969" y="2586552"/>
              <a:ext cx="109660" cy="116812"/>
            </a:xfrm>
            <a:custGeom>
              <a:avLst/>
              <a:gdLst>
                <a:gd name="T0" fmla="*/ 38 w 46"/>
                <a:gd name="T1" fmla="*/ 14 h 49"/>
                <a:gd name="T2" fmla="*/ 24 w 46"/>
                <a:gd name="T3" fmla="*/ 7 h 49"/>
                <a:gd name="T4" fmla="*/ 7 w 46"/>
                <a:gd name="T5" fmla="*/ 24 h 49"/>
                <a:gd name="T6" fmla="*/ 24 w 46"/>
                <a:gd name="T7" fmla="*/ 41 h 49"/>
                <a:gd name="T8" fmla="*/ 39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8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8" y="14"/>
                  </a:moveTo>
                  <a:cubicBezTo>
                    <a:pt x="35" y="10"/>
                    <a:pt x="30" y="7"/>
                    <a:pt x="24" y="7"/>
                  </a:cubicBezTo>
                  <a:cubicBezTo>
                    <a:pt x="14" y="7"/>
                    <a:pt x="7" y="14"/>
                    <a:pt x="7" y="24"/>
                  </a:cubicBezTo>
                  <a:cubicBezTo>
                    <a:pt x="7" y="35"/>
                    <a:pt x="15" y="41"/>
                    <a:pt x="24" y="41"/>
                  </a:cubicBezTo>
                  <a:cubicBezTo>
                    <a:pt x="30" y="41"/>
                    <a:pt x="36" y="38"/>
                    <a:pt x="39" y="33"/>
                  </a:cubicBezTo>
                  <a:cubicBezTo>
                    <a:pt x="46" y="35"/>
                    <a:pt x="46" y="35"/>
                    <a:pt x="46" y="35"/>
                  </a:cubicBezTo>
                  <a:cubicBezTo>
                    <a:pt x="42" y="43"/>
                    <a:pt x="34" y="49"/>
                    <a:pt x="24" y="49"/>
                  </a:cubicBezTo>
                  <a:cubicBezTo>
                    <a:pt x="11" y="49"/>
                    <a:pt x="0" y="39"/>
                    <a:pt x="0" y="24"/>
                  </a:cubicBezTo>
                  <a:cubicBezTo>
                    <a:pt x="0" y="10"/>
                    <a:pt x="11" y="0"/>
                    <a:pt x="24" y="0"/>
                  </a:cubicBezTo>
                  <a:cubicBezTo>
                    <a:pt x="33" y="0"/>
                    <a:pt x="41" y="5"/>
                    <a:pt x="45" y="12"/>
                  </a:cubicBezTo>
                  <a:lnTo>
                    <a:pt x="3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6" name="Freeform 61"/>
            <p:cNvSpPr>
              <a:spLocks noEditPoints="1"/>
            </p:cNvSpPr>
            <p:nvPr userDrawn="1"/>
          </p:nvSpPr>
          <p:spPr bwMode="auto">
            <a:xfrm>
              <a:off x="4673317" y="2586552"/>
              <a:ext cx="116812" cy="116812"/>
            </a:xfrm>
            <a:custGeom>
              <a:avLst/>
              <a:gdLst>
                <a:gd name="T0" fmla="*/ 24 w 49"/>
                <a:gd name="T1" fmla="*/ 0 h 49"/>
                <a:gd name="T2" fmla="*/ 49 w 49"/>
                <a:gd name="T3" fmla="*/ 24 h 49"/>
                <a:gd name="T4" fmla="*/ 24 w 49"/>
                <a:gd name="T5" fmla="*/ 49 h 49"/>
                <a:gd name="T6" fmla="*/ 0 w 49"/>
                <a:gd name="T7" fmla="*/ 24 h 49"/>
                <a:gd name="T8" fmla="*/ 24 w 49"/>
                <a:gd name="T9" fmla="*/ 0 h 49"/>
                <a:gd name="T10" fmla="*/ 24 w 49"/>
                <a:gd name="T11" fmla="*/ 41 h 49"/>
                <a:gd name="T12" fmla="*/ 41 w 49"/>
                <a:gd name="T13" fmla="*/ 24 h 49"/>
                <a:gd name="T14" fmla="*/ 24 w 49"/>
                <a:gd name="T15" fmla="*/ 7 h 49"/>
                <a:gd name="T16" fmla="*/ 8 w 49"/>
                <a:gd name="T17" fmla="*/ 24 h 49"/>
                <a:gd name="T18" fmla="*/ 24 w 49"/>
                <a:gd name="T19"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4" y="0"/>
                  </a:moveTo>
                  <a:cubicBezTo>
                    <a:pt x="38" y="0"/>
                    <a:pt x="49" y="10"/>
                    <a:pt x="49" y="24"/>
                  </a:cubicBezTo>
                  <a:cubicBezTo>
                    <a:pt x="49" y="39"/>
                    <a:pt x="38" y="49"/>
                    <a:pt x="24" y="49"/>
                  </a:cubicBezTo>
                  <a:cubicBezTo>
                    <a:pt x="11" y="49"/>
                    <a:pt x="0" y="39"/>
                    <a:pt x="0" y="24"/>
                  </a:cubicBezTo>
                  <a:cubicBezTo>
                    <a:pt x="0" y="10"/>
                    <a:pt x="11" y="0"/>
                    <a:pt x="24" y="0"/>
                  </a:cubicBezTo>
                  <a:moveTo>
                    <a:pt x="24" y="41"/>
                  </a:moveTo>
                  <a:cubicBezTo>
                    <a:pt x="34" y="41"/>
                    <a:pt x="41" y="35"/>
                    <a:pt x="41" y="24"/>
                  </a:cubicBezTo>
                  <a:cubicBezTo>
                    <a:pt x="41" y="14"/>
                    <a:pt x="34" y="7"/>
                    <a:pt x="24" y="7"/>
                  </a:cubicBezTo>
                  <a:cubicBezTo>
                    <a:pt x="15" y="7"/>
                    <a:pt x="8" y="14"/>
                    <a:pt x="8" y="24"/>
                  </a:cubicBezTo>
                  <a:cubicBezTo>
                    <a:pt x="8" y="35"/>
                    <a:pt x="15" y="41"/>
                    <a:pt x="24" y="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7" name="Freeform 62"/>
            <p:cNvSpPr>
              <a:spLocks/>
            </p:cNvSpPr>
            <p:nvPr userDrawn="1"/>
          </p:nvSpPr>
          <p:spPr bwMode="auto">
            <a:xfrm>
              <a:off x="4813968" y="2588936"/>
              <a:ext cx="95357" cy="112044"/>
            </a:xfrm>
            <a:custGeom>
              <a:avLst/>
              <a:gdLst>
                <a:gd name="T0" fmla="*/ 40 w 40"/>
                <a:gd name="T1" fmla="*/ 0 h 47"/>
                <a:gd name="T2" fmla="*/ 40 w 40"/>
                <a:gd name="T3" fmla="*/ 47 h 47"/>
                <a:gd name="T4" fmla="*/ 33 w 40"/>
                <a:gd name="T5" fmla="*/ 47 h 47"/>
                <a:gd name="T6" fmla="*/ 16 w 40"/>
                <a:gd name="T7" fmla="*/ 24 h 47"/>
                <a:gd name="T8" fmla="*/ 8 w 40"/>
                <a:gd name="T9" fmla="*/ 12 h 47"/>
                <a:gd name="T10" fmla="*/ 7 w 40"/>
                <a:gd name="T11" fmla="*/ 12 h 47"/>
                <a:gd name="T12" fmla="*/ 8 w 40"/>
                <a:gd name="T13" fmla="*/ 27 h 47"/>
                <a:gd name="T14" fmla="*/ 8 w 40"/>
                <a:gd name="T15" fmla="*/ 47 h 47"/>
                <a:gd name="T16" fmla="*/ 0 w 40"/>
                <a:gd name="T17" fmla="*/ 47 h 47"/>
                <a:gd name="T18" fmla="*/ 0 w 40"/>
                <a:gd name="T19" fmla="*/ 0 h 47"/>
                <a:gd name="T20" fmla="*/ 7 w 40"/>
                <a:gd name="T21" fmla="*/ 0 h 47"/>
                <a:gd name="T22" fmla="*/ 24 w 40"/>
                <a:gd name="T23" fmla="*/ 23 h 47"/>
                <a:gd name="T24" fmla="*/ 32 w 40"/>
                <a:gd name="T25" fmla="*/ 34 h 47"/>
                <a:gd name="T26" fmla="*/ 32 w 40"/>
                <a:gd name="T27" fmla="*/ 34 h 47"/>
                <a:gd name="T28" fmla="*/ 32 w 40"/>
                <a:gd name="T29" fmla="*/ 20 h 47"/>
                <a:gd name="T30" fmla="*/ 32 w 40"/>
                <a:gd name="T31" fmla="*/ 0 h 47"/>
                <a:gd name="T32" fmla="*/ 40 w 40"/>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7">
                  <a:moveTo>
                    <a:pt x="40" y="0"/>
                  </a:moveTo>
                  <a:cubicBezTo>
                    <a:pt x="40" y="47"/>
                    <a:pt x="40" y="47"/>
                    <a:pt x="40" y="47"/>
                  </a:cubicBezTo>
                  <a:cubicBezTo>
                    <a:pt x="33" y="47"/>
                    <a:pt x="33" y="47"/>
                    <a:pt x="33" y="47"/>
                  </a:cubicBezTo>
                  <a:cubicBezTo>
                    <a:pt x="16" y="24"/>
                    <a:pt x="16" y="24"/>
                    <a:pt x="16" y="24"/>
                  </a:cubicBezTo>
                  <a:cubicBezTo>
                    <a:pt x="12" y="18"/>
                    <a:pt x="8" y="12"/>
                    <a:pt x="8" y="12"/>
                  </a:cubicBezTo>
                  <a:cubicBezTo>
                    <a:pt x="7" y="12"/>
                    <a:pt x="7" y="12"/>
                    <a:pt x="7" y="12"/>
                  </a:cubicBezTo>
                  <a:cubicBezTo>
                    <a:pt x="7" y="12"/>
                    <a:pt x="8" y="19"/>
                    <a:pt x="8" y="27"/>
                  </a:cubicBezTo>
                  <a:cubicBezTo>
                    <a:pt x="8" y="47"/>
                    <a:pt x="8" y="47"/>
                    <a:pt x="8" y="47"/>
                  </a:cubicBezTo>
                  <a:cubicBezTo>
                    <a:pt x="0" y="47"/>
                    <a:pt x="0" y="47"/>
                    <a:pt x="0" y="47"/>
                  </a:cubicBezTo>
                  <a:cubicBezTo>
                    <a:pt x="0" y="0"/>
                    <a:pt x="0" y="0"/>
                    <a:pt x="0" y="0"/>
                  </a:cubicBezTo>
                  <a:cubicBezTo>
                    <a:pt x="7" y="0"/>
                    <a:pt x="7" y="0"/>
                    <a:pt x="7" y="0"/>
                  </a:cubicBezTo>
                  <a:cubicBezTo>
                    <a:pt x="24" y="23"/>
                    <a:pt x="24" y="23"/>
                    <a:pt x="24" y="23"/>
                  </a:cubicBezTo>
                  <a:cubicBezTo>
                    <a:pt x="28" y="28"/>
                    <a:pt x="32" y="34"/>
                    <a:pt x="32" y="34"/>
                  </a:cubicBezTo>
                  <a:cubicBezTo>
                    <a:pt x="32" y="34"/>
                    <a:pt x="32" y="34"/>
                    <a:pt x="32" y="34"/>
                  </a:cubicBezTo>
                  <a:cubicBezTo>
                    <a:pt x="32" y="34"/>
                    <a:pt x="32" y="27"/>
                    <a:pt x="32" y="20"/>
                  </a:cubicBezTo>
                  <a:cubicBezTo>
                    <a:pt x="32" y="0"/>
                    <a:pt x="32" y="0"/>
                    <a:pt x="32" y="0"/>
                  </a:cubicBez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8" name="Freeform 63"/>
            <p:cNvSpPr>
              <a:spLocks/>
            </p:cNvSpPr>
            <p:nvPr userDrawn="1"/>
          </p:nvSpPr>
          <p:spPr bwMode="auto">
            <a:xfrm>
              <a:off x="4930780" y="2588936"/>
              <a:ext cx="90589" cy="112044"/>
            </a:xfrm>
            <a:custGeom>
              <a:avLst/>
              <a:gdLst>
                <a:gd name="T0" fmla="*/ 76 w 76"/>
                <a:gd name="T1" fmla="*/ 0 h 94"/>
                <a:gd name="T2" fmla="*/ 76 w 76"/>
                <a:gd name="T3" fmla="*/ 14 h 94"/>
                <a:gd name="T4" fmla="*/ 46 w 76"/>
                <a:gd name="T5" fmla="*/ 14 h 94"/>
                <a:gd name="T6" fmla="*/ 46 w 76"/>
                <a:gd name="T7" fmla="*/ 94 h 94"/>
                <a:gd name="T8" fmla="*/ 32 w 76"/>
                <a:gd name="T9" fmla="*/ 94 h 94"/>
                <a:gd name="T10" fmla="*/ 32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2" y="94"/>
                  </a:lnTo>
                  <a:lnTo>
                    <a:pt x="32"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39" name="Freeform 64"/>
            <p:cNvSpPr>
              <a:spLocks noEditPoints="1"/>
            </p:cNvSpPr>
            <p:nvPr userDrawn="1"/>
          </p:nvSpPr>
          <p:spPr bwMode="auto">
            <a:xfrm>
              <a:off x="5045208" y="2588936"/>
              <a:ext cx="83437" cy="112044"/>
            </a:xfrm>
            <a:custGeom>
              <a:avLst/>
              <a:gdLst>
                <a:gd name="T0" fmla="*/ 26 w 35"/>
                <a:gd name="T1" fmla="*/ 47 h 47"/>
                <a:gd name="T2" fmla="*/ 17 w 35"/>
                <a:gd name="T3" fmla="*/ 30 h 47"/>
                <a:gd name="T4" fmla="*/ 15 w 35"/>
                <a:gd name="T5" fmla="*/ 30 h 47"/>
                <a:gd name="T6" fmla="*/ 7 w 35"/>
                <a:gd name="T7" fmla="*/ 30 h 47"/>
                <a:gd name="T8" fmla="*/ 7 w 35"/>
                <a:gd name="T9" fmla="*/ 47 h 47"/>
                <a:gd name="T10" fmla="*/ 0 w 35"/>
                <a:gd name="T11" fmla="*/ 47 h 47"/>
                <a:gd name="T12" fmla="*/ 0 w 35"/>
                <a:gd name="T13" fmla="*/ 0 h 47"/>
                <a:gd name="T14" fmla="*/ 15 w 35"/>
                <a:gd name="T15" fmla="*/ 0 h 47"/>
                <a:gd name="T16" fmla="*/ 33 w 35"/>
                <a:gd name="T17" fmla="*/ 15 h 47"/>
                <a:gd name="T18" fmla="*/ 24 w 35"/>
                <a:gd name="T19" fmla="*/ 29 h 47"/>
                <a:gd name="T20" fmla="*/ 35 w 35"/>
                <a:gd name="T21" fmla="*/ 47 h 47"/>
                <a:gd name="T22" fmla="*/ 26 w 35"/>
                <a:gd name="T23" fmla="*/ 47 h 47"/>
                <a:gd name="T24" fmla="*/ 16 w 35"/>
                <a:gd name="T25" fmla="*/ 24 h 47"/>
                <a:gd name="T26" fmla="*/ 25 w 35"/>
                <a:gd name="T27" fmla="*/ 15 h 47"/>
                <a:gd name="T28" fmla="*/ 16 w 35"/>
                <a:gd name="T29" fmla="*/ 7 h 47"/>
                <a:gd name="T30" fmla="*/ 7 w 35"/>
                <a:gd name="T31" fmla="*/ 7 h 47"/>
                <a:gd name="T32" fmla="*/ 7 w 35"/>
                <a:gd name="T33" fmla="*/ 24 h 47"/>
                <a:gd name="T34" fmla="*/ 16 w 35"/>
                <a:gd name="T35"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7">
                  <a:moveTo>
                    <a:pt x="26" y="47"/>
                  </a:moveTo>
                  <a:cubicBezTo>
                    <a:pt x="17" y="30"/>
                    <a:pt x="17" y="30"/>
                    <a:pt x="17" y="30"/>
                  </a:cubicBezTo>
                  <a:cubicBezTo>
                    <a:pt x="15" y="30"/>
                    <a:pt x="15" y="30"/>
                    <a:pt x="15" y="30"/>
                  </a:cubicBezTo>
                  <a:cubicBezTo>
                    <a:pt x="7" y="30"/>
                    <a:pt x="7" y="30"/>
                    <a:pt x="7" y="30"/>
                  </a:cubicBezTo>
                  <a:cubicBezTo>
                    <a:pt x="7" y="47"/>
                    <a:pt x="7" y="47"/>
                    <a:pt x="7" y="47"/>
                  </a:cubicBezTo>
                  <a:cubicBezTo>
                    <a:pt x="0" y="47"/>
                    <a:pt x="0" y="47"/>
                    <a:pt x="0" y="47"/>
                  </a:cubicBezTo>
                  <a:cubicBezTo>
                    <a:pt x="0" y="0"/>
                    <a:pt x="0" y="0"/>
                    <a:pt x="0" y="0"/>
                  </a:cubicBezTo>
                  <a:cubicBezTo>
                    <a:pt x="15" y="0"/>
                    <a:pt x="15" y="0"/>
                    <a:pt x="15" y="0"/>
                  </a:cubicBezTo>
                  <a:cubicBezTo>
                    <a:pt x="26" y="0"/>
                    <a:pt x="33" y="6"/>
                    <a:pt x="33" y="15"/>
                  </a:cubicBezTo>
                  <a:cubicBezTo>
                    <a:pt x="33" y="22"/>
                    <a:pt x="30" y="26"/>
                    <a:pt x="24" y="29"/>
                  </a:cubicBezTo>
                  <a:cubicBezTo>
                    <a:pt x="35" y="47"/>
                    <a:pt x="35" y="47"/>
                    <a:pt x="35" y="47"/>
                  </a:cubicBezTo>
                  <a:lnTo>
                    <a:pt x="26" y="47"/>
                  </a:lnTo>
                  <a:close/>
                  <a:moveTo>
                    <a:pt x="16" y="24"/>
                  </a:moveTo>
                  <a:cubicBezTo>
                    <a:pt x="22" y="24"/>
                    <a:pt x="25" y="20"/>
                    <a:pt x="25" y="15"/>
                  </a:cubicBezTo>
                  <a:cubicBezTo>
                    <a:pt x="25" y="10"/>
                    <a:pt x="22" y="7"/>
                    <a:pt x="16" y="7"/>
                  </a:cubicBezTo>
                  <a:cubicBezTo>
                    <a:pt x="7" y="7"/>
                    <a:pt x="7" y="7"/>
                    <a:pt x="7" y="7"/>
                  </a:cubicBezTo>
                  <a:cubicBezTo>
                    <a:pt x="7" y="24"/>
                    <a:pt x="7" y="24"/>
                    <a:pt x="7" y="24"/>
                  </a:cubicBezTo>
                  <a:lnTo>
                    <a:pt x="16"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0" name="Freeform 65"/>
            <p:cNvSpPr>
              <a:spLocks noEditPoints="1"/>
            </p:cNvSpPr>
            <p:nvPr userDrawn="1"/>
          </p:nvSpPr>
          <p:spPr bwMode="auto">
            <a:xfrm>
              <a:off x="5142949" y="2588936"/>
              <a:ext cx="109660" cy="112044"/>
            </a:xfrm>
            <a:custGeom>
              <a:avLst/>
              <a:gdLst>
                <a:gd name="T0" fmla="*/ 34 w 46"/>
                <a:gd name="T1" fmla="*/ 36 h 47"/>
                <a:gd name="T2" fmla="*/ 12 w 46"/>
                <a:gd name="T3" fmla="*/ 36 h 47"/>
                <a:gd name="T4" fmla="*/ 8 w 46"/>
                <a:gd name="T5" fmla="*/ 47 h 47"/>
                <a:gd name="T6" fmla="*/ 0 w 46"/>
                <a:gd name="T7" fmla="*/ 47 h 47"/>
                <a:gd name="T8" fmla="*/ 20 w 46"/>
                <a:gd name="T9" fmla="*/ 0 h 47"/>
                <a:gd name="T10" fmla="*/ 26 w 46"/>
                <a:gd name="T11" fmla="*/ 0 h 47"/>
                <a:gd name="T12" fmla="*/ 46 w 46"/>
                <a:gd name="T13" fmla="*/ 47 h 47"/>
                <a:gd name="T14" fmla="*/ 38 w 46"/>
                <a:gd name="T15" fmla="*/ 47 h 47"/>
                <a:gd name="T16" fmla="*/ 34 w 46"/>
                <a:gd name="T17" fmla="*/ 36 h 47"/>
                <a:gd name="T18" fmla="*/ 31 w 46"/>
                <a:gd name="T19" fmla="*/ 30 h 47"/>
                <a:gd name="T20" fmla="*/ 25 w 46"/>
                <a:gd name="T21" fmla="*/ 15 h 47"/>
                <a:gd name="T22" fmla="*/ 23 w 46"/>
                <a:gd name="T23" fmla="*/ 9 h 47"/>
                <a:gd name="T24" fmla="*/ 23 w 46"/>
                <a:gd name="T25" fmla="*/ 9 h 47"/>
                <a:gd name="T26" fmla="*/ 21 w 46"/>
                <a:gd name="T27" fmla="*/ 15 h 47"/>
                <a:gd name="T28" fmla="*/ 15 w 46"/>
                <a:gd name="T29" fmla="*/ 30 h 47"/>
                <a:gd name="T30" fmla="*/ 31 w 46"/>
                <a:gd name="T31"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47">
                  <a:moveTo>
                    <a:pt x="34" y="36"/>
                  </a:moveTo>
                  <a:cubicBezTo>
                    <a:pt x="12" y="36"/>
                    <a:pt x="12" y="36"/>
                    <a:pt x="12" y="36"/>
                  </a:cubicBezTo>
                  <a:cubicBezTo>
                    <a:pt x="8" y="47"/>
                    <a:pt x="8" y="47"/>
                    <a:pt x="8" y="47"/>
                  </a:cubicBezTo>
                  <a:cubicBezTo>
                    <a:pt x="0" y="47"/>
                    <a:pt x="0" y="47"/>
                    <a:pt x="0" y="47"/>
                  </a:cubicBezTo>
                  <a:cubicBezTo>
                    <a:pt x="20" y="0"/>
                    <a:pt x="20" y="0"/>
                    <a:pt x="20" y="0"/>
                  </a:cubicBezTo>
                  <a:cubicBezTo>
                    <a:pt x="26" y="0"/>
                    <a:pt x="26" y="0"/>
                    <a:pt x="26" y="0"/>
                  </a:cubicBezTo>
                  <a:cubicBezTo>
                    <a:pt x="46" y="47"/>
                    <a:pt x="46" y="47"/>
                    <a:pt x="46" y="47"/>
                  </a:cubicBezTo>
                  <a:cubicBezTo>
                    <a:pt x="38" y="47"/>
                    <a:pt x="38" y="47"/>
                    <a:pt x="38" y="47"/>
                  </a:cubicBezTo>
                  <a:lnTo>
                    <a:pt x="34" y="36"/>
                  </a:lnTo>
                  <a:close/>
                  <a:moveTo>
                    <a:pt x="31" y="30"/>
                  </a:moveTo>
                  <a:cubicBezTo>
                    <a:pt x="25" y="15"/>
                    <a:pt x="25" y="15"/>
                    <a:pt x="25" y="15"/>
                  </a:cubicBezTo>
                  <a:cubicBezTo>
                    <a:pt x="24" y="13"/>
                    <a:pt x="23" y="9"/>
                    <a:pt x="23" y="9"/>
                  </a:cubicBezTo>
                  <a:cubicBezTo>
                    <a:pt x="23" y="9"/>
                    <a:pt x="23" y="9"/>
                    <a:pt x="23" y="9"/>
                  </a:cubicBezTo>
                  <a:cubicBezTo>
                    <a:pt x="23" y="9"/>
                    <a:pt x="22" y="13"/>
                    <a:pt x="21" y="15"/>
                  </a:cubicBezTo>
                  <a:cubicBezTo>
                    <a:pt x="15" y="30"/>
                    <a:pt x="15" y="30"/>
                    <a:pt x="15" y="30"/>
                  </a:cubicBezTo>
                  <a:lnTo>
                    <a:pt x="31"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1" name="Freeform 66"/>
            <p:cNvSpPr>
              <a:spLocks/>
            </p:cNvSpPr>
            <p:nvPr userDrawn="1"/>
          </p:nvSpPr>
          <p:spPr bwMode="auto">
            <a:xfrm>
              <a:off x="5262145" y="2586552"/>
              <a:ext cx="109660" cy="116812"/>
            </a:xfrm>
            <a:custGeom>
              <a:avLst/>
              <a:gdLst>
                <a:gd name="T0" fmla="*/ 37 w 46"/>
                <a:gd name="T1" fmla="*/ 14 h 49"/>
                <a:gd name="T2" fmla="*/ 24 w 46"/>
                <a:gd name="T3" fmla="*/ 7 h 49"/>
                <a:gd name="T4" fmla="*/ 7 w 46"/>
                <a:gd name="T5" fmla="*/ 24 h 49"/>
                <a:gd name="T6" fmla="*/ 24 w 46"/>
                <a:gd name="T7" fmla="*/ 41 h 49"/>
                <a:gd name="T8" fmla="*/ 38 w 46"/>
                <a:gd name="T9" fmla="*/ 33 h 49"/>
                <a:gd name="T10" fmla="*/ 46 w 46"/>
                <a:gd name="T11" fmla="*/ 35 h 49"/>
                <a:gd name="T12" fmla="*/ 24 w 46"/>
                <a:gd name="T13" fmla="*/ 49 h 49"/>
                <a:gd name="T14" fmla="*/ 0 w 46"/>
                <a:gd name="T15" fmla="*/ 24 h 49"/>
                <a:gd name="T16" fmla="*/ 24 w 46"/>
                <a:gd name="T17" fmla="*/ 0 h 49"/>
                <a:gd name="T18" fmla="*/ 45 w 46"/>
                <a:gd name="T19" fmla="*/ 12 h 49"/>
                <a:gd name="T20" fmla="*/ 37 w 46"/>
                <a:gd name="T21"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49">
                  <a:moveTo>
                    <a:pt x="37" y="14"/>
                  </a:moveTo>
                  <a:cubicBezTo>
                    <a:pt x="35" y="10"/>
                    <a:pt x="29" y="7"/>
                    <a:pt x="24" y="7"/>
                  </a:cubicBezTo>
                  <a:cubicBezTo>
                    <a:pt x="14" y="7"/>
                    <a:pt x="7" y="14"/>
                    <a:pt x="7" y="24"/>
                  </a:cubicBezTo>
                  <a:cubicBezTo>
                    <a:pt x="7" y="35"/>
                    <a:pt x="14" y="41"/>
                    <a:pt x="24" y="41"/>
                  </a:cubicBezTo>
                  <a:cubicBezTo>
                    <a:pt x="30" y="41"/>
                    <a:pt x="36" y="38"/>
                    <a:pt x="38" y="33"/>
                  </a:cubicBezTo>
                  <a:cubicBezTo>
                    <a:pt x="46" y="35"/>
                    <a:pt x="46" y="35"/>
                    <a:pt x="46" y="35"/>
                  </a:cubicBezTo>
                  <a:cubicBezTo>
                    <a:pt x="42" y="43"/>
                    <a:pt x="33" y="49"/>
                    <a:pt x="24" y="49"/>
                  </a:cubicBezTo>
                  <a:cubicBezTo>
                    <a:pt x="10" y="49"/>
                    <a:pt x="0" y="39"/>
                    <a:pt x="0" y="24"/>
                  </a:cubicBezTo>
                  <a:cubicBezTo>
                    <a:pt x="0" y="10"/>
                    <a:pt x="10" y="0"/>
                    <a:pt x="24" y="0"/>
                  </a:cubicBezTo>
                  <a:cubicBezTo>
                    <a:pt x="33" y="0"/>
                    <a:pt x="41" y="5"/>
                    <a:pt x="45" y="12"/>
                  </a:cubicBez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2" name="Freeform 67"/>
            <p:cNvSpPr>
              <a:spLocks/>
            </p:cNvSpPr>
            <p:nvPr userDrawn="1"/>
          </p:nvSpPr>
          <p:spPr bwMode="auto">
            <a:xfrm>
              <a:off x="5383725" y="2588936"/>
              <a:ext cx="90589" cy="112044"/>
            </a:xfrm>
            <a:custGeom>
              <a:avLst/>
              <a:gdLst>
                <a:gd name="T0" fmla="*/ 76 w 76"/>
                <a:gd name="T1" fmla="*/ 0 h 94"/>
                <a:gd name="T2" fmla="*/ 76 w 76"/>
                <a:gd name="T3" fmla="*/ 14 h 94"/>
                <a:gd name="T4" fmla="*/ 46 w 76"/>
                <a:gd name="T5" fmla="*/ 14 h 94"/>
                <a:gd name="T6" fmla="*/ 46 w 76"/>
                <a:gd name="T7" fmla="*/ 94 h 94"/>
                <a:gd name="T8" fmla="*/ 30 w 76"/>
                <a:gd name="T9" fmla="*/ 94 h 94"/>
                <a:gd name="T10" fmla="*/ 30 w 76"/>
                <a:gd name="T11" fmla="*/ 14 h 94"/>
                <a:gd name="T12" fmla="*/ 0 w 76"/>
                <a:gd name="T13" fmla="*/ 14 h 94"/>
                <a:gd name="T14" fmla="*/ 0 w 76"/>
                <a:gd name="T15" fmla="*/ 0 h 94"/>
                <a:gd name="T16" fmla="*/ 76 w 7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94">
                  <a:moveTo>
                    <a:pt x="76" y="0"/>
                  </a:moveTo>
                  <a:lnTo>
                    <a:pt x="76" y="14"/>
                  </a:lnTo>
                  <a:lnTo>
                    <a:pt x="46" y="14"/>
                  </a:lnTo>
                  <a:lnTo>
                    <a:pt x="46" y="94"/>
                  </a:lnTo>
                  <a:lnTo>
                    <a:pt x="30" y="94"/>
                  </a:lnTo>
                  <a:lnTo>
                    <a:pt x="30" y="14"/>
                  </a:lnTo>
                  <a:lnTo>
                    <a:pt x="0" y="14"/>
                  </a:lnTo>
                  <a:lnTo>
                    <a:pt x="0"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3" name="Freeform 68"/>
            <p:cNvSpPr>
              <a:spLocks/>
            </p:cNvSpPr>
            <p:nvPr userDrawn="1"/>
          </p:nvSpPr>
          <p:spPr bwMode="auto">
            <a:xfrm>
              <a:off x="4444461" y="2100233"/>
              <a:ext cx="45294" cy="66750"/>
            </a:xfrm>
            <a:custGeom>
              <a:avLst/>
              <a:gdLst>
                <a:gd name="T0" fmla="*/ 17 w 19"/>
                <a:gd name="T1" fmla="*/ 13 h 28"/>
                <a:gd name="T2" fmla="*/ 5 w 19"/>
                <a:gd name="T3" fmla="*/ 9 h 28"/>
                <a:gd name="T4" fmla="*/ 8 w 19"/>
                <a:gd name="T5" fmla="*/ 25 h 28"/>
                <a:gd name="T6" fmla="*/ 13 w 19"/>
                <a:gd name="T7" fmla="*/ 26 h 28"/>
                <a:gd name="T8" fmla="*/ 14 w 19"/>
                <a:gd name="T9" fmla="*/ 21 h 28"/>
                <a:gd name="T10" fmla="*/ 17 w 19"/>
                <a:gd name="T11" fmla="*/ 13 h 28"/>
              </a:gdLst>
              <a:ahLst/>
              <a:cxnLst>
                <a:cxn ang="0">
                  <a:pos x="T0" y="T1"/>
                </a:cxn>
                <a:cxn ang="0">
                  <a:pos x="T2" y="T3"/>
                </a:cxn>
                <a:cxn ang="0">
                  <a:pos x="T4" y="T5"/>
                </a:cxn>
                <a:cxn ang="0">
                  <a:pos x="T6" y="T7"/>
                </a:cxn>
                <a:cxn ang="0">
                  <a:pos x="T8" y="T9"/>
                </a:cxn>
                <a:cxn ang="0">
                  <a:pos x="T10" y="T11"/>
                </a:cxn>
              </a:cxnLst>
              <a:rect l="0" t="0" r="r" b="b"/>
              <a:pathLst>
                <a:path w="19" h="28">
                  <a:moveTo>
                    <a:pt x="17" y="13"/>
                  </a:moveTo>
                  <a:cubicBezTo>
                    <a:pt x="17" y="13"/>
                    <a:pt x="12" y="0"/>
                    <a:pt x="5" y="9"/>
                  </a:cubicBezTo>
                  <a:cubicBezTo>
                    <a:pt x="5" y="9"/>
                    <a:pt x="0" y="13"/>
                    <a:pt x="8" y="25"/>
                  </a:cubicBezTo>
                  <a:cubicBezTo>
                    <a:pt x="8" y="25"/>
                    <a:pt x="10" y="28"/>
                    <a:pt x="13" y="26"/>
                  </a:cubicBezTo>
                  <a:cubicBezTo>
                    <a:pt x="13" y="26"/>
                    <a:pt x="16" y="26"/>
                    <a:pt x="14" y="21"/>
                  </a:cubicBezTo>
                  <a:cubicBezTo>
                    <a:pt x="14" y="21"/>
                    <a:pt x="19" y="21"/>
                    <a:pt x="17" y="1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4" name="Freeform 69"/>
            <p:cNvSpPr>
              <a:spLocks/>
            </p:cNvSpPr>
            <p:nvPr userDrawn="1"/>
          </p:nvSpPr>
          <p:spPr bwMode="auto">
            <a:xfrm>
              <a:off x="5884348" y="2088313"/>
              <a:ext cx="45294" cy="64366"/>
            </a:xfrm>
            <a:custGeom>
              <a:avLst/>
              <a:gdLst>
                <a:gd name="T0" fmla="*/ 16 w 19"/>
                <a:gd name="T1" fmla="*/ 12 h 27"/>
                <a:gd name="T2" fmla="*/ 4 w 19"/>
                <a:gd name="T3" fmla="*/ 8 h 27"/>
                <a:gd name="T4" fmla="*/ 8 w 19"/>
                <a:gd name="T5" fmla="*/ 24 h 27"/>
                <a:gd name="T6" fmla="*/ 12 w 19"/>
                <a:gd name="T7" fmla="*/ 26 h 27"/>
                <a:gd name="T8" fmla="*/ 14 w 19"/>
                <a:gd name="T9" fmla="*/ 21 h 27"/>
                <a:gd name="T10" fmla="*/ 16 w 19"/>
                <a:gd name="T11" fmla="*/ 12 h 27"/>
              </a:gdLst>
              <a:ahLst/>
              <a:cxnLst>
                <a:cxn ang="0">
                  <a:pos x="T0" y="T1"/>
                </a:cxn>
                <a:cxn ang="0">
                  <a:pos x="T2" y="T3"/>
                </a:cxn>
                <a:cxn ang="0">
                  <a:pos x="T4" y="T5"/>
                </a:cxn>
                <a:cxn ang="0">
                  <a:pos x="T6" y="T7"/>
                </a:cxn>
                <a:cxn ang="0">
                  <a:pos x="T8" y="T9"/>
                </a:cxn>
                <a:cxn ang="0">
                  <a:pos x="T10" y="T11"/>
                </a:cxn>
              </a:cxnLst>
              <a:rect l="0" t="0" r="r" b="b"/>
              <a:pathLst>
                <a:path w="19" h="27">
                  <a:moveTo>
                    <a:pt x="16" y="12"/>
                  </a:moveTo>
                  <a:cubicBezTo>
                    <a:pt x="16" y="12"/>
                    <a:pt x="12" y="0"/>
                    <a:pt x="4" y="8"/>
                  </a:cubicBezTo>
                  <a:cubicBezTo>
                    <a:pt x="4" y="8"/>
                    <a:pt x="0" y="12"/>
                    <a:pt x="8" y="24"/>
                  </a:cubicBezTo>
                  <a:cubicBezTo>
                    <a:pt x="8" y="24"/>
                    <a:pt x="10" y="27"/>
                    <a:pt x="12" y="26"/>
                  </a:cubicBezTo>
                  <a:cubicBezTo>
                    <a:pt x="12" y="26"/>
                    <a:pt x="16" y="25"/>
                    <a:pt x="14" y="21"/>
                  </a:cubicBezTo>
                  <a:cubicBezTo>
                    <a:pt x="14" y="21"/>
                    <a:pt x="19" y="20"/>
                    <a:pt x="16"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5" name="Freeform 70"/>
            <p:cNvSpPr>
              <a:spLocks noEditPoints="1"/>
            </p:cNvSpPr>
            <p:nvPr userDrawn="1"/>
          </p:nvSpPr>
          <p:spPr bwMode="auto">
            <a:xfrm>
              <a:off x="2697049" y="2076393"/>
              <a:ext cx="1022701" cy="488703"/>
            </a:xfrm>
            <a:custGeom>
              <a:avLst/>
              <a:gdLst>
                <a:gd name="T0" fmla="*/ 406 w 429"/>
                <a:gd name="T1" fmla="*/ 144 h 205"/>
                <a:gd name="T2" fmla="*/ 377 w 429"/>
                <a:gd name="T3" fmla="*/ 95 h 205"/>
                <a:gd name="T4" fmla="*/ 429 w 429"/>
                <a:gd name="T5" fmla="*/ 20 h 205"/>
                <a:gd name="T6" fmla="*/ 397 w 429"/>
                <a:gd name="T7" fmla="*/ 31 h 205"/>
                <a:gd name="T8" fmla="*/ 368 w 429"/>
                <a:gd name="T9" fmla="*/ 93 h 205"/>
                <a:gd name="T10" fmla="*/ 275 w 429"/>
                <a:gd name="T11" fmla="*/ 150 h 205"/>
                <a:gd name="T12" fmla="*/ 235 w 429"/>
                <a:gd name="T13" fmla="*/ 134 h 205"/>
                <a:gd name="T14" fmla="*/ 253 w 429"/>
                <a:gd name="T15" fmla="*/ 122 h 205"/>
                <a:gd name="T16" fmla="*/ 259 w 429"/>
                <a:gd name="T17" fmla="*/ 105 h 205"/>
                <a:gd name="T18" fmla="*/ 228 w 429"/>
                <a:gd name="T19" fmla="*/ 123 h 205"/>
                <a:gd name="T20" fmla="*/ 228 w 429"/>
                <a:gd name="T21" fmla="*/ 130 h 205"/>
                <a:gd name="T22" fmla="*/ 183 w 429"/>
                <a:gd name="T23" fmla="*/ 143 h 205"/>
                <a:gd name="T24" fmla="*/ 79 w 429"/>
                <a:gd name="T25" fmla="*/ 102 h 205"/>
                <a:gd name="T26" fmla="*/ 132 w 429"/>
                <a:gd name="T27" fmla="*/ 47 h 205"/>
                <a:gd name="T28" fmla="*/ 121 w 429"/>
                <a:gd name="T29" fmla="*/ 29 h 205"/>
                <a:gd name="T30" fmla="*/ 17 w 429"/>
                <a:gd name="T31" fmla="*/ 143 h 205"/>
                <a:gd name="T32" fmla="*/ 23 w 429"/>
                <a:gd name="T33" fmla="*/ 198 h 205"/>
                <a:gd name="T34" fmla="*/ 64 w 429"/>
                <a:gd name="T35" fmla="*/ 117 h 205"/>
                <a:gd name="T36" fmla="*/ 69 w 429"/>
                <a:gd name="T37" fmla="*/ 108 h 205"/>
                <a:gd name="T38" fmla="*/ 99 w 429"/>
                <a:gd name="T39" fmla="*/ 130 h 205"/>
                <a:gd name="T40" fmla="*/ 227 w 429"/>
                <a:gd name="T41" fmla="*/ 138 h 205"/>
                <a:gd name="T42" fmla="*/ 307 w 429"/>
                <a:gd name="T43" fmla="*/ 145 h 205"/>
                <a:gd name="T44" fmla="*/ 368 w 429"/>
                <a:gd name="T45" fmla="*/ 102 h 205"/>
                <a:gd name="T46" fmla="*/ 379 w 429"/>
                <a:gd name="T47" fmla="*/ 136 h 205"/>
                <a:gd name="T48" fmla="*/ 404 w 429"/>
                <a:gd name="T49" fmla="*/ 150 h 205"/>
                <a:gd name="T50" fmla="*/ 406 w 429"/>
                <a:gd name="T51" fmla="*/ 144 h 205"/>
                <a:gd name="T52" fmla="*/ 380 w 429"/>
                <a:gd name="T53" fmla="*/ 76 h 205"/>
                <a:gd name="T54" fmla="*/ 417 w 429"/>
                <a:gd name="T55" fmla="*/ 23 h 205"/>
                <a:gd name="T56" fmla="*/ 410 w 429"/>
                <a:gd name="T57" fmla="*/ 47 h 205"/>
                <a:gd name="T58" fmla="*/ 378 w 429"/>
                <a:gd name="T59" fmla="*/ 84 h 205"/>
                <a:gd name="T60" fmla="*/ 380 w 429"/>
                <a:gd name="T61" fmla="*/ 76 h 205"/>
                <a:gd name="T62" fmla="*/ 237 w 429"/>
                <a:gd name="T63" fmla="*/ 123 h 205"/>
                <a:gd name="T64" fmla="*/ 253 w 429"/>
                <a:gd name="T65" fmla="*/ 111 h 205"/>
                <a:gd name="T66" fmla="*/ 236 w 429"/>
                <a:gd name="T67" fmla="*/ 125 h 205"/>
                <a:gd name="T68" fmla="*/ 237 w 429"/>
                <a:gd name="T69" fmla="*/ 123 h 205"/>
                <a:gd name="T70" fmla="*/ 69 w 429"/>
                <a:gd name="T71" fmla="*/ 95 h 205"/>
                <a:gd name="T72" fmla="*/ 60 w 429"/>
                <a:gd name="T73" fmla="*/ 88 h 205"/>
                <a:gd name="T74" fmla="*/ 58 w 429"/>
                <a:gd name="T75" fmla="*/ 97 h 205"/>
                <a:gd name="T76" fmla="*/ 57 w 429"/>
                <a:gd name="T77" fmla="*/ 112 h 205"/>
                <a:gd name="T78" fmla="*/ 57 w 429"/>
                <a:gd name="T79" fmla="*/ 112 h 205"/>
                <a:gd name="T80" fmla="*/ 31 w 429"/>
                <a:gd name="T81" fmla="*/ 181 h 205"/>
                <a:gd name="T82" fmla="*/ 22 w 429"/>
                <a:gd name="T83" fmla="*/ 187 h 205"/>
                <a:gd name="T84" fmla="*/ 25 w 429"/>
                <a:gd name="T85" fmla="*/ 149 h 205"/>
                <a:gd name="T86" fmla="*/ 110 w 429"/>
                <a:gd name="T87" fmla="*/ 40 h 205"/>
                <a:gd name="T88" fmla="*/ 122 w 429"/>
                <a:gd name="T89" fmla="*/ 49 h 205"/>
                <a:gd name="T90" fmla="*/ 69 w 429"/>
                <a:gd name="T91" fmla="*/ 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9" h="205">
                  <a:moveTo>
                    <a:pt x="406" y="144"/>
                  </a:moveTo>
                  <a:cubicBezTo>
                    <a:pt x="379" y="136"/>
                    <a:pt x="375" y="112"/>
                    <a:pt x="377" y="95"/>
                  </a:cubicBezTo>
                  <a:cubicBezTo>
                    <a:pt x="424" y="52"/>
                    <a:pt x="429" y="20"/>
                    <a:pt x="429" y="20"/>
                  </a:cubicBezTo>
                  <a:cubicBezTo>
                    <a:pt x="426" y="0"/>
                    <a:pt x="397" y="31"/>
                    <a:pt x="397" y="31"/>
                  </a:cubicBezTo>
                  <a:cubicBezTo>
                    <a:pt x="377" y="56"/>
                    <a:pt x="370" y="77"/>
                    <a:pt x="368" y="93"/>
                  </a:cubicBezTo>
                  <a:cubicBezTo>
                    <a:pt x="318" y="141"/>
                    <a:pt x="275" y="150"/>
                    <a:pt x="275" y="150"/>
                  </a:cubicBezTo>
                  <a:cubicBezTo>
                    <a:pt x="253" y="157"/>
                    <a:pt x="237" y="147"/>
                    <a:pt x="235" y="134"/>
                  </a:cubicBezTo>
                  <a:cubicBezTo>
                    <a:pt x="247" y="128"/>
                    <a:pt x="253" y="122"/>
                    <a:pt x="253" y="122"/>
                  </a:cubicBezTo>
                  <a:cubicBezTo>
                    <a:pt x="267" y="112"/>
                    <a:pt x="259" y="105"/>
                    <a:pt x="259" y="105"/>
                  </a:cubicBezTo>
                  <a:cubicBezTo>
                    <a:pt x="240" y="87"/>
                    <a:pt x="228" y="123"/>
                    <a:pt x="228" y="123"/>
                  </a:cubicBezTo>
                  <a:cubicBezTo>
                    <a:pt x="228" y="126"/>
                    <a:pt x="228" y="128"/>
                    <a:pt x="228" y="130"/>
                  </a:cubicBezTo>
                  <a:cubicBezTo>
                    <a:pt x="204" y="142"/>
                    <a:pt x="183" y="143"/>
                    <a:pt x="183" y="143"/>
                  </a:cubicBezTo>
                  <a:cubicBezTo>
                    <a:pt x="113" y="141"/>
                    <a:pt x="79" y="102"/>
                    <a:pt x="79" y="102"/>
                  </a:cubicBezTo>
                  <a:cubicBezTo>
                    <a:pt x="117" y="82"/>
                    <a:pt x="132" y="47"/>
                    <a:pt x="132" y="47"/>
                  </a:cubicBezTo>
                  <a:cubicBezTo>
                    <a:pt x="138" y="28"/>
                    <a:pt x="121" y="29"/>
                    <a:pt x="121" y="29"/>
                  </a:cubicBezTo>
                  <a:cubicBezTo>
                    <a:pt x="59" y="36"/>
                    <a:pt x="17" y="143"/>
                    <a:pt x="17" y="143"/>
                  </a:cubicBezTo>
                  <a:cubicBezTo>
                    <a:pt x="0" y="191"/>
                    <a:pt x="23" y="198"/>
                    <a:pt x="23" y="198"/>
                  </a:cubicBezTo>
                  <a:cubicBezTo>
                    <a:pt x="42" y="205"/>
                    <a:pt x="64" y="117"/>
                    <a:pt x="64" y="117"/>
                  </a:cubicBezTo>
                  <a:cubicBezTo>
                    <a:pt x="65" y="105"/>
                    <a:pt x="69" y="108"/>
                    <a:pt x="69" y="108"/>
                  </a:cubicBezTo>
                  <a:cubicBezTo>
                    <a:pt x="71" y="113"/>
                    <a:pt x="99" y="130"/>
                    <a:pt x="99" y="130"/>
                  </a:cubicBezTo>
                  <a:cubicBezTo>
                    <a:pt x="157" y="160"/>
                    <a:pt x="202" y="150"/>
                    <a:pt x="227" y="138"/>
                  </a:cubicBezTo>
                  <a:cubicBezTo>
                    <a:pt x="231" y="184"/>
                    <a:pt x="307" y="145"/>
                    <a:pt x="307" y="145"/>
                  </a:cubicBezTo>
                  <a:cubicBezTo>
                    <a:pt x="332" y="130"/>
                    <a:pt x="352" y="116"/>
                    <a:pt x="368" y="102"/>
                  </a:cubicBezTo>
                  <a:cubicBezTo>
                    <a:pt x="369" y="123"/>
                    <a:pt x="379" y="136"/>
                    <a:pt x="379" y="136"/>
                  </a:cubicBezTo>
                  <a:cubicBezTo>
                    <a:pt x="396" y="154"/>
                    <a:pt x="404" y="150"/>
                    <a:pt x="404" y="150"/>
                  </a:cubicBezTo>
                  <a:cubicBezTo>
                    <a:pt x="410" y="146"/>
                    <a:pt x="406" y="144"/>
                    <a:pt x="406" y="144"/>
                  </a:cubicBezTo>
                  <a:moveTo>
                    <a:pt x="380" y="76"/>
                  </a:moveTo>
                  <a:cubicBezTo>
                    <a:pt x="402" y="28"/>
                    <a:pt x="417" y="23"/>
                    <a:pt x="417" y="23"/>
                  </a:cubicBezTo>
                  <a:cubicBezTo>
                    <a:pt x="428" y="19"/>
                    <a:pt x="410" y="47"/>
                    <a:pt x="410" y="47"/>
                  </a:cubicBezTo>
                  <a:cubicBezTo>
                    <a:pt x="399" y="61"/>
                    <a:pt x="389" y="73"/>
                    <a:pt x="378" y="84"/>
                  </a:cubicBezTo>
                  <a:cubicBezTo>
                    <a:pt x="379" y="79"/>
                    <a:pt x="380" y="76"/>
                    <a:pt x="380" y="76"/>
                  </a:cubicBezTo>
                  <a:moveTo>
                    <a:pt x="237" y="123"/>
                  </a:moveTo>
                  <a:cubicBezTo>
                    <a:pt x="246" y="106"/>
                    <a:pt x="253" y="111"/>
                    <a:pt x="253" y="111"/>
                  </a:cubicBezTo>
                  <a:cubicBezTo>
                    <a:pt x="248" y="116"/>
                    <a:pt x="242" y="121"/>
                    <a:pt x="236" y="125"/>
                  </a:cubicBezTo>
                  <a:cubicBezTo>
                    <a:pt x="237" y="124"/>
                    <a:pt x="237" y="123"/>
                    <a:pt x="237" y="123"/>
                  </a:cubicBezTo>
                  <a:moveTo>
                    <a:pt x="69" y="95"/>
                  </a:moveTo>
                  <a:cubicBezTo>
                    <a:pt x="69" y="95"/>
                    <a:pt x="72" y="79"/>
                    <a:pt x="60" y="88"/>
                  </a:cubicBezTo>
                  <a:cubicBezTo>
                    <a:pt x="60" y="88"/>
                    <a:pt x="54" y="91"/>
                    <a:pt x="58" y="97"/>
                  </a:cubicBezTo>
                  <a:cubicBezTo>
                    <a:pt x="58" y="97"/>
                    <a:pt x="48" y="97"/>
                    <a:pt x="57" y="112"/>
                  </a:cubicBezTo>
                  <a:cubicBezTo>
                    <a:pt x="57" y="112"/>
                    <a:pt x="57" y="112"/>
                    <a:pt x="57" y="112"/>
                  </a:cubicBezTo>
                  <a:cubicBezTo>
                    <a:pt x="57" y="112"/>
                    <a:pt x="45" y="156"/>
                    <a:pt x="31" y="181"/>
                  </a:cubicBezTo>
                  <a:cubicBezTo>
                    <a:pt x="31" y="181"/>
                    <a:pt x="25" y="194"/>
                    <a:pt x="22" y="187"/>
                  </a:cubicBezTo>
                  <a:cubicBezTo>
                    <a:pt x="22" y="187"/>
                    <a:pt x="17" y="177"/>
                    <a:pt x="25" y="149"/>
                  </a:cubicBezTo>
                  <a:cubicBezTo>
                    <a:pt x="25" y="149"/>
                    <a:pt x="51" y="59"/>
                    <a:pt x="110" y="40"/>
                  </a:cubicBezTo>
                  <a:cubicBezTo>
                    <a:pt x="110" y="40"/>
                    <a:pt x="133" y="31"/>
                    <a:pt x="122" y="49"/>
                  </a:cubicBezTo>
                  <a:cubicBezTo>
                    <a:pt x="122" y="49"/>
                    <a:pt x="95" y="93"/>
                    <a:pt x="69"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6" name="Freeform 71"/>
            <p:cNvSpPr>
              <a:spLocks noEditPoints="1"/>
            </p:cNvSpPr>
            <p:nvPr userDrawn="1"/>
          </p:nvSpPr>
          <p:spPr bwMode="auto">
            <a:xfrm>
              <a:off x="3686375" y="2112152"/>
              <a:ext cx="1399360" cy="407650"/>
            </a:xfrm>
            <a:custGeom>
              <a:avLst/>
              <a:gdLst>
                <a:gd name="T0" fmla="*/ 518 w 587"/>
                <a:gd name="T1" fmla="*/ 69 h 171"/>
                <a:gd name="T2" fmla="*/ 511 w 587"/>
                <a:gd name="T3" fmla="*/ 62 h 171"/>
                <a:gd name="T4" fmla="*/ 432 w 587"/>
                <a:gd name="T5" fmla="*/ 47 h 171"/>
                <a:gd name="T6" fmla="*/ 407 w 587"/>
                <a:gd name="T7" fmla="*/ 45 h 171"/>
                <a:gd name="T8" fmla="*/ 395 w 587"/>
                <a:gd name="T9" fmla="*/ 52 h 171"/>
                <a:gd name="T10" fmla="*/ 407 w 587"/>
                <a:gd name="T11" fmla="*/ 57 h 171"/>
                <a:gd name="T12" fmla="*/ 441 w 587"/>
                <a:gd name="T13" fmla="*/ 71 h 171"/>
                <a:gd name="T14" fmla="*/ 407 w 587"/>
                <a:gd name="T15" fmla="*/ 89 h 171"/>
                <a:gd name="T16" fmla="*/ 380 w 587"/>
                <a:gd name="T17" fmla="*/ 79 h 171"/>
                <a:gd name="T18" fmla="*/ 381 w 587"/>
                <a:gd name="T19" fmla="*/ 69 h 171"/>
                <a:gd name="T20" fmla="*/ 377 w 587"/>
                <a:gd name="T21" fmla="*/ 63 h 171"/>
                <a:gd name="T22" fmla="*/ 370 w 587"/>
                <a:gd name="T23" fmla="*/ 67 h 171"/>
                <a:gd name="T24" fmla="*/ 297 w 587"/>
                <a:gd name="T25" fmla="*/ 89 h 171"/>
                <a:gd name="T26" fmla="*/ 289 w 587"/>
                <a:gd name="T27" fmla="*/ 61 h 171"/>
                <a:gd name="T28" fmla="*/ 290 w 587"/>
                <a:gd name="T29" fmla="*/ 46 h 171"/>
                <a:gd name="T30" fmla="*/ 285 w 587"/>
                <a:gd name="T31" fmla="*/ 53 h 171"/>
                <a:gd name="T32" fmla="*/ 201 w 587"/>
                <a:gd name="T33" fmla="*/ 107 h 171"/>
                <a:gd name="T34" fmla="*/ 199 w 587"/>
                <a:gd name="T35" fmla="*/ 66 h 171"/>
                <a:gd name="T36" fmla="*/ 232 w 587"/>
                <a:gd name="T37" fmla="*/ 31 h 171"/>
                <a:gd name="T38" fmla="*/ 279 w 587"/>
                <a:gd name="T39" fmla="*/ 6 h 171"/>
                <a:gd name="T40" fmla="*/ 281 w 587"/>
                <a:gd name="T41" fmla="*/ 2 h 171"/>
                <a:gd name="T42" fmla="*/ 281 w 587"/>
                <a:gd name="T43" fmla="*/ 2 h 171"/>
                <a:gd name="T44" fmla="*/ 272 w 587"/>
                <a:gd name="T45" fmla="*/ 2 h 171"/>
                <a:gd name="T46" fmla="*/ 233 w 587"/>
                <a:gd name="T47" fmla="*/ 21 h 171"/>
                <a:gd name="T48" fmla="*/ 227 w 587"/>
                <a:gd name="T49" fmla="*/ 9 h 171"/>
                <a:gd name="T50" fmla="*/ 195 w 587"/>
                <a:gd name="T51" fmla="*/ 55 h 171"/>
                <a:gd name="T52" fmla="*/ 100 w 587"/>
                <a:gd name="T53" fmla="*/ 116 h 171"/>
                <a:gd name="T54" fmla="*/ 88 w 587"/>
                <a:gd name="T55" fmla="*/ 83 h 171"/>
                <a:gd name="T56" fmla="*/ 83 w 587"/>
                <a:gd name="T57" fmla="*/ 79 h 171"/>
                <a:gd name="T58" fmla="*/ 73 w 587"/>
                <a:gd name="T59" fmla="*/ 86 h 171"/>
                <a:gd name="T60" fmla="*/ 58 w 587"/>
                <a:gd name="T61" fmla="*/ 101 h 171"/>
                <a:gd name="T62" fmla="*/ 62 w 587"/>
                <a:gd name="T63" fmla="*/ 65 h 171"/>
                <a:gd name="T64" fmla="*/ 17 w 587"/>
                <a:gd name="T65" fmla="*/ 87 h 171"/>
                <a:gd name="T66" fmla="*/ 14 w 587"/>
                <a:gd name="T67" fmla="*/ 123 h 171"/>
                <a:gd name="T68" fmla="*/ 79 w 587"/>
                <a:gd name="T69" fmla="*/ 91 h 171"/>
                <a:gd name="T70" fmla="*/ 81 w 587"/>
                <a:gd name="T71" fmla="*/ 90 h 171"/>
                <a:gd name="T72" fmla="*/ 119 w 587"/>
                <a:gd name="T73" fmla="*/ 122 h 171"/>
                <a:gd name="T74" fmla="*/ 184 w 587"/>
                <a:gd name="T75" fmla="*/ 77 h 171"/>
                <a:gd name="T76" fmla="*/ 277 w 587"/>
                <a:gd name="T77" fmla="*/ 72 h 171"/>
                <a:gd name="T78" fmla="*/ 332 w 587"/>
                <a:gd name="T79" fmla="*/ 97 h 171"/>
                <a:gd name="T80" fmla="*/ 371 w 587"/>
                <a:gd name="T81" fmla="*/ 78 h 171"/>
                <a:gd name="T82" fmla="*/ 412 w 587"/>
                <a:gd name="T83" fmla="*/ 99 h 171"/>
                <a:gd name="T84" fmla="*/ 446 w 587"/>
                <a:gd name="T85" fmla="*/ 80 h 171"/>
                <a:gd name="T86" fmla="*/ 437 w 587"/>
                <a:gd name="T87" fmla="*/ 56 h 171"/>
                <a:gd name="T88" fmla="*/ 506 w 587"/>
                <a:gd name="T89" fmla="*/ 77 h 171"/>
                <a:gd name="T90" fmla="*/ 502 w 587"/>
                <a:gd name="T91" fmla="*/ 98 h 171"/>
                <a:gd name="T92" fmla="*/ 519 w 587"/>
                <a:gd name="T93" fmla="*/ 77 h 171"/>
                <a:gd name="T94" fmla="*/ 564 w 587"/>
                <a:gd name="T95" fmla="*/ 59 h 171"/>
                <a:gd name="T96" fmla="*/ 560 w 587"/>
                <a:gd name="T97" fmla="*/ 84 h 171"/>
                <a:gd name="T98" fmla="*/ 556 w 587"/>
                <a:gd name="T99" fmla="*/ 98 h 171"/>
                <a:gd name="T100" fmla="*/ 573 w 587"/>
                <a:gd name="T101" fmla="*/ 51 h 171"/>
                <a:gd name="T102" fmla="*/ 518 w 587"/>
                <a:gd name="T103" fmla="*/ 69 h 171"/>
                <a:gd name="T104" fmla="*/ 20 w 587"/>
                <a:gd name="T105" fmla="*/ 105 h 171"/>
                <a:gd name="T106" fmla="*/ 45 w 587"/>
                <a:gd name="T107" fmla="*/ 73 h 171"/>
                <a:gd name="T108" fmla="*/ 49 w 587"/>
                <a:gd name="T109" fmla="*/ 105 h 171"/>
                <a:gd name="T110" fmla="*/ 20 w 587"/>
                <a:gd name="T111"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171">
                  <a:moveTo>
                    <a:pt x="518" y="69"/>
                  </a:moveTo>
                  <a:cubicBezTo>
                    <a:pt x="518" y="69"/>
                    <a:pt x="516" y="71"/>
                    <a:pt x="511" y="62"/>
                  </a:cubicBezTo>
                  <a:cubicBezTo>
                    <a:pt x="511" y="62"/>
                    <a:pt x="500" y="42"/>
                    <a:pt x="432" y="47"/>
                  </a:cubicBezTo>
                  <a:cubicBezTo>
                    <a:pt x="432" y="47"/>
                    <a:pt x="418" y="47"/>
                    <a:pt x="407" y="45"/>
                  </a:cubicBezTo>
                  <a:cubicBezTo>
                    <a:pt x="407" y="45"/>
                    <a:pt x="396" y="43"/>
                    <a:pt x="395" y="52"/>
                  </a:cubicBezTo>
                  <a:cubicBezTo>
                    <a:pt x="395" y="52"/>
                    <a:pt x="394" y="57"/>
                    <a:pt x="407" y="57"/>
                  </a:cubicBezTo>
                  <a:cubicBezTo>
                    <a:pt x="407" y="57"/>
                    <a:pt x="440" y="52"/>
                    <a:pt x="441" y="71"/>
                  </a:cubicBezTo>
                  <a:cubicBezTo>
                    <a:pt x="441" y="71"/>
                    <a:pt x="441" y="87"/>
                    <a:pt x="407" y="89"/>
                  </a:cubicBezTo>
                  <a:cubicBezTo>
                    <a:pt x="407" y="89"/>
                    <a:pt x="385" y="90"/>
                    <a:pt x="380" y="79"/>
                  </a:cubicBezTo>
                  <a:cubicBezTo>
                    <a:pt x="380" y="79"/>
                    <a:pt x="379" y="77"/>
                    <a:pt x="381" y="69"/>
                  </a:cubicBezTo>
                  <a:cubicBezTo>
                    <a:pt x="381" y="69"/>
                    <a:pt x="383" y="63"/>
                    <a:pt x="377" y="63"/>
                  </a:cubicBezTo>
                  <a:cubicBezTo>
                    <a:pt x="377" y="63"/>
                    <a:pt x="373" y="60"/>
                    <a:pt x="370" y="67"/>
                  </a:cubicBezTo>
                  <a:cubicBezTo>
                    <a:pt x="370" y="67"/>
                    <a:pt x="330" y="99"/>
                    <a:pt x="297" y="89"/>
                  </a:cubicBezTo>
                  <a:cubicBezTo>
                    <a:pt x="297" y="89"/>
                    <a:pt x="281" y="84"/>
                    <a:pt x="289" y="61"/>
                  </a:cubicBezTo>
                  <a:cubicBezTo>
                    <a:pt x="289" y="61"/>
                    <a:pt x="298" y="46"/>
                    <a:pt x="290" y="46"/>
                  </a:cubicBezTo>
                  <a:cubicBezTo>
                    <a:pt x="290" y="46"/>
                    <a:pt x="286" y="45"/>
                    <a:pt x="285" y="53"/>
                  </a:cubicBezTo>
                  <a:cubicBezTo>
                    <a:pt x="285" y="53"/>
                    <a:pt x="243" y="106"/>
                    <a:pt x="201" y="107"/>
                  </a:cubicBezTo>
                  <a:cubicBezTo>
                    <a:pt x="201" y="107"/>
                    <a:pt x="177" y="110"/>
                    <a:pt x="199" y="66"/>
                  </a:cubicBezTo>
                  <a:cubicBezTo>
                    <a:pt x="199" y="66"/>
                    <a:pt x="212" y="43"/>
                    <a:pt x="232" y="31"/>
                  </a:cubicBezTo>
                  <a:cubicBezTo>
                    <a:pt x="232" y="31"/>
                    <a:pt x="278" y="7"/>
                    <a:pt x="279" y="6"/>
                  </a:cubicBezTo>
                  <a:cubicBezTo>
                    <a:pt x="280" y="5"/>
                    <a:pt x="283" y="4"/>
                    <a:pt x="281" y="2"/>
                  </a:cubicBezTo>
                  <a:cubicBezTo>
                    <a:pt x="281" y="2"/>
                    <a:pt x="281" y="2"/>
                    <a:pt x="281" y="2"/>
                  </a:cubicBezTo>
                  <a:cubicBezTo>
                    <a:pt x="281" y="2"/>
                    <a:pt x="277" y="0"/>
                    <a:pt x="272" y="2"/>
                  </a:cubicBezTo>
                  <a:cubicBezTo>
                    <a:pt x="233" y="21"/>
                    <a:pt x="233" y="21"/>
                    <a:pt x="233" y="21"/>
                  </a:cubicBezTo>
                  <a:cubicBezTo>
                    <a:pt x="233" y="21"/>
                    <a:pt x="238" y="4"/>
                    <a:pt x="227" y="9"/>
                  </a:cubicBezTo>
                  <a:cubicBezTo>
                    <a:pt x="227" y="9"/>
                    <a:pt x="212" y="22"/>
                    <a:pt x="195" y="55"/>
                  </a:cubicBezTo>
                  <a:cubicBezTo>
                    <a:pt x="195" y="55"/>
                    <a:pt x="131" y="120"/>
                    <a:pt x="100" y="116"/>
                  </a:cubicBezTo>
                  <a:cubicBezTo>
                    <a:pt x="100" y="116"/>
                    <a:pt x="80" y="117"/>
                    <a:pt x="88" y="83"/>
                  </a:cubicBezTo>
                  <a:cubicBezTo>
                    <a:pt x="88" y="83"/>
                    <a:pt x="89" y="80"/>
                    <a:pt x="83" y="79"/>
                  </a:cubicBezTo>
                  <a:cubicBezTo>
                    <a:pt x="83" y="79"/>
                    <a:pt x="79" y="77"/>
                    <a:pt x="73" y="86"/>
                  </a:cubicBezTo>
                  <a:cubicBezTo>
                    <a:pt x="73" y="86"/>
                    <a:pt x="69" y="94"/>
                    <a:pt x="58" y="101"/>
                  </a:cubicBezTo>
                  <a:cubicBezTo>
                    <a:pt x="58" y="101"/>
                    <a:pt x="77" y="79"/>
                    <a:pt x="62" y="65"/>
                  </a:cubicBezTo>
                  <a:cubicBezTo>
                    <a:pt x="62" y="65"/>
                    <a:pt x="44" y="49"/>
                    <a:pt x="17" y="87"/>
                  </a:cubicBezTo>
                  <a:cubicBezTo>
                    <a:pt x="17" y="87"/>
                    <a:pt x="0" y="113"/>
                    <a:pt x="14" y="123"/>
                  </a:cubicBezTo>
                  <a:cubicBezTo>
                    <a:pt x="14" y="123"/>
                    <a:pt x="29" y="136"/>
                    <a:pt x="79" y="91"/>
                  </a:cubicBezTo>
                  <a:cubicBezTo>
                    <a:pt x="81" y="90"/>
                    <a:pt x="81" y="90"/>
                    <a:pt x="81" y="90"/>
                  </a:cubicBezTo>
                  <a:cubicBezTo>
                    <a:pt x="81" y="90"/>
                    <a:pt x="66" y="139"/>
                    <a:pt x="119" y="122"/>
                  </a:cubicBezTo>
                  <a:cubicBezTo>
                    <a:pt x="119" y="122"/>
                    <a:pt x="152" y="109"/>
                    <a:pt x="184" y="77"/>
                  </a:cubicBezTo>
                  <a:cubicBezTo>
                    <a:pt x="184" y="77"/>
                    <a:pt x="157" y="171"/>
                    <a:pt x="277" y="72"/>
                  </a:cubicBezTo>
                  <a:cubicBezTo>
                    <a:pt x="277" y="72"/>
                    <a:pt x="270" y="111"/>
                    <a:pt x="332" y="97"/>
                  </a:cubicBezTo>
                  <a:cubicBezTo>
                    <a:pt x="332" y="97"/>
                    <a:pt x="355" y="90"/>
                    <a:pt x="371" y="78"/>
                  </a:cubicBezTo>
                  <a:cubicBezTo>
                    <a:pt x="371" y="78"/>
                    <a:pt x="372" y="101"/>
                    <a:pt x="412" y="99"/>
                  </a:cubicBezTo>
                  <a:cubicBezTo>
                    <a:pt x="412" y="99"/>
                    <a:pt x="435" y="99"/>
                    <a:pt x="446" y="80"/>
                  </a:cubicBezTo>
                  <a:cubicBezTo>
                    <a:pt x="446" y="80"/>
                    <a:pt x="454" y="64"/>
                    <a:pt x="437" y="56"/>
                  </a:cubicBezTo>
                  <a:cubicBezTo>
                    <a:pt x="437" y="56"/>
                    <a:pt x="515" y="54"/>
                    <a:pt x="506" y="77"/>
                  </a:cubicBezTo>
                  <a:cubicBezTo>
                    <a:pt x="506" y="77"/>
                    <a:pt x="490" y="100"/>
                    <a:pt x="502" y="98"/>
                  </a:cubicBezTo>
                  <a:cubicBezTo>
                    <a:pt x="502" y="98"/>
                    <a:pt x="508" y="98"/>
                    <a:pt x="519" y="77"/>
                  </a:cubicBezTo>
                  <a:cubicBezTo>
                    <a:pt x="519" y="77"/>
                    <a:pt x="545" y="46"/>
                    <a:pt x="564" y="59"/>
                  </a:cubicBezTo>
                  <a:cubicBezTo>
                    <a:pt x="564" y="59"/>
                    <a:pt x="572" y="67"/>
                    <a:pt x="560" y="84"/>
                  </a:cubicBezTo>
                  <a:cubicBezTo>
                    <a:pt x="560" y="84"/>
                    <a:pt x="547" y="103"/>
                    <a:pt x="556" y="98"/>
                  </a:cubicBezTo>
                  <a:cubicBezTo>
                    <a:pt x="556" y="98"/>
                    <a:pt x="587" y="67"/>
                    <a:pt x="573" y="51"/>
                  </a:cubicBezTo>
                  <a:cubicBezTo>
                    <a:pt x="573" y="51"/>
                    <a:pt x="558" y="32"/>
                    <a:pt x="518" y="69"/>
                  </a:cubicBezTo>
                  <a:moveTo>
                    <a:pt x="20" y="105"/>
                  </a:moveTo>
                  <a:cubicBezTo>
                    <a:pt x="20" y="105"/>
                    <a:pt x="18" y="88"/>
                    <a:pt x="45" y="73"/>
                  </a:cubicBezTo>
                  <a:cubicBezTo>
                    <a:pt x="45" y="73"/>
                    <a:pt x="77" y="60"/>
                    <a:pt x="49" y="105"/>
                  </a:cubicBezTo>
                  <a:cubicBezTo>
                    <a:pt x="49" y="105"/>
                    <a:pt x="22" y="125"/>
                    <a:pt x="20" y="10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7" name="Freeform 72"/>
            <p:cNvSpPr>
              <a:spLocks noEditPoints="1"/>
            </p:cNvSpPr>
            <p:nvPr userDrawn="1"/>
          </p:nvSpPr>
          <p:spPr bwMode="auto">
            <a:xfrm>
              <a:off x="5080967" y="1983421"/>
              <a:ext cx="1304003" cy="796229"/>
            </a:xfrm>
            <a:custGeom>
              <a:avLst/>
              <a:gdLst>
                <a:gd name="T0" fmla="*/ 530 w 547"/>
                <a:gd name="T1" fmla="*/ 96 h 334"/>
                <a:gd name="T2" fmla="*/ 435 w 547"/>
                <a:gd name="T3" fmla="*/ 85 h 334"/>
                <a:gd name="T4" fmla="*/ 425 w 547"/>
                <a:gd name="T5" fmla="*/ 88 h 334"/>
                <a:gd name="T6" fmla="*/ 359 w 547"/>
                <a:gd name="T7" fmla="*/ 121 h 334"/>
                <a:gd name="T8" fmla="*/ 333 w 547"/>
                <a:gd name="T9" fmla="*/ 102 h 334"/>
                <a:gd name="T10" fmla="*/ 324 w 547"/>
                <a:gd name="T11" fmla="*/ 99 h 334"/>
                <a:gd name="T12" fmla="*/ 298 w 547"/>
                <a:gd name="T13" fmla="*/ 118 h 334"/>
                <a:gd name="T14" fmla="*/ 245 w 547"/>
                <a:gd name="T15" fmla="*/ 113 h 334"/>
                <a:gd name="T16" fmla="*/ 237 w 547"/>
                <a:gd name="T17" fmla="*/ 94 h 334"/>
                <a:gd name="T18" fmla="*/ 195 w 547"/>
                <a:gd name="T19" fmla="*/ 120 h 334"/>
                <a:gd name="T20" fmla="*/ 183 w 547"/>
                <a:gd name="T21" fmla="*/ 135 h 334"/>
                <a:gd name="T22" fmla="*/ 218 w 547"/>
                <a:gd name="T23" fmla="*/ 68 h 334"/>
                <a:gd name="T24" fmla="*/ 233 w 547"/>
                <a:gd name="T25" fmla="*/ 12 h 334"/>
                <a:gd name="T26" fmla="*/ 223 w 547"/>
                <a:gd name="T27" fmla="*/ 16 h 334"/>
                <a:gd name="T28" fmla="*/ 214 w 547"/>
                <a:gd name="T29" fmla="*/ 46 h 334"/>
                <a:gd name="T30" fmla="*/ 194 w 547"/>
                <a:gd name="T31" fmla="*/ 86 h 334"/>
                <a:gd name="T32" fmla="*/ 97 w 547"/>
                <a:gd name="T33" fmla="*/ 124 h 334"/>
                <a:gd name="T34" fmla="*/ 99 w 547"/>
                <a:gd name="T35" fmla="*/ 96 h 334"/>
                <a:gd name="T36" fmla="*/ 73 w 547"/>
                <a:gd name="T37" fmla="*/ 72 h 334"/>
                <a:gd name="T38" fmla="*/ 10 w 547"/>
                <a:gd name="T39" fmla="*/ 129 h 334"/>
                <a:gd name="T40" fmla="*/ 15 w 547"/>
                <a:gd name="T41" fmla="*/ 152 h 334"/>
                <a:gd name="T42" fmla="*/ 17 w 547"/>
                <a:gd name="T43" fmla="*/ 144 h 334"/>
                <a:gd name="T44" fmla="*/ 34 w 547"/>
                <a:gd name="T45" fmla="*/ 110 h 334"/>
                <a:gd name="T46" fmla="*/ 81 w 547"/>
                <a:gd name="T47" fmla="*/ 83 h 334"/>
                <a:gd name="T48" fmla="*/ 88 w 547"/>
                <a:gd name="T49" fmla="*/ 114 h 334"/>
                <a:gd name="T50" fmla="*/ 87 w 547"/>
                <a:gd name="T51" fmla="*/ 124 h 334"/>
                <a:gd name="T52" fmla="*/ 75 w 547"/>
                <a:gd name="T53" fmla="*/ 121 h 334"/>
                <a:gd name="T54" fmla="*/ 67 w 547"/>
                <a:gd name="T55" fmla="*/ 117 h 334"/>
                <a:gd name="T56" fmla="*/ 65 w 547"/>
                <a:gd name="T57" fmla="*/ 150 h 334"/>
                <a:gd name="T58" fmla="*/ 89 w 547"/>
                <a:gd name="T59" fmla="*/ 146 h 334"/>
                <a:gd name="T60" fmla="*/ 94 w 547"/>
                <a:gd name="T61" fmla="*/ 135 h 334"/>
                <a:gd name="T62" fmla="*/ 186 w 547"/>
                <a:gd name="T63" fmla="*/ 103 h 334"/>
                <a:gd name="T64" fmla="*/ 177 w 547"/>
                <a:gd name="T65" fmla="*/ 126 h 334"/>
                <a:gd name="T66" fmla="*/ 166 w 547"/>
                <a:gd name="T67" fmla="*/ 154 h 334"/>
                <a:gd name="T68" fmla="*/ 180 w 547"/>
                <a:gd name="T69" fmla="*/ 149 h 334"/>
                <a:gd name="T70" fmla="*/ 230 w 547"/>
                <a:gd name="T71" fmla="*/ 100 h 334"/>
                <a:gd name="T72" fmla="*/ 233 w 547"/>
                <a:gd name="T73" fmla="*/ 109 h 334"/>
                <a:gd name="T74" fmla="*/ 321 w 547"/>
                <a:gd name="T75" fmla="*/ 111 h 334"/>
                <a:gd name="T76" fmla="*/ 393 w 547"/>
                <a:gd name="T77" fmla="*/ 117 h 334"/>
                <a:gd name="T78" fmla="*/ 323 w 547"/>
                <a:gd name="T79" fmla="*/ 285 h 334"/>
                <a:gd name="T80" fmla="*/ 333 w 547"/>
                <a:gd name="T81" fmla="*/ 321 h 334"/>
                <a:gd name="T82" fmla="*/ 391 w 547"/>
                <a:gd name="T83" fmla="*/ 235 h 334"/>
                <a:gd name="T84" fmla="*/ 424 w 547"/>
                <a:gd name="T85" fmla="*/ 121 h 334"/>
                <a:gd name="T86" fmla="*/ 432 w 547"/>
                <a:gd name="T87" fmla="*/ 100 h 334"/>
                <a:gd name="T88" fmla="*/ 435 w 547"/>
                <a:gd name="T89" fmla="*/ 96 h 334"/>
                <a:gd name="T90" fmla="*/ 438 w 547"/>
                <a:gd name="T91" fmla="*/ 94 h 334"/>
                <a:gd name="T92" fmla="*/ 510 w 547"/>
                <a:gd name="T93" fmla="*/ 92 h 334"/>
                <a:gd name="T94" fmla="*/ 524 w 547"/>
                <a:gd name="T95" fmla="*/ 134 h 334"/>
                <a:gd name="T96" fmla="*/ 461 w 547"/>
                <a:gd name="T97" fmla="*/ 149 h 334"/>
                <a:gd name="T98" fmla="*/ 448 w 547"/>
                <a:gd name="T99" fmla="*/ 146 h 334"/>
                <a:gd name="T100" fmla="*/ 494 w 547"/>
                <a:gd name="T101" fmla="*/ 160 h 334"/>
                <a:gd name="T102" fmla="*/ 534 w 547"/>
                <a:gd name="T103" fmla="*/ 137 h 334"/>
                <a:gd name="T104" fmla="*/ 530 w 547"/>
                <a:gd name="T105" fmla="*/ 96 h 334"/>
                <a:gd name="T106" fmla="*/ 74 w 547"/>
                <a:gd name="T107" fmla="*/ 145 h 334"/>
                <a:gd name="T108" fmla="*/ 68 w 547"/>
                <a:gd name="T109" fmla="*/ 130 h 334"/>
                <a:gd name="T110" fmla="*/ 85 w 547"/>
                <a:gd name="T111" fmla="*/ 135 h 334"/>
                <a:gd name="T112" fmla="*/ 74 w 547"/>
                <a:gd name="T113" fmla="*/ 145 h 334"/>
                <a:gd name="T114" fmla="*/ 373 w 547"/>
                <a:gd name="T115" fmla="*/ 259 h 334"/>
                <a:gd name="T116" fmla="*/ 345 w 547"/>
                <a:gd name="T117" fmla="*/ 310 h 334"/>
                <a:gd name="T118" fmla="*/ 343 w 547"/>
                <a:gd name="T119" fmla="*/ 234 h 334"/>
                <a:gd name="T120" fmla="*/ 417 w 547"/>
                <a:gd name="T121" fmla="*/ 109 h 334"/>
                <a:gd name="T122" fmla="*/ 373 w 547"/>
                <a:gd name="T123" fmla="*/ 25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7" h="334">
                  <a:moveTo>
                    <a:pt x="530" y="96"/>
                  </a:moveTo>
                  <a:cubicBezTo>
                    <a:pt x="492" y="54"/>
                    <a:pt x="435" y="85"/>
                    <a:pt x="435" y="85"/>
                  </a:cubicBezTo>
                  <a:cubicBezTo>
                    <a:pt x="427" y="83"/>
                    <a:pt x="425" y="88"/>
                    <a:pt x="425" y="88"/>
                  </a:cubicBezTo>
                  <a:cubicBezTo>
                    <a:pt x="393" y="114"/>
                    <a:pt x="359" y="121"/>
                    <a:pt x="359" y="121"/>
                  </a:cubicBezTo>
                  <a:cubicBezTo>
                    <a:pt x="328" y="127"/>
                    <a:pt x="333" y="102"/>
                    <a:pt x="333" y="102"/>
                  </a:cubicBezTo>
                  <a:cubicBezTo>
                    <a:pt x="333" y="89"/>
                    <a:pt x="324" y="99"/>
                    <a:pt x="324" y="99"/>
                  </a:cubicBezTo>
                  <a:cubicBezTo>
                    <a:pt x="318" y="107"/>
                    <a:pt x="298" y="118"/>
                    <a:pt x="298" y="118"/>
                  </a:cubicBezTo>
                  <a:cubicBezTo>
                    <a:pt x="257" y="139"/>
                    <a:pt x="245" y="113"/>
                    <a:pt x="245" y="113"/>
                  </a:cubicBezTo>
                  <a:cubicBezTo>
                    <a:pt x="237" y="94"/>
                    <a:pt x="237" y="94"/>
                    <a:pt x="237" y="94"/>
                  </a:cubicBezTo>
                  <a:cubicBezTo>
                    <a:pt x="228" y="71"/>
                    <a:pt x="195" y="120"/>
                    <a:pt x="195" y="120"/>
                  </a:cubicBezTo>
                  <a:cubicBezTo>
                    <a:pt x="185" y="137"/>
                    <a:pt x="183" y="135"/>
                    <a:pt x="183" y="135"/>
                  </a:cubicBezTo>
                  <a:cubicBezTo>
                    <a:pt x="190" y="110"/>
                    <a:pt x="218" y="68"/>
                    <a:pt x="218" y="68"/>
                  </a:cubicBezTo>
                  <a:cubicBezTo>
                    <a:pt x="239" y="31"/>
                    <a:pt x="233" y="12"/>
                    <a:pt x="233" y="12"/>
                  </a:cubicBezTo>
                  <a:cubicBezTo>
                    <a:pt x="228" y="0"/>
                    <a:pt x="223" y="16"/>
                    <a:pt x="223" y="16"/>
                  </a:cubicBezTo>
                  <a:cubicBezTo>
                    <a:pt x="221" y="29"/>
                    <a:pt x="214" y="46"/>
                    <a:pt x="214" y="46"/>
                  </a:cubicBezTo>
                  <a:cubicBezTo>
                    <a:pt x="204" y="73"/>
                    <a:pt x="194" y="86"/>
                    <a:pt x="194" y="86"/>
                  </a:cubicBezTo>
                  <a:cubicBezTo>
                    <a:pt x="147" y="117"/>
                    <a:pt x="116" y="124"/>
                    <a:pt x="97" y="124"/>
                  </a:cubicBezTo>
                  <a:cubicBezTo>
                    <a:pt x="100" y="109"/>
                    <a:pt x="99" y="96"/>
                    <a:pt x="99" y="96"/>
                  </a:cubicBezTo>
                  <a:cubicBezTo>
                    <a:pt x="96" y="67"/>
                    <a:pt x="73" y="72"/>
                    <a:pt x="73" y="72"/>
                  </a:cubicBezTo>
                  <a:cubicBezTo>
                    <a:pt x="35" y="77"/>
                    <a:pt x="10" y="129"/>
                    <a:pt x="10" y="129"/>
                  </a:cubicBezTo>
                  <a:cubicBezTo>
                    <a:pt x="0" y="154"/>
                    <a:pt x="15" y="152"/>
                    <a:pt x="15" y="152"/>
                  </a:cubicBezTo>
                  <a:cubicBezTo>
                    <a:pt x="25" y="149"/>
                    <a:pt x="17" y="144"/>
                    <a:pt x="17" y="144"/>
                  </a:cubicBezTo>
                  <a:cubicBezTo>
                    <a:pt x="17" y="130"/>
                    <a:pt x="34" y="110"/>
                    <a:pt x="34" y="110"/>
                  </a:cubicBezTo>
                  <a:cubicBezTo>
                    <a:pt x="72" y="70"/>
                    <a:pt x="81" y="83"/>
                    <a:pt x="81" y="83"/>
                  </a:cubicBezTo>
                  <a:cubicBezTo>
                    <a:pt x="80" y="83"/>
                    <a:pt x="92" y="89"/>
                    <a:pt x="88" y="114"/>
                  </a:cubicBezTo>
                  <a:cubicBezTo>
                    <a:pt x="88" y="118"/>
                    <a:pt x="87" y="121"/>
                    <a:pt x="87" y="124"/>
                  </a:cubicBezTo>
                  <a:cubicBezTo>
                    <a:pt x="79" y="123"/>
                    <a:pt x="75" y="121"/>
                    <a:pt x="75" y="121"/>
                  </a:cubicBezTo>
                  <a:cubicBezTo>
                    <a:pt x="69" y="115"/>
                    <a:pt x="67" y="117"/>
                    <a:pt x="67" y="117"/>
                  </a:cubicBezTo>
                  <a:cubicBezTo>
                    <a:pt x="50" y="123"/>
                    <a:pt x="65" y="150"/>
                    <a:pt x="65" y="150"/>
                  </a:cubicBezTo>
                  <a:cubicBezTo>
                    <a:pt x="77" y="167"/>
                    <a:pt x="89" y="146"/>
                    <a:pt x="89" y="146"/>
                  </a:cubicBezTo>
                  <a:cubicBezTo>
                    <a:pt x="91" y="142"/>
                    <a:pt x="93" y="139"/>
                    <a:pt x="94" y="135"/>
                  </a:cubicBezTo>
                  <a:cubicBezTo>
                    <a:pt x="135" y="134"/>
                    <a:pt x="186" y="103"/>
                    <a:pt x="186" y="103"/>
                  </a:cubicBezTo>
                  <a:cubicBezTo>
                    <a:pt x="185" y="112"/>
                    <a:pt x="177" y="126"/>
                    <a:pt x="177" y="126"/>
                  </a:cubicBezTo>
                  <a:cubicBezTo>
                    <a:pt x="161" y="155"/>
                    <a:pt x="166" y="154"/>
                    <a:pt x="166" y="154"/>
                  </a:cubicBezTo>
                  <a:cubicBezTo>
                    <a:pt x="171" y="165"/>
                    <a:pt x="180" y="149"/>
                    <a:pt x="180" y="149"/>
                  </a:cubicBezTo>
                  <a:cubicBezTo>
                    <a:pt x="230" y="82"/>
                    <a:pt x="230" y="100"/>
                    <a:pt x="230" y="100"/>
                  </a:cubicBezTo>
                  <a:cubicBezTo>
                    <a:pt x="233" y="109"/>
                    <a:pt x="233" y="109"/>
                    <a:pt x="233" y="109"/>
                  </a:cubicBezTo>
                  <a:cubicBezTo>
                    <a:pt x="257" y="165"/>
                    <a:pt x="321" y="111"/>
                    <a:pt x="321" y="111"/>
                  </a:cubicBezTo>
                  <a:cubicBezTo>
                    <a:pt x="337" y="152"/>
                    <a:pt x="393" y="117"/>
                    <a:pt x="393" y="117"/>
                  </a:cubicBezTo>
                  <a:cubicBezTo>
                    <a:pt x="332" y="198"/>
                    <a:pt x="323" y="285"/>
                    <a:pt x="323" y="285"/>
                  </a:cubicBezTo>
                  <a:cubicBezTo>
                    <a:pt x="319" y="317"/>
                    <a:pt x="333" y="321"/>
                    <a:pt x="333" y="321"/>
                  </a:cubicBezTo>
                  <a:cubicBezTo>
                    <a:pt x="368" y="334"/>
                    <a:pt x="391" y="235"/>
                    <a:pt x="391" y="235"/>
                  </a:cubicBezTo>
                  <a:cubicBezTo>
                    <a:pt x="424" y="121"/>
                    <a:pt x="424" y="121"/>
                    <a:pt x="424" y="121"/>
                  </a:cubicBezTo>
                  <a:cubicBezTo>
                    <a:pt x="429" y="100"/>
                    <a:pt x="432" y="100"/>
                    <a:pt x="432" y="100"/>
                  </a:cubicBezTo>
                  <a:cubicBezTo>
                    <a:pt x="434" y="97"/>
                    <a:pt x="435" y="96"/>
                    <a:pt x="435" y="96"/>
                  </a:cubicBezTo>
                  <a:cubicBezTo>
                    <a:pt x="437" y="94"/>
                    <a:pt x="438" y="94"/>
                    <a:pt x="438" y="94"/>
                  </a:cubicBezTo>
                  <a:cubicBezTo>
                    <a:pt x="485" y="70"/>
                    <a:pt x="510" y="92"/>
                    <a:pt x="510" y="92"/>
                  </a:cubicBezTo>
                  <a:cubicBezTo>
                    <a:pt x="540" y="114"/>
                    <a:pt x="524" y="134"/>
                    <a:pt x="524" y="134"/>
                  </a:cubicBezTo>
                  <a:cubicBezTo>
                    <a:pt x="496" y="163"/>
                    <a:pt x="461" y="149"/>
                    <a:pt x="461" y="149"/>
                  </a:cubicBezTo>
                  <a:cubicBezTo>
                    <a:pt x="447" y="142"/>
                    <a:pt x="448" y="146"/>
                    <a:pt x="448" y="146"/>
                  </a:cubicBezTo>
                  <a:cubicBezTo>
                    <a:pt x="467" y="163"/>
                    <a:pt x="494" y="160"/>
                    <a:pt x="494" y="160"/>
                  </a:cubicBezTo>
                  <a:cubicBezTo>
                    <a:pt x="518" y="158"/>
                    <a:pt x="534" y="137"/>
                    <a:pt x="534" y="137"/>
                  </a:cubicBezTo>
                  <a:cubicBezTo>
                    <a:pt x="547" y="117"/>
                    <a:pt x="530" y="96"/>
                    <a:pt x="530" y="96"/>
                  </a:cubicBezTo>
                  <a:moveTo>
                    <a:pt x="74" y="145"/>
                  </a:moveTo>
                  <a:cubicBezTo>
                    <a:pt x="70" y="142"/>
                    <a:pt x="68" y="130"/>
                    <a:pt x="68" y="130"/>
                  </a:cubicBezTo>
                  <a:cubicBezTo>
                    <a:pt x="73" y="133"/>
                    <a:pt x="79" y="134"/>
                    <a:pt x="85" y="135"/>
                  </a:cubicBezTo>
                  <a:cubicBezTo>
                    <a:pt x="80" y="154"/>
                    <a:pt x="74" y="145"/>
                    <a:pt x="74" y="145"/>
                  </a:cubicBezTo>
                  <a:moveTo>
                    <a:pt x="373" y="259"/>
                  </a:moveTo>
                  <a:cubicBezTo>
                    <a:pt x="359" y="304"/>
                    <a:pt x="345" y="310"/>
                    <a:pt x="345" y="310"/>
                  </a:cubicBezTo>
                  <a:cubicBezTo>
                    <a:pt x="317" y="318"/>
                    <a:pt x="343" y="234"/>
                    <a:pt x="343" y="234"/>
                  </a:cubicBezTo>
                  <a:cubicBezTo>
                    <a:pt x="372" y="140"/>
                    <a:pt x="417" y="109"/>
                    <a:pt x="417" y="109"/>
                  </a:cubicBezTo>
                  <a:cubicBezTo>
                    <a:pt x="421" y="107"/>
                    <a:pt x="373" y="259"/>
                    <a:pt x="373" y="25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49" name="Freeform 73"/>
            <p:cNvSpPr>
              <a:spLocks/>
            </p:cNvSpPr>
            <p:nvPr userDrawn="1"/>
          </p:nvSpPr>
          <p:spPr bwMode="auto">
            <a:xfrm>
              <a:off x="3080859" y="2410142"/>
              <a:ext cx="2784417" cy="123964"/>
            </a:xfrm>
            <a:custGeom>
              <a:avLst/>
              <a:gdLst>
                <a:gd name="T0" fmla="*/ 0 w 1168"/>
                <a:gd name="T1" fmla="*/ 46 h 52"/>
                <a:gd name="T2" fmla="*/ 607 w 1168"/>
                <a:gd name="T3" fmla="*/ 14 h 52"/>
                <a:gd name="T4" fmla="*/ 1168 w 1168"/>
                <a:gd name="T5" fmla="*/ 32 h 52"/>
                <a:gd name="T6" fmla="*/ 1164 w 1168"/>
                <a:gd name="T7" fmla="*/ 40 h 52"/>
                <a:gd name="T8" fmla="*/ 756 w 1168"/>
                <a:gd name="T9" fmla="*/ 18 h 52"/>
                <a:gd name="T10" fmla="*/ 12 w 1168"/>
                <a:gd name="T11" fmla="*/ 52 h 52"/>
                <a:gd name="T12" fmla="*/ 0 w 1168"/>
                <a:gd name="T13" fmla="*/ 46 h 52"/>
              </a:gdLst>
              <a:ahLst/>
              <a:cxnLst>
                <a:cxn ang="0">
                  <a:pos x="T0" y="T1"/>
                </a:cxn>
                <a:cxn ang="0">
                  <a:pos x="T2" y="T3"/>
                </a:cxn>
                <a:cxn ang="0">
                  <a:pos x="T4" y="T5"/>
                </a:cxn>
                <a:cxn ang="0">
                  <a:pos x="T6" y="T7"/>
                </a:cxn>
                <a:cxn ang="0">
                  <a:pos x="T8" y="T9"/>
                </a:cxn>
                <a:cxn ang="0">
                  <a:pos x="T10" y="T11"/>
                </a:cxn>
                <a:cxn ang="0">
                  <a:pos x="T12" y="T13"/>
                </a:cxn>
              </a:cxnLst>
              <a:rect l="0" t="0" r="r" b="b"/>
              <a:pathLst>
                <a:path w="1168" h="52">
                  <a:moveTo>
                    <a:pt x="0" y="46"/>
                  </a:moveTo>
                  <a:cubicBezTo>
                    <a:pt x="0" y="46"/>
                    <a:pt x="417" y="14"/>
                    <a:pt x="607" y="14"/>
                  </a:cubicBezTo>
                  <a:cubicBezTo>
                    <a:pt x="607" y="14"/>
                    <a:pt x="1089" y="0"/>
                    <a:pt x="1168" y="32"/>
                  </a:cubicBezTo>
                  <a:cubicBezTo>
                    <a:pt x="1164" y="40"/>
                    <a:pt x="1164" y="40"/>
                    <a:pt x="1164" y="40"/>
                  </a:cubicBezTo>
                  <a:cubicBezTo>
                    <a:pt x="1164" y="40"/>
                    <a:pt x="1059" y="16"/>
                    <a:pt x="756" y="18"/>
                  </a:cubicBezTo>
                  <a:cubicBezTo>
                    <a:pt x="756" y="18"/>
                    <a:pt x="183" y="28"/>
                    <a:pt x="12" y="52"/>
                  </a:cubicBezTo>
                  <a:lnTo>
                    <a:pt x="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0" name="Freeform 74"/>
            <p:cNvSpPr>
              <a:spLocks/>
            </p:cNvSpPr>
            <p:nvPr userDrawn="1"/>
          </p:nvSpPr>
          <p:spPr bwMode="auto">
            <a:xfrm>
              <a:off x="6284846" y="2045402"/>
              <a:ext cx="57214" cy="69134"/>
            </a:xfrm>
            <a:custGeom>
              <a:avLst/>
              <a:gdLst>
                <a:gd name="T0" fmla="*/ 48 w 48"/>
                <a:gd name="T1" fmla="*/ 0 h 58"/>
                <a:gd name="T2" fmla="*/ 48 w 48"/>
                <a:gd name="T3" fmla="*/ 8 h 58"/>
                <a:gd name="T4" fmla="*/ 28 w 48"/>
                <a:gd name="T5" fmla="*/ 8 h 58"/>
                <a:gd name="T6" fmla="*/ 28 w 48"/>
                <a:gd name="T7" fmla="*/ 58 h 58"/>
                <a:gd name="T8" fmla="*/ 20 w 48"/>
                <a:gd name="T9" fmla="*/ 58 h 58"/>
                <a:gd name="T10" fmla="*/ 20 w 48"/>
                <a:gd name="T11" fmla="*/ 8 h 58"/>
                <a:gd name="T12" fmla="*/ 0 w 48"/>
                <a:gd name="T13" fmla="*/ 8 h 58"/>
                <a:gd name="T14" fmla="*/ 0 w 48"/>
                <a:gd name="T15" fmla="*/ 0 h 58"/>
                <a:gd name="T16" fmla="*/ 48 w 48"/>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8">
                  <a:moveTo>
                    <a:pt x="48" y="0"/>
                  </a:moveTo>
                  <a:lnTo>
                    <a:pt x="48" y="8"/>
                  </a:lnTo>
                  <a:lnTo>
                    <a:pt x="28" y="8"/>
                  </a:lnTo>
                  <a:lnTo>
                    <a:pt x="28" y="58"/>
                  </a:lnTo>
                  <a:lnTo>
                    <a:pt x="20" y="58"/>
                  </a:lnTo>
                  <a:lnTo>
                    <a:pt x="20" y="8"/>
                  </a:lnTo>
                  <a:lnTo>
                    <a:pt x="0"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sp>
          <p:nvSpPr>
            <p:cNvPr id="53" name="Freeform 75"/>
            <p:cNvSpPr>
              <a:spLocks/>
            </p:cNvSpPr>
            <p:nvPr userDrawn="1"/>
          </p:nvSpPr>
          <p:spPr bwMode="auto">
            <a:xfrm>
              <a:off x="6349212" y="2045402"/>
              <a:ext cx="66750" cy="69134"/>
            </a:xfrm>
            <a:custGeom>
              <a:avLst/>
              <a:gdLst>
                <a:gd name="T0" fmla="*/ 28 w 28"/>
                <a:gd name="T1" fmla="*/ 0 h 29"/>
                <a:gd name="T2" fmla="*/ 28 w 28"/>
                <a:gd name="T3" fmla="*/ 29 h 29"/>
                <a:gd name="T4" fmla="*/ 24 w 28"/>
                <a:gd name="T5" fmla="*/ 29 h 29"/>
                <a:gd name="T6" fmla="*/ 24 w 28"/>
                <a:gd name="T7" fmla="*/ 18 h 29"/>
                <a:gd name="T8" fmla="*/ 24 w 28"/>
                <a:gd name="T9" fmla="*/ 7 h 29"/>
                <a:gd name="T10" fmla="*/ 24 w 28"/>
                <a:gd name="T11" fmla="*/ 7 h 29"/>
                <a:gd name="T12" fmla="*/ 21 w 28"/>
                <a:gd name="T13" fmla="*/ 12 h 29"/>
                <a:gd name="T14" fmla="*/ 16 w 28"/>
                <a:gd name="T15" fmla="*/ 22 h 29"/>
                <a:gd name="T16" fmla="*/ 13 w 28"/>
                <a:gd name="T17" fmla="*/ 22 h 29"/>
                <a:gd name="T18" fmla="*/ 7 w 28"/>
                <a:gd name="T19" fmla="*/ 12 h 29"/>
                <a:gd name="T20" fmla="*/ 5 w 28"/>
                <a:gd name="T21" fmla="*/ 7 h 29"/>
                <a:gd name="T22" fmla="*/ 5 w 28"/>
                <a:gd name="T23" fmla="*/ 7 h 29"/>
                <a:gd name="T24" fmla="*/ 5 w 28"/>
                <a:gd name="T25" fmla="*/ 18 h 29"/>
                <a:gd name="T26" fmla="*/ 5 w 28"/>
                <a:gd name="T27" fmla="*/ 29 h 29"/>
                <a:gd name="T28" fmla="*/ 0 w 28"/>
                <a:gd name="T29" fmla="*/ 29 h 29"/>
                <a:gd name="T30" fmla="*/ 0 w 28"/>
                <a:gd name="T31" fmla="*/ 0 h 29"/>
                <a:gd name="T32" fmla="*/ 5 w 28"/>
                <a:gd name="T33" fmla="*/ 0 h 29"/>
                <a:gd name="T34" fmla="*/ 11 w 28"/>
                <a:gd name="T35" fmla="*/ 11 h 29"/>
                <a:gd name="T36" fmla="*/ 14 w 28"/>
                <a:gd name="T37" fmla="*/ 16 h 29"/>
                <a:gd name="T38" fmla="*/ 14 w 28"/>
                <a:gd name="T39" fmla="*/ 16 h 29"/>
                <a:gd name="T40" fmla="*/ 17 w 28"/>
                <a:gd name="T41" fmla="*/ 11 h 29"/>
                <a:gd name="T42" fmla="*/ 24 w 28"/>
                <a:gd name="T43" fmla="*/ 0 h 29"/>
                <a:gd name="T44" fmla="*/ 28 w 28"/>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9">
                  <a:moveTo>
                    <a:pt x="28" y="0"/>
                  </a:moveTo>
                  <a:cubicBezTo>
                    <a:pt x="28" y="29"/>
                    <a:pt x="28" y="29"/>
                    <a:pt x="28" y="29"/>
                  </a:cubicBezTo>
                  <a:cubicBezTo>
                    <a:pt x="24" y="29"/>
                    <a:pt x="24" y="29"/>
                    <a:pt x="24" y="29"/>
                  </a:cubicBezTo>
                  <a:cubicBezTo>
                    <a:pt x="24" y="18"/>
                    <a:pt x="24" y="18"/>
                    <a:pt x="24" y="18"/>
                  </a:cubicBezTo>
                  <a:cubicBezTo>
                    <a:pt x="24" y="12"/>
                    <a:pt x="24" y="7"/>
                    <a:pt x="24" y="7"/>
                  </a:cubicBezTo>
                  <a:cubicBezTo>
                    <a:pt x="24" y="7"/>
                    <a:pt x="24" y="7"/>
                    <a:pt x="24" y="7"/>
                  </a:cubicBezTo>
                  <a:cubicBezTo>
                    <a:pt x="24" y="7"/>
                    <a:pt x="22" y="10"/>
                    <a:pt x="21" y="12"/>
                  </a:cubicBezTo>
                  <a:cubicBezTo>
                    <a:pt x="16" y="22"/>
                    <a:pt x="16" y="22"/>
                    <a:pt x="16" y="22"/>
                  </a:cubicBezTo>
                  <a:cubicBezTo>
                    <a:pt x="13" y="22"/>
                    <a:pt x="13" y="22"/>
                    <a:pt x="13" y="22"/>
                  </a:cubicBezTo>
                  <a:cubicBezTo>
                    <a:pt x="7" y="12"/>
                    <a:pt x="7" y="12"/>
                    <a:pt x="7" y="12"/>
                  </a:cubicBezTo>
                  <a:cubicBezTo>
                    <a:pt x="7" y="10"/>
                    <a:pt x="5" y="7"/>
                    <a:pt x="5" y="7"/>
                  </a:cubicBezTo>
                  <a:cubicBezTo>
                    <a:pt x="5" y="7"/>
                    <a:pt x="5" y="7"/>
                    <a:pt x="5" y="7"/>
                  </a:cubicBezTo>
                  <a:cubicBezTo>
                    <a:pt x="5" y="7"/>
                    <a:pt x="5" y="12"/>
                    <a:pt x="5" y="18"/>
                  </a:cubicBezTo>
                  <a:cubicBezTo>
                    <a:pt x="5" y="29"/>
                    <a:pt x="5" y="29"/>
                    <a:pt x="5" y="29"/>
                  </a:cubicBezTo>
                  <a:cubicBezTo>
                    <a:pt x="0" y="29"/>
                    <a:pt x="0" y="29"/>
                    <a:pt x="0" y="29"/>
                  </a:cubicBezTo>
                  <a:cubicBezTo>
                    <a:pt x="0" y="0"/>
                    <a:pt x="0" y="0"/>
                    <a:pt x="0" y="0"/>
                  </a:cubicBezTo>
                  <a:cubicBezTo>
                    <a:pt x="5" y="0"/>
                    <a:pt x="5" y="0"/>
                    <a:pt x="5" y="0"/>
                  </a:cubicBezTo>
                  <a:cubicBezTo>
                    <a:pt x="11" y="11"/>
                    <a:pt x="11" y="11"/>
                    <a:pt x="11" y="11"/>
                  </a:cubicBezTo>
                  <a:cubicBezTo>
                    <a:pt x="14" y="15"/>
                    <a:pt x="14" y="16"/>
                    <a:pt x="14" y="16"/>
                  </a:cubicBezTo>
                  <a:cubicBezTo>
                    <a:pt x="14" y="16"/>
                    <a:pt x="14" y="16"/>
                    <a:pt x="14" y="16"/>
                  </a:cubicBezTo>
                  <a:cubicBezTo>
                    <a:pt x="14" y="16"/>
                    <a:pt x="15" y="15"/>
                    <a:pt x="17" y="11"/>
                  </a:cubicBezTo>
                  <a:cubicBezTo>
                    <a:pt x="24" y="0"/>
                    <a:pt x="24" y="0"/>
                    <a:pt x="24" y="0"/>
                  </a:cubicBezTo>
                  <a:lnTo>
                    <a:pt x="2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4799"/>
            </a:p>
          </p:txBody>
        </p:sp>
      </p:grpSp>
      <p:sp>
        <p:nvSpPr>
          <p:cNvPr id="54" name="TextBox 48"/>
          <p:cNvSpPr txBox="1">
            <a:spLocks noChangeArrowheads="1"/>
          </p:cNvSpPr>
          <p:nvPr userDrawn="1"/>
        </p:nvSpPr>
        <p:spPr bwMode="auto">
          <a:xfrm>
            <a:off x="3260944" y="4052465"/>
            <a:ext cx="56669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600" b="1" dirty="0">
                <a:solidFill>
                  <a:schemeClr val="bg1"/>
                </a:solidFill>
                <a:latin typeface="+mj-lt"/>
              </a:rPr>
              <a:t>$8.4 </a:t>
            </a:r>
            <a:r>
              <a:rPr lang="en-US" sz="1600" dirty="0">
                <a:solidFill>
                  <a:schemeClr val="bg1"/>
                </a:solidFill>
                <a:latin typeface="+mj-lt"/>
              </a:rPr>
              <a:t>BILLION | </a:t>
            </a:r>
            <a:r>
              <a:rPr lang="en-US" sz="1600" b="1" dirty="0">
                <a:solidFill>
                  <a:schemeClr val="bg1"/>
                </a:solidFill>
                <a:latin typeface="+mj-lt"/>
              </a:rPr>
              <a:t>132,000</a:t>
            </a:r>
            <a:r>
              <a:rPr lang="en-US" sz="1600" dirty="0">
                <a:solidFill>
                  <a:schemeClr val="bg1"/>
                </a:solidFill>
                <a:latin typeface="+mj-lt"/>
              </a:rPr>
              <a:t> IDEAPRENEURS | </a:t>
            </a:r>
            <a:r>
              <a:rPr lang="en-US" sz="1600" b="1" dirty="0">
                <a:solidFill>
                  <a:schemeClr val="bg1"/>
                </a:solidFill>
                <a:latin typeface="+mj-lt"/>
              </a:rPr>
              <a:t>44</a:t>
            </a:r>
            <a:r>
              <a:rPr lang="en-US" sz="1600" dirty="0">
                <a:solidFill>
                  <a:schemeClr val="bg1"/>
                </a:solidFill>
                <a:latin typeface="+mj-lt"/>
              </a:rPr>
              <a:t> COUNTRIES</a:t>
            </a:r>
          </a:p>
        </p:txBody>
      </p:sp>
    </p:spTree>
    <p:extLst>
      <p:ext uri="{BB962C8B-B14F-4D97-AF65-F5344CB8AC3E}">
        <p14:creationId xmlns:p14="http://schemas.microsoft.com/office/powerpoint/2010/main" val="800397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294" y="1219201"/>
            <a:ext cx="11376237" cy="497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294" y="57076"/>
            <a:ext cx="11376237" cy="71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dirty="0"/>
              <a:t>Click to edit Master title style</a:t>
            </a:r>
          </a:p>
        </p:txBody>
      </p:sp>
      <p:sp>
        <p:nvSpPr>
          <p:cNvPr id="16" name="Rectangle 15"/>
          <p:cNvSpPr/>
          <p:nvPr userDrawn="1"/>
        </p:nvSpPr>
        <p:spPr>
          <a:xfrm>
            <a:off x="406294" y="6573379"/>
            <a:ext cx="235642"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fld id="{6859F80E-620D-49A1-BE04-AB53E30ABC2A}" type="slidenum">
              <a:rPr lang="it-IT" sz="900">
                <a:solidFill>
                  <a:srgbClr val="404040"/>
                </a:solidFill>
                <a:latin typeface="+mj-lt"/>
                <a:cs typeface="Segoe UI" panose="020B0502040204020203" pitchFamily="34" charset="0"/>
              </a:rPr>
              <a:pPr eaLnBrk="1" hangingPunct="1"/>
              <a:t>‹#›</a:t>
            </a:fld>
            <a:r>
              <a:rPr lang="it-IT" sz="900" dirty="0">
                <a:solidFill>
                  <a:srgbClr val="404040"/>
                </a:solidFill>
                <a:latin typeface="+mj-lt"/>
                <a:cs typeface="Segoe UI" panose="020B0502040204020203" pitchFamily="34" charset="0"/>
              </a:rPr>
              <a:t>  |</a:t>
            </a:r>
            <a:endParaRPr lang="en-US" sz="900" dirty="0">
              <a:solidFill>
                <a:srgbClr val="404040"/>
              </a:solidFill>
              <a:latin typeface="+mj-lt"/>
              <a:cs typeface="Segoe UI" panose="020B0502040204020203" pitchFamily="34" charset="0"/>
            </a:endParaRPr>
          </a:p>
        </p:txBody>
      </p:sp>
      <p:cxnSp>
        <p:nvCxnSpPr>
          <p:cNvPr id="3" name="Straight Connector 2"/>
          <p:cNvCxnSpPr/>
          <p:nvPr userDrawn="1"/>
        </p:nvCxnSpPr>
        <p:spPr bwMode="auto">
          <a:xfrm>
            <a:off x="0" y="868680"/>
            <a:ext cx="12188952"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sp>
        <p:nvSpPr>
          <p:cNvPr id="8" name="Rectangle 7"/>
          <p:cNvSpPr>
            <a:spLocks/>
          </p:cNvSpPr>
          <p:nvPr userDrawn="1"/>
        </p:nvSpPr>
        <p:spPr>
          <a:xfrm>
            <a:off x="8436476" y="6594127"/>
            <a:ext cx="3340658" cy="138499"/>
          </a:xfrm>
          <a:prstGeom prst="rect">
            <a:avLst/>
          </a:prstGeom>
          <a:noFill/>
          <a:ln>
            <a:noFill/>
          </a:ln>
        </p:spPr>
        <p:txBody>
          <a:bodyPr wrap="none" lIns="0" tIns="0" rIns="0" bIns="0" anchor="ctr" anchorCtr="0">
            <a:spAutoFit/>
          </a:bodyPr>
          <a:lstStyle/>
          <a:p>
            <a:pPr lvl="0" algn="r" defTabSz="1217613" rtl="0" eaLnBrk="1" fontAlgn="base" hangingPunct="1">
              <a:spcBef>
                <a:spcPct val="0"/>
              </a:spcBef>
              <a:spcAft>
                <a:spcPct val="0"/>
              </a:spcAft>
            </a:pPr>
            <a:r>
              <a:rPr lang="en-US" sz="900" kern="1200" dirty="0">
                <a:solidFill>
                  <a:schemeClr val="tx1">
                    <a:lumMod val="65000"/>
                    <a:lumOff val="35000"/>
                  </a:schemeClr>
                </a:solidFill>
                <a:latin typeface="+mj-lt"/>
                <a:ea typeface="+mn-ea"/>
                <a:cs typeface="Segoe UI" panose="020B0502040204020203" pitchFamily="34" charset="0"/>
              </a:rPr>
              <a:t>Copyright © 2019 HCL Technologies Limited  |  www.hcltech.com</a:t>
            </a:r>
          </a:p>
        </p:txBody>
      </p:sp>
      <p:sp>
        <p:nvSpPr>
          <p:cNvPr id="12" name="Freeform 6"/>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a:latin typeface="+mj-lt"/>
            </a:endParaRPr>
          </a:p>
        </p:txBody>
      </p:sp>
      <p:sp>
        <p:nvSpPr>
          <p:cNvPr id="13" name="Freeform 7"/>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a:latin typeface="+mj-lt"/>
            </a:endParaRPr>
          </a:p>
        </p:txBody>
      </p:sp>
      <p:sp>
        <p:nvSpPr>
          <p:cNvPr id="14" name="Freeform 8"/>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a:latin typeface="+mj-lt"/>
            </a:endParaRPr>
          </a:p>
        </p:txBody>
      </p:sp>
    </p:spTree>
    <p:extLst>
      <p:ext uri="{BB962C8B-B14F-4D97-AF65-F5344CB8AC3E}">
        <p14:creationId xmlns:p14="http://schemas.microsoft.com/office/powerpoint/2010/main" val="4159386252"/>
      </p:ext>
    </p:extLst>
  </p:cSld>
  <p:clrMap bg1="lt1" tx1="dk1" bg2="lt2" tx2="dk2" accent1="accent1" accent2="accent2" accent3="accent3" accent4="accent4" accent5="accent5" accent6="accent6" hlink="hlink" folHlink="folHlink"/>
  <p:sldLayoutIdLst>
    <p:sldLayoutId id="2147483697" r:id="rId1"/>
    <p:sldLayoutId id="2147483691" r:id="rId2"/>
    <p:sldLayoutId id="2147483692" r:id="rId3"/>
    <p:sldLayoutId id="2147483693" r:id="rId4"/>
    <p:sldLayoutId id="2147483698" r:id="rId5"/>
    <p:sldLayoutId id="2147483694" r:id="rId6"/>
    <p:sldLayoutId id="2147483695" r:id="rId7"/>
    <p:sldLayoutId id="2147483699" r:id="rId8"/>
  </p:sldLayoutIdLst>
  <p:transition/>
  <p:hf hdr="0" ftr="0" dt="0"/>
  <p:txStyles>
    <p:titleStyle>
      <a:lvl1pPr algn="l" rtl="0" eaLnBrk="0" fontAlgn="base" hangingPunct="0">
        <a:spcBef>
          <a:spcPct val="0"/>
        </a:spcBef>
        <a:spcAft>
          <a:spcPct val="0"/>
        </a:spcAft>
        <a:defRPr sz="2400" b="1" cap="none" baseline="0">
          <a:solidFill>
            <a:schemeClr val="bg2"/>
          </a:solidFill>
          <a:latin typeface="+mj-lt"/>
          <a:ea typeface="+mj-ea"/>
          <a:cs typeface="+mj-cs"/>
        </a:defRPr>
      </a:lvl1pPr>
      <a:lvl2pPr algn="l" rtl="0" eaLnBrk="0" fontAlgn="base" hangingPunct="0">
        <a:spcBef>
          <a:spcPct val="0"/>
        </a:spcBef>
        <a:spcAft>
          <a:spcPct val="0"/>
        </a:spcAft>
        <a:defRPr sz="2400" b="1">
          <a:solidFill>
            <a:srgbClr val="00529B"/>
          </a:solidFill>
          <a:latin typeface="Novecento Book" pitchFamily="50" charset="0"/>
        </a:defRPr>
      </a:lvl2pPr>
      <a:lvl3pPr algn="l" rtl="0" eaLnBrk="0" fontAlgn="base" hangingPunct="0">
        <a:spcBef>
          <a:spcPct val="0"/>
        </a:spcBef>
        <a:spcAft>
          <a:spcPct val="0"/>
        </a:spcAft>
        <a:defRPr sz="2400" b="1">
          <a:solidFill>
            <a:srgbClr val="00529B"/>
          </a:solidFill>
          <a:latin typeface="Novecento Book" pitchFamily="50" charset="0"/>
        </a:defRPr>
      </a:lvl3pPr>
      <a:lvl4pPr algn="l" rtl="0" eaLnBrk="0" fontAlgn="base" hangingPunct="0">
        <a:spcBef>
          <a:spcPct val="0"/>
        </a:spcBef>
        <a:spcAft>
          <a:spcPct val="0"/>
        </a:spcAft>
        <a:defRPr sz="2400" b="1">
          <a:solidFill>
            <a:srgbClr val="00529B"/>
          </a:solidFill>
          <a:latin typeface="Novecento Book" pitchFamily="50" charset="0"/>
        </a:defRPr>
      </a:lvl4pPr>
      <a:lvl5pPr algn="l" rtl="0" eaLnBrk="0" fontAlgn="base" hangingPunct="0">
        <a:spcBef>
          <a:spcPct val="0"/>
        </a:spcBef>
        <a:spcAft>
          <a:spcPct val="0"/>
        </a:spcAft>
        <a:defRPr sz="2400" b="1">
          <a:solidFill>
            <a:srgbClr val="00529B"/>
          </a:solidFill>
          <a:latin typeface="Novecento Book" pitchFamily="50"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233363" indent="-233363" algn="l" rtl="0" eaLnBrk="0" fontAlgn="base" hangingPunct="0">
        <a:spcBef>
          <a:spcPct val="100000"/>
        </a:spcBef>
        <a:spcAft>
          <a:spcPct val="0"/>
        </a:spcAft>
        <a:buClr>
          <a:schemeClr val="tx1"/>
        </a:buClr>
        <a:buFont typeface="Arial" panose="020B0604020202020204" pitchFamily="34" charset="0"/>
        <a:buChar char="•"/>
        <a:defRPr sz="1600">
          <a:solidFill>
            <a:schemeClr val="tx1"/>
          </a:solidFill>
          <a:latin typeface="+mj-lt"/>
          <a:ea typeface="+mn-ea"/>
          <a:cs typeface="+mn-cs"/>
        </a:defRPr>
      </a:lvl1pPr>
      <a:lvl2pPr marL="457200" indent="-228600" algn="l" rtl="0" eaLnBrk="0" fontAlgn="base" hangingPunct="0">
        <a:spcBef>
          <a:spcPct val="50000"/>
        </a:spcBef>
        <a:spcAft>
          <a:spcPct val="0"/>
        </a:spcAft>
        <a:buClr>
          <a:schemeClr val="tx1"/>
        </a:buClr>
        <a:buFont typeface="Calibri" panose="020F0502020204030204" pitchFamily="34" charset="0"/>
        <a:buChar char="−"/>
        <a:defRPr sz="1400">
          <a:solidFill>
            <a:schemeClr val="tx1"/>
          </a:solidFill>
          <a:latin typeface="+mj-lt"/>
        </a:defRPr>
      </a:lvl2pPr>
      <a:lvl3pPr marL="690563" indent="-233363" algn="l" rtl="0" eaLnBrk="0" fontAlgn="base" hangingPunct="0">
        <a:spcBef>
          <a:spcPct val="50000"/>
        </a:spcBef>
        <a:spcAft>
          <a:spcPct val="0"/>
        </a:spcAft>
        <a:buClr>
          <a:schemeClr val="tx1"/>
        </a:buClr>
        <a:buFont typeface="Calibri" panose="020F0502020204030204" pitchFamily="34" charset="0"/>
        <a:buChar char="▫"/>
        <a:defRPr sz="1400">
          <a:solidFill>
            <a:schemeClr val="tx1"/>
          </a:solidFill>
          <a:latin typeface="+mj-lt"/>
        </a:defRPr>
      </a:lvl3pPr>
      <a:lvl4pPr marL="904875" indent="-219075"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0" fontAlgn="base" hangingPunct="0">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fontAlgn="base">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hyperlink" Target="https://www.katacoda.com/courses/dock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diagramQuickStyle" Target="../diagrams/quickStyle1.xml"/><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diagramData" Target="../diagrams/data1.xml"/><Relationship Id="rId5" Type="http://schemas.openxmlformats.org/officeDocument/2006/relationships/image" Target="../media/image11.jpeg"/><Relationship Id="rId15" Type="http://schemas.microsoft.com/office/2007/relationships/diagramDrawing" Target="../diagrams/drawing1.xm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C78C2236-39C7-4A50-A14C-77CC07015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433" y="129709"/>
            <a:ext cx="4521592" cy="5176911"/>
          </a:xfrm>
          <a:prstGeom prst="rect">
            <a:avLst/>
          </a:prstGeom>
        </p:spPr>
      </p:pic>
      <p:sp>
        <p:nvSpPr>
          <p:cNvPr id="7" name="Subtitle 2">
            <a:extLst>
              <a:ext uri="{FF2B5EF4-FFF2-40B4-BE49-F238E27FC236}">
                <a16:creationId xmlns:a16="http://schemas.microsoft.com/office/drawing/2014/main" id="{A74EA5A9-D0B6-4860-83DE-12EF1B65DE74}"/>
              </a:ext>
            </a:extLst>
          </p:cNvPr>
          <p:cNvSpPr>
            <a:spLocks noGrp="1"/>
          </p:cNvSpPr>
          <p:nvPr>
            <p:ph type="subTitle" idx="1"/>
          </p:nvPr>
        </p:nvSpPr>
        <p:spPr>
          <a:xfrm>
            <a:off x="9558374" y="4846873"/>
            <a:ext cx="1992509" cy="919493"/>
          </a:xfrm>
        </p:spPr>
        <p:txBody>
          <a:bodyPr>
            <a:normAutofit fontScale="77500" lnSpcReduction="20000"/>
          </a:bodyPr>
          <a:lstStyle/>
          <a:p>
            <a:pPr algn="l"/>
            <a:r>
              <a:rPr lang="en-US" sz="2400" b="1" dirty="0">
                <a:solidFill>
                  <a:schemeClr val="tx1">
                    <a:lumMod val="85000"/>
                    <a:lumOff val="15000"/>
                  </a:schemeClr>
                </a:solidFill>
              </a:rPr>
              <a:t>VEENA MARLLA</a:t>
            </a:r>
          </a:p>
          <a:p>
            <a:pPr algn="l"/>
            <a:r>
              <a:rPr lang="en-US" sz="2400" b="1" dirty="0">
                <a:solidFill>
                  <a:schemeClr val="tx1">
                    <a:lumMod val="85000"/>
                    <a:lumOff val="15000"/>
                  </a:schemeClr>
                </a:solidFill>
              </a:rPr>
              <a:t>DNA -  C&amp;C</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0808E3E-915E-4DC9-A57E-9DF235D21DB5}"/>
              </a:ext>
            </a:extLst>
          </p:cNvPr>
          <p:cNvSpPr>
            <a:spLocks noGrp="1"/>
          </p:cNvSpPr>
          <p:nvPr>
            <p:ph type="title"/>
          </p:nvPr>
        </p:nvSpPr>
        <p:spPr/>
        <p:txBody>
          <a:bodyPr/>
          <a:lstStyle/>
          <a:p>
            <a:r>
              <a:rPr lang="en-US" dirty="0"/>
              <a:t>Virtual Machines vs Containers</a:t>
            </a:r>
          </a:p>
        </p:txBody>
      </p:sp>
      <p:pic>
        <p:nvPicPr>
          <p:cNvPr id="2050" name="Picture 2" descr="Cartoon Elephant Images, Stock Photos &amp; Vectors | Shutterstock">
            <a:extLst>
              <a:ext uri="{FF2B5EF4-FFF2-40B4-BE49-F238E27FC236}">
                <a16:creationId xmlns:a16="http://schemas.microsoft.com/office/drawing/2014/main" id="{B50F9578-1240-48A2-9707-D013A2D394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776"/>
          <a:stretch/>
        </p:blipFill>
        <p:spPr bwMode="auto">
          <a:xfrm>
            <a:off x="2704676" y="1926353"/>
            <a:ext cx="1713249" cy="14890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rtoon mouse waving hand Royalty Free Vector Image">
            <a:extLst>
              <a:ext uri="{FF2B5EF4-FFF2-40B4-BE49-F238E27FC236}">
                <a16:creationId xmlns:a16="http://schemas.microsoft.com/office/drawing/2014/main" id="{2B85CBA2-63F8-414E-993C-826CAF8BED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541"/>
          <a:stretch/>
        </p:blipFill>
        <p:spPr bwMode="auto">
          <a:xfrm>
            <a:off x="7170208" y="2036066"/>
            <a:ext cx="1072466" cy="13238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1C8C397-7C88-4C1A-89B0-ADA12E807B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421" y="3674671"/>
            <a:ext cx="1717640" cy="12922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ue bird clipart 2 - Cliparting.com">
            <a:extLst>
              <a:ext uri="{FF2B5EF4-FFF2-40B4-BE49-F238E27FC236}">
                <a16:creationId xmlns:a16="http://schemas.microsoft.com/office/drawing/2014/main" id="{64D662DD-0A36-4F5B-949E-2D3BAB3B70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2565" y="3441240"/>
            <a:ext cx="1637690" cy="163769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in on emojis red">
            <a:extLst>
              <a:ext uri="{FF2B5EF4-FFF2-40B4-BE49-F238E27FC236}">
                <a16:creationId xmlns:a16="http://schemas.microsoft.com/office/drawing/2014/main" id="{C1974AE1-0E59-4E00-A284-A8C0EF7527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948071" y="5364884"/>
            <a:ext cx="1197398" cy="113992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appy Smiley Emoticon Giving Thumbs Up Royalty Free Cliparts ...">
            <a:extLst>
              <a:ext uri="{FF2B5EF4-FFF2-40B4-BE49-F238E27FC236}">
                <a16:creationId xmlns:a16="http://schemas.microsoft.com/office/drawing/2014/main" id="{B7BA1155-E664-43A6-8944-CD2E0A5BC9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5929" y="5272034"/>
            <a:ext cx="1639782" cy="1139923"/>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200A0635-D0F8-42BC-BAFF-92299B3B1460}"/>
              </a:ext>
            </a:extLst>
          </p:cNvPr>
          <p:cNvCxnSpPr>
            <a:cxnSpLocks/>
          </p:cNvCxnSpPr>
          <p:nvPr/>
        </p:nvCxnSpPr>
        <p:spPr bwMode="auto">
          <a:xfrm>
            <a:off x="6660107" y="1502347"/>
            <a:ext cx="0" cy="5062237"/>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6FDF7D8A-ADFD-494D-AEC5-5C1F1B718391}"/>
              </a:ext>
            </a:extLst>
          </p:cNvPr>
          <p:cNvCxnSpPr>
            <a:cxnSpLocks/>
          </p:cNvCxnSpPr>
          <p:nvPr/>
        </p:nvCxnSpPr>
        <p:spPr bwMode="auto">
          <a:xfrm flipH="1">
            <a:off x="2470237" y="3453736"/>
            <a:ext cx="6605517" cy="4579"/>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41" name="Straight Connector 40">
            <a:extLst>
              <a:ext uri="{FF2B5EF4-FFF2-40B4-BE49-F238E27FC236}">
                <a16:creationId xmlns:a16="http://schemas.microsoft.com/office/drawing/2014/main" id="{8F2D11F8-F0BC-4885-A4E2-48B9F66F43C4}"/>
              </a:ext>
            </a:extLst>
          </p:cNvPr>
          <p:cNvCxnSpPr>
            <a:cxnSpLocks/>
          </p:cNvCxnSpPr>
          <p:nvPr/>
        </p:nvCxnSpPr>
        <p:spPr bwMode="auto">
          <a:xfrm>
            <a:off x="4587926" y="1506926"/>
            <a:ext cx="0" cy="4997881"/>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42" name="Straight Connector 41">
            <a:extLst>
              <a:ext uri="{FF2B5EF4-FFF2-40B4-BE49-F238E27FC236}">
                <a16:creationId xmlns:a16="http://schemas.microsoft.com/office/drawing/2014/main" id="{F97DCDBB-E70D-4228-82AD-76229CB3FE04}"/>
              </a:ext>
            </a:extLst>
          </p:cNvPr>
          <p:cNvCxnSpPr/>
          <p:nvPr/>
        </p:nvCxnSpPr>
        <p:spPr bwMode="auto">
          <a:xfrm>
            <a:off x="9091678" y="1504636"/>
            <a:ext cx="0" cy="5034924"/>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43" name="Straight Connector 42">
            <a:extLst>
              <a:ext uri="{FF2B5EF4-FFF2-40B4-BE49-F238E27FC236}">
                <a16:creationId xmlns:a16="http://schemas.microsoft.com/office/drawing/2014/main" id="{4A366275-ABF9-4CA8-8670-D705EB7B984C}"/>
              </a:ext>
            </a:extLst>
          </p:cNvPr>
          <p:cNvCxnSpPr>
            <a:cxnSpLocks/>
          </p:cNvCxnSpPr>
          <p:nvPr/>
        </p:nvCxnSpPr>
        <p:spPr bwMode="auto">
          <a:xfrm flipH="1">
            <a:off x="2473262" y="5026578"/>
            <a:ext cx="6605517" cy="4579"/>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44" name="Straight Connector 43">
            <a:extLst>
              <a:ext uri="{FF2B5EF4-FFF2-40B4-BE49-F238E27FC236}">
                <a16:creationId xmlns:a16="http://schemas.microsoft.com/office/drawing/2014/main" id="{3C0A7BBD-BF17-4341-94F2-9274399E6CAE}"/>
              </a:ext>
            </a:extLst>
          </p:cNvPr>
          <p:cNvCxnSpPr>
            <a:cxnSpLocks/>
          </p:cNvCxnSpPr>
          <p:nvPr/>
        </p:nvCxnSpPr>
        <p:spPr bwMode="auto">
          <a:xfrm flipH="1">
            <a:off x="2469663" y="1502347"/>
            <a:ext cx="6637941" cy="27313"/>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cxnSp>
        <p:nvCxnSpPr>
          <p:cNvPr id="45" name="Straight Connector 44">
            <a:extLst>
              <a:ext uri="{FF2B5EF4-FFF2-40B4-BE49-F238E27FC236}">
                <a16:creationId xmlns:a16="http://schemas.microsoft.com/office/drawing/2014/main" id="{E8BBC555-507C-4AA1-907E-8D035AC16C17}"/>
              </a:ext>
            </a:extLst>
          </p:cNvPr>
          <p:cNvCxnSpPr>
            <a:cxnSpLocks/>
          </p:cNvCxnSpPr>
          <p:nvPr/>
        </p:nvCxnSpPr>
        <p:spPr bwMode="auto">
          <a:xfrm flipH="1">
            <a:off x="2469663" y="6532406"/>
            <a:ext cx="6605517" cy="4579"/>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sp>
        <p:nvSpPr>
          <p:cNvPr id="33" name="Rectangle: Rounded Corners 32">
            <a:extLst>
              <a:ext uri="{FF2B5EF4-FFF2-40B4-BE49-F238E27FC236}">
                <a16:creationId xmlns:a16="http://schemas.microsoft.com/office/drawing/2014/main" id="{3745544A-5087-4F6F-B351-5A5D8246F510}"/>
              </a:ext>
            </a:extLst>
          </p:cNvPr>
          <p:cNvSpPr/>
          <p:nvPr/>
        </p:nvSpPr>
        <p:spPr bwMode="auto">
          <a:xfrm>
            <a:off x="4643653" y="2130360"/>
            <a:ext cx="1782060" cy="620421"/>
          </a:xfrm>
          <a:prstGeom prst="roundRect">
            <a:avLst/>
          </a:prstGeom>
          <a:solidFill>
            <a:schemeClr val="accent3"/>
          </a:solidFill>
          <a:ln w="3175" cap="flat" cmpd="sng" algn="ctr">
            <a:solidFill>
              <a:srgbClr val="00B0F0"/>
            </a:solidFill>
            <a:prstDash val="solid"/>
            <a:miter lim="800000"/>
            <a:headEnd type="none" w="sm" len="sm"/>
            <a:tailEnd type="triangle"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Size</a:t>
            </a:r>
          </a:p>
        </p:txBody>
      </p:sp>
      <p:sp>
        <p:nvSpPr>
          <p:cNvPr id="47" name="Rectangle: Rounded Corners 46">
            <a:extLst>
              <a:ext uri="{FF2B5EF4-FFF2-40B4-BE49-F238E27FC236}">
                <a16:creationId xmlns:a16="http://schemas.microsoft.com/office/drawing/2014/main" id="{E963BBCD-0980-4C47-88C7-759E129E49A3}"/>
              </a:ext>
            </a:extLst>
          </p:cNvPr>
          <p:cNvSpPr/>
          <p:nvPr/>
        </p:nvSpPr>
        <p:spPr bwMode="auto">
          <a:xfrm>
            <a:off x="4643651" y="3916310"/>
            <a:ext cx="1960729" cy="620421"/>
          </a:xfrm>
          <a:prstGeom prst="roundRect">
            <a:avLst/>
          </a:prstGeom>
          <a:solidFill>
            <a:schemeClr val="accent3"/>
          </a:solidFill>
          <a:ln w="3175" cap="flat" cmpd="sng" algn="ctr">
            <a:solidFill>
              <a:srgbClr val="00B0F0"/>
            </a:solidFill>
            <a:prstDash val="solid"/>
            <a:miter lim="800000"/>
            <a:headEnd type="none" w="sm" len="sm"/>
            <a:tailEnd type="triangle"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Start-up</a:t>
            </a:r>
          </a:p>
        </p:txBody>
      </p:sp>
      <p:sp>
        <p:nvSpPr>
          <p:cNvPr id="48" name="Rectangle: Rounded Corners 47">
            <a:extLst>
              <a:ext uri="{FF2B5EF4-FFF2-40B4-BE49-F238E27FC236}">
                <a16:creationId xmlns:a16="http://schemas.microsoft.com/office/drawing/2014/main" id="{E3462254-AE48-4E1E-A507-876A25FA0674}"/>
              </a:ext>
            </a:extLst>
          </p:cNvPr>
          <p:cNvSpPr/>
          <p:nvPr/>
        </p:nvSpPr>
        <p:spPr bwMode="auto">
          <a:xfrm>
            <a:off x="4643652" y="5469203"/>
            <a:ext cx="1960729" cy="620421"/>
          </a:xfrm>
          <a:prstGeom prst="roundRect">
            <a:avLst/>
          </a:prstGeom>
          <a:solidFill>
            <a:schemeClr val="accent3"/>
          </a:solidFill>
          <a:ln w="3175" cap="flat" cmpd="sng" algn="ctr">
            <a:solidFill>
              <a:srgbClr val="00B0F0"/>
            </a:solidFill>
            <a:prstDash val="solid"/>
            <a:miter lim="800000"/>
            <a:headEnd type="none" w="sm" len="sm"/>
            <a:tailEnd type="triangle" w="med" len="med"/>
          </a:ln>
          <a:effectLst>
            <a:outerShdw blurRad="50800" dist="38100" dir="5400000" algn="t"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Integration</a:t>
            </a:r>
          </a:p>
        </p:txBody>
      </p:sp>
      <p:cxnSp>
        <p:nvCxnSpPr>
          <p:cNvPr id="49" name="Straight Connector 48">
            <a:extLst>
              <a:ext uri="{FF2B5EF4-FFF2-40B4-BE49-F238E27FC236}">
                <a16:creationId xmlns:a16="http://schemas.microsoft.com/office/drawing/2014/main" id="{8B13FDA1-884B-4309-86D5-1029D3A66EC2}"/>
              </a:ext>
            </a:extLst>
          </p:cNvPr>
          <p:cNvCxnSpPr/>
          <p:nvPr/>
        </p:nvCxnSpPr>
        <p:spPr bwMode="auto">
          <a:xfrm>
            <a:off x="2469663" y="1529660"/>
            <a:ext cx="0" cy="5034924"/>
          </a:xfrm>
          <a:prstGeom prst="line">
            <a:avLst/>
          </a:prstGeom>
          <a:solidFill>
            <a:schemeClr val="accent1"/>
          </a:solidFill>
          <a:ln w="28575" cap="flat" cmpd="sng" algn="ctr">
            <a:solidFill>
              <a:srgbClr val="0070C0"/>
            </a:solidFill>
            <a:prstDash val="solid"/>
            <a:miter lim="800000"/>
            <a:headEnd type="none" w="med" len="med"/>
            <a:tailEnd type="none" w="med" len="med"/>
          </a:ln>
          <a:effectLst/>
        </p:spPr>
      </p:cxnSp>
      <p:pic>
        <p:nvPicPr>
          <p:cNvPr id="2064" name="Picture 16" descr="Azure Virtual Machine Png, Transparent Png - kindpng">
            <a:extLst>
              <a:ext uri="{FF2B5EF4-FFF2-40B4-BE49-F238E27FC236}">
                <a16:creationId xmlns:a16="http://schemas.microsoft.com/office/drawing/2014/main" id="{D40A69F5-B81E-45DB-8D64-897D47CA83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782" y="3072010"/>
            <a:ext cx="1840140" cy="144738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7A63345-229C-475F-8B74-A05DC8E1419C}"/>
              </a:ext>
            </a:extLst>
          </p:cNvPr>
          <p:cNvSpPr txBox="1"/>
          <p:nvPr/>
        </p:nvSpPr>
        <p:spPr>
          <a:xfrm>
            <a:off x="600500" y="4622827"/>
            <a:ext cx="1619493" cy="307777"/>
          </a:xfrm>
          <a:prstGeom prst="rect">
            <a:avLst/>
          </a:prstGeom>
          <a:noFill/>
        </p:spPr>
        <p:txBody>
          <a:bodyPr wrap="square" rtlCol="0">
            <a:spAutoFit/>
          </a:bodyPr>
          <a:lstStyle/>
          <a:p>
            <a:r>
              <a:rPr lang="en-US" sz="1400" b="1" dirty="0">
                <a:solidFill>
                  <a:srgbClr val="002060"/>
                </a:solidFill>
                <a:latin typeface="Segoe UI" panose="020B0502040204020203" pitchFamily="34" charset="0"/>
                <a:cs typeface="Segoe UI" panose="020B0502040204020203" pitchFamily="34" charset="0"/>
              </a:rPr>
              <a:t>Virtual Machine</a:t>
            </a:r>
          </a:p>
        </p:txBody>
      </p:sp>
      <p:sp>
        <p:nvSpPr>
          <p:cNvPr id="52" name="TextBox 51">
            <a:extLst>
              <a:ext uri="{FF2B5EF4-FFF2-40B4-BE49-F238E27FC236}">
                <a16:creationId xmlns:a16="http://schemas.microsoft.com/office/drawing/2014/main" id="{1E0239B2-A167-4D85-9C37-A284E8474285}"/>
              </a:ext>
            </a:extLst>
          </p:cNvPr>
          <p:cNvSpPr txBox="1"/>
          <p:nvPr/>
        </p:nvSpPr>
        <p:spPr>
          <a:xfrm>
            <a:off x="9940683" y="4537217"/>
            <a:ext cx="1460820" cy="307777"/>
          </a:xfrm>
          <a:prstGeom prst="rect">
            <a:avLst/>
          </a:prstGeom>
          <a:noFill/>
        </p:spPr>
        <p:txBody>
          <a:bodyPr wrap="square" rtlCol="0">
            <a:spAutoFit/>
          </a:bodyPr>
          <a:lstStyle/>
          <a:p>
            <a:r>
              <a:rPr lang="en-US" sz="1400" b="1" dirty="0">
                <a:solidFill>
                  <a:srgbClr val="002060"/>
                </a:solidFill>
                <a:latin typeface="Segoe UI" panose="020B0502040204020203" pitchFamily="34" charset="0"/>
                <a:cs typeface="Segoe UI" panose="020B0502040204020203" pitchFamily="34" charset="0"/>
              </a:rPr>
              <a:t>Containers</a:t>
            </a:r>
          </a:p>
        </p:txBody>
      </p:sp>
      <p:pic>
        <p:nvPicPr>
          <p:cNvPr id="2066" name="Picture 18" descr="Dial D for Docker: Part 2 - Images and Containers - Lethal Brains">
            <a:extLst>
              <a:ext uri="{FF2B5EF4-FFF2-40B4-BE49-F238E27FC236}">
                <a16:creationId xmlns:a16="http://schemas.microsoft.com/office/drawing/2014/main" id="{3FC9C29D-659C-466B-8D95-AFC65EF9B7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26073" y="2908238"/>
            <a:ext cx="2159287" cy="167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29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64"/>
                                        </p:tgtEl>
                                        <p:attrNameLst>
                                          <p:attrName>style.visibility</p:attrName>
                                        </p:attrNameLst>
                                      </p:cBhvr>
                                      <p:to>
                                        <p:strVal val="visible"/>
                                      </p:to>
                                    </p:set>
                                    <p:anim calcmode="lin" valueType="num">
                                      <p:cBhvr additive="base">
                                        <p:cTn id="43" dur="500" fill="hold"/>
                                        <p:tgtEl>
                                          <p:spTgt spid="2064"/>
                                        </p:tgtEl>
                                        <p:attrNameLst>
                                          <p:attrName>ppt_x</p:attrName>
                                        </p:attrNameLst>
                                      </p:cBhvr>
                                      <p:tavLst>
                                        <p:tav tm="0">
                                          <p:val>
                                            <p:strVal val="#ppt_x"/>
                                          </p:val>
                                        </p:tav>
                                        <p:tav tm="100000">
                                          <p:val>
                                            <p:strVal val="#ppt_x"/>
                                          </p:val>
                                        </p:tav>
                                      </p:tavLst>
                                    </p:anim>
                                    <p:anim calcmode="lin" valueType="num">
                                      <p:cBhvr additive="base">
                                        <p:cTn id="44" dur="500" fill="hold"/>
                                        <p:tgtEl>
                                          <p:spTgt spid="206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66"/>
                                        </p:tgtEl>
                                        <p:attrNameLst>
                                          <p:attrName>style.visibility</p:attrName>
                                        </p:attrNameLst>
                                      </p:cBhvr>
                                      <p:to>
                                        <p:strVal val="visible"/>
                                      </p:to>
                                    </p:set>
                                    <p:anim calcmode="lin" valueType="num">
                                      <p:cBhvr additive="base">
                                        <p:cTn id="53" dur="500" fill="hold"/>
                                        <p:tgtEl>
                                          <p:spTgt spid="2066"/>
                                        </p:tgtEl>
                                        <p:attrNameLst>
                                          <p:attrName>ppt_x</p:attrName>
                                        </p:attrNameLst>
                                      </p:cBhvr>
                                      <p:tavLst>
                                        <p:tav tm="0">
                                          <p:val>
                                            <p:strVal val="#ppt_x"/>
                                          </p:val>
                                        </p:tav>
                                        <p:tav tm="100000">
                                          <p:val>
                                            <p:strVal val="#ppt_x"/>
                                          </p:val>
                                        </p:tav>
                                      </p:tavLst>
                                    </p:anim>
                                    <p:anim calcmode="lin" valueType="num">
                                      <p:cBhvr additive="base">
                                        <p:cTn id="54" dur="500" fill="hold"/>
                                        <p:tgtEl>
                                          <p:spTgt spid="206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ppt_x"/>
                                          </p:val>
                                        </p:tav>
                                        <p:tav tm="100000">
                                          <p:val>
                                            <p:strVal val="#ppt_x"/>
                                          </p:val>
                                        </p:tav>
                                      </p:tavLst>
                                    </p:anim>
                                    <p:anim calcmode="lin" valueType="num">
                                      <p:cBhvr additive="base">
                                        <p:cTn id="5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050"/>
                                        </p:tgtEl>
                                        <p:attrNameLst>
                                          <p:attrName>style.visibility</p:attrName>
                                        </p:attrNameLst>
                                      </p:cBhvr>
                                      <p:to>
                                        <p:strVal val="visible"/>
                                      </p:to>
                                    </p:set>
                                    <p:animEffect transition="in" filter="fade">
                                      <p:cBhvr>
                                        <p:cTn id="63" dur="1000"/>
                                        <p:tgtEl>
                                          <p:spTgt spid="2050"/>
                                        </p:tgtEl>
                                      </p:cBhvr>
                                    </p:animEffect>
                                    <p:anim calcmode="lin" valueType="num">
                                      <p:cBhvr>
                                        <p:cTn id="64" dur="1000" fill="hold"/>
                                        <p:tgtEl>
                                          <p:spTgt spid="2050"/>
                                        </p:tgtEl>
                                        <p:attrNameLst>
                                          <p:attrName>ppt_x</p:attrName>
                                        </p:attrNameLst>
                                      </p:cBhvr>
                                      <p:tavLst>
                                        <p:tav tm="0">
                                          <p:val>
                                            <p:strVal val="#ppt_x"/>
                                          </p:val>
                                        </p:tav>
                                        <p:tav tm="100000">
                                          <p:val>
                                            <p:strVal val="#ppt_x"/>
                                          </p:val>
                                        </p:tav>
                                      </p:tavLst>
                                    </p:anim>
                                    <p:anim calcmode="lin" valueType="num">
                                      <p:cBhvr>
                                        <p:cTn id="6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052"/>
                                        </p:tgtEl>
                                        <p:attrNameLst>
                                          <p:attrName>style.visibility</p:attrName>
                                        </p:attrNameLst>
                                      </p:cBhvr>
                                      <p:to>
                                        <p:strVal val="visible"/>
                                      </p:to>
                                    </p:set>
                                    <p:animEffect transition="in" filter="fade">
                                      <p:cBhvr>
                                        <p:cTn id="70" dur="1000"/>
                                        <p:tgtEl>
                                          <p:spTgt spid="2052"/>
                                        </p:tgtEl>
                                      </p:cBhvr>
                                    </p:animEffect>
                                    <p:anim calcmode="lin" valueType="num">
                                      <p:cBhvr>
                                        <p:cTn id="71" dur="1000" fill="hold"/>
                                        <p:tgtEl>
                                          <p:spTgt spid="2052"/>
                                        </p:tgtEl>
                                        <p:attrNameLst>
                                          <p:attrName>ppt_x</p:attrName>
                                        </p:attrNameLst>
                                      </p:cBhvr>
                                      <p:tavLst>
                                        <p:tav tm="0">
                                          <p:val>
                                            <p:strVal val="#ppt_x"/>
                                          </p:val>
                                        </p:tav>
                                        <p:tav tm="100000">
                                          <p:val>
                                            <p:strVal val="#ppt_x"/>
                                          </p:val>
                                        </p:tav>
                                      </p:tavLst>
                                    </p:anim>
                                    <p:anim calcmode="lin" valueType="num">
                                      <p:cBhvr>
                                        <p:cTn id="72"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054"/>
                                        </p:tgtEl>
                                        <p:attrNameLst>
                                          <p:attrName>style.visibility</p:attrName>
                                        </p:attrNameLst>
                                      </p:cBhvr>
                                      <p:to>
                                        <p:strVal val="visible"/>
                                      </p:to>
                                    </p:set>
                                    <p:animEffect transition="in" filter="fade">
                                      <p:cBhvr>
                                        <p:cTn id="77" dur="1000"/>
                                        <p:tgtEl>
                                          <p:spTgt spid="2054"/>
                                        </p:tgtEl>
                                      </p:cBhvr>
                                    </p:animEffect>
                                    <p:anim calcmode="lin" valueType="num">
                                      <p:cBhvr>
                                        <p:cTn id="78" dur="1000" fill="hold"/>
                                        <p:tgtEl>
                                          <p:spTgt spid="2054"/>
                                        </p:tgtEl>
                                        <p:attrNameLst>
                                          <p:attrName>ppt_x</p:attrName>
                                        </p:attrNameLst>
                                      </p:cBhvr>
                                      <p:tavLst>
                                        <p:tav tm="0">
                                          <p:val>
                                            <p:strVal val="#ppt_x"/>
                                          </p:val>
                                        </p:tav>
                                        <p:tav tm="100000">
                                          <p:val>
                                            <p:strVal val="#ppt_x"/>
                                          </p:val>
                                        </p:tav>
                                      </p:tavLst>
                                    </p:anim>
                                    <p:anim calcmode="lin" valueType="num">
                                      <p:cBhvr>
                                        <p:cTn id="79"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058"/>
                                        </p:tgtEl>
                                        <p:attrNameLst>
                                          <p:attrName>style.visibility</p:attrName>
                                        </p:attrNameLst>
                                      </p:cBhvr>
                                      <p:to>
                                        <p:strVal val="visible"/>
                                      </p:to>
                                    </p:set>
                                    <p:animEffect transition="in" filter="fade">
                                      <p:cBhvr>
                                        <p:cTn id="84" dur="1000"/>
                                        <p:tgtEl>
                                          <p:spTgt spid="2058"/>
                                        </p:tgtEl>
                                      </p:cBhvr>
                                    </p:animEffect>
                                    <p:anim calcmode="lin" valueType="num">
                                      <p:cBhvr>
                                        <p:cTn id="85" dur="1000" fill="hold"/>
                                        <p:tgtEl>
                                          <p:spTgt spid="2058"/>
                                        </p:tgtEl>
                                        <p:attrNameLst>
                                          <p:attrName>ppt_x</p:attrName>
                                        </p:attrNameLst>
                                      </p:cBhvr>
                                      <p:tavLst>
                                        <p:tav tm="0">
                                          <p:val>
                                            <p:strVal val="#ppt_x"/>
                                          </p:val>
                                        </p:tav>
                                        <p:tav tm="100000">
                                          <p:val>
                                            <p:strVal val="#ppt_x"/>
                                          </p:val>
                                        </p:tav>
                                      </p:tavLst>
                                    </p:anim>
                                    <p:anim calcmode="lin" valueType="num">
                                      <p:cBhvr>
                                        <p:cTn id="86" dur="1000" fill="hold"/>
                                        <p:tgtEl>
                                          <p:spTgt spid="205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060"/>
                                        </p:tgtEl>
                                        <p:attrNameLst>
                                          <p:attrName>style.visibility</p:attrName>
                                        </p:attrNameLst>
                                      </p:cBhvr>
                                      <p:to>
                                        <p:strVal val="visible"/>
                                      </p:to>
                                    </p:set>
                                    <p:animEffect transition="in" filter="fade">
                                      <p:cBhvr>
                                        <p:cTn id="91" dur="1000"/>
                                        <p:tgtEl>
                                          <p:spTgt spid="2060"/>
                                        </p:tgtEl>
                                      </p:cBhvr>
                                    </p:animEffect>
                                    <p:anim calcmode="lin" valueType="num">
                                      <p:cBhvr>
                                        <p:cTn id="92" dur="1000" fill="hold"/>
                                        <p:tgtEl>
                                          <p:spTgt spid="2060"/>
                                        </p:tgtEl>
                                        <p:attrNameLst>
                                          <p:attrName>ppt_x</p:attrName>
                                        </p:attrNameLst>
                                      </p:cBhvr>
                                      <p:tavLst>
                                        <p:tav tm="0">
                                          <p:val>
                                            <p:strVal val="#ppt_x"/>
                                          </p:val>
                                        </p:tav>
                                        <p:tav tm="100000">
                                          <p:val>
                                            <p:strVal val="#ppt_x"/>
                                          </p:val>
                                        </p:tav>
                                      </p:tavLst>
                                    </p:anim>
                                    <p:anim calcmode="lin" valueType="num">
                                      <p:cBhvr>
                                        <p:cTn id="93" dur="1000" fill="hold"/>
                                        <p:tgtEl>
                                          <p:spTgt spid="206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062"/>
                                        </p:tgtEl>
                                        <p:attrNameLst>
                                          <p:attrName>style.visibility</p:attrName>
                                        </p:attrNameLst>
                                      </p:cBhvr>
                                      <p:to>
                                        <p:strVal val="visible"/>
                                      </p:to>
                                    </p:set>
                                    <p:animEffect transition="in" filter="fade">
                                      <p:cBhvr>
                                        <p:cTn id="98" dur="1000"/>
                                        <p:tgtEl>
                                          <p:spTgt spid="2062"/>
                                        </p:tgtEl>
                                      </p:cBhvr>
                                    </p:animEffect>
                                    <p:anim calcmode="lin" valueType="num">
                                      <p:cBhvr>
                                        <p:cTn id="99" dur="1000" fill="hold"/>
                                        <p:tgtEl>
                                          <p:spTgt spid="2062"/>
                                        </p:tgtEl>
                                        <p:attrNameLst>
                                          <p:attrName>ppt_x</p:attrName>
                                        </p:attrNameLst>
                                      </p:cBhvr>
                                      <p:tavLst>
                                        <p:tav tm="0">
                                          <p:val>
                                            <p:strVal val="#ppt_x"/>
                                          </p:val>
                                        </p:tav>
                                        <p:tav tm="100000">
                                          <p:val>
                                            <p:strVal val="#ppt_x"/>
                                          </p:val>
                                        </p:tav>
                                      </p:tavLst>
                                    </p:anim>
                                    <p:anim calcmode="lin" valueType="num">
                                      <p:cBhvr>
                                        <p:cTn id="100"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7" grpId="0" animBg="1"/>
      <p:bldP spid="48" grpId="0" animBg="1"/>
      <p:bldP spid="34" grpId="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F5ED-1908-4679-A4F0-EF46752015EE}"/>
              </a:ext>
            </a:extLst>
          </p:cNvPr>
          <p:cNvSpPr>
            <a:spLocks noGrp="1"/>
          </p:cNvSpPr>
          <p:nvPr>
            <p:ph type="title"/>
          </p:nvPr>
        </p:nvSpPr>
        <p:spPr/>
        <p:txBody>
          <a:bodyPr/>
          <a:lstStyle/>
          <a:p>
            <a:r>
              <a:rPr lang="en-US" dirty="0"/>
              <a:t>Containers – a glance</a:t>
            </a:r>
          </a:p>
        </p:txBody>
      </p:sp>
      <p:sp>
        <p:nvSpPr>
          <p:cNvPr id="12" name="TextBox 11">
            <a:extLst>
              <a:ext uri="{FF2B5EF4-FFF2-40B4-BE49-F238E27FC236}">
                <a16:creationId xmlns:a16="http://schemas.microsoft.com/office/drawing/2014/main" id="{38A7C476-10B2-4C73-A609-C2984A1FF43A}"/>
              </a:ext>
            </a:extLst>
          </p:cNvPr>
          <p:cNvSpPr txBox="1"/>
          <p:nvPr/>
        </p:nvSpPr>
        <p:spPr>
          <a:xfrm>
            <a:off x="685800" y="1104900"/>
            <a:ext cx="10464800" cy="3170099"/>
          </a:xfrm>
          <a:prstGeom prst="rect">
            <a:avLst/>
          </a:prstGeom>
          <a:noFill/>
        </p:spPr>
        <p:txBody>
          <a:bodyPr wrap="square" rtlCol="0">
            <a:spAutoFit/>
          </a:bodyPr>
          <a:lstStyle/>
          <a:p>
            <a:pPr marL="685800" indent="-685800">
              <a:buFont typeface="Arial" panose="020B0604020202020204" pitchFamily="34" charset="0"/>
              <a:buChar char="•"/>
            </a:pPr>
            <a:r>
              <a:rPr lang="en-US" sz="2000" dirty="0">
                <a:latin typeface="Calibri" panose="020F0502020204030204" pitchFamily="34" charset="0"/>
                <a:cs typeface="Calibri" panose="020F0502020204030204" pitchFamily="34" charset="0"/>
              </a:rPr>
              <a:t>A container is a lightweight , stand-alone, executable unit of software</a:t>
            </a:r>
          </a:p>
          <a:p>
            <a:pPr marL="685800" indent="-6858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685800" indent="-685800">
              <a:buFont typeface="Arial" panose="020B0604020202020204" pitchFamily="34" charset="0"/>
              <a:buChar char="•"/>
            </a:pPr>
            <a:r>
              <a:rPr lang="en-US" sz="2000" dirty="0">
                <a:latin typeface="Calibri" panose="020F0502020204030204" pitchFamily="34" charset="0"/>
                <a:cs typeface="Calibri" panose="020F0502020204030204" pitchFamily="34" charset="0"/>
              </a:rPr>
              <a:t>Includes everything needed to run it: code, runtime, system tools, system libraries etc..</a:t>
            </a:r>
          </a:p>
          <a:p>
            <a:pPr marL="685800" indent="-6858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685800" indent="-685800">
              <a:buFont typeface="Arial" panose="020B0604020202020204" pitchFamily="34" charset="0"/>
              <a:buChar char="•"/>
            </a:pPr>
            <a:r>
              <a:rPr lang="en-US" sz="2000" dirty="0">
                <a:latin typeface="Calibri" panose="020F0502020204030204" pitchFamily="34" charset="0"/>
                <a:cs typeface="Calibri" panose="020F0502020204030204" pitchFamily="34" charset="0"/>
              </a:rPr>
              <a:t>Containerized software runs regardless of the environment.</a:t>
            </a:r>
          </a:p>
          <a:p>
            <a:pPr marL="685800" indent="-6858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685800" indent="-685800">
              <a:buFont typeface="Arial" panose="020B0604020202020204" pitchFamily="34" charset="0"/>
              <a:buChar char="•"/>
            </a:pPr>
            <a:r>
              <a:rPr lang="en-US" sz="2000" dirty="0">
                <a:latin typeface="Calibri" panose="020F0502020204030204" pitchFamily="34" charset="0"/>
                <a:cs typeface="Calibri" panose="020F0502020204030204" pitchFamily="34" charset="0"/>
              </a:rPr>
              <a:t>Containers isolates software from its surroundings </a:t>
            </a:r>
          </a:p>
          <a:p>
            <a:r>
              <a:rPr lang="en-US" sz="2000" dirty="0">
                <a:latin typeface="Calibri" panose="020F0502020204030204" pitchFamily="34" charset="0"/>
                <a:cs typeface="Calibri" panose="020F0502020204030204" pitchFamily="34" charset="0"/>
              </a:rPr>
              <a:t>             “smooth out “ differences between environments.</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Helps reduce conflicts between teams.</a:t>
            </a:r>
          </a:p>
        </p:txBody>
      </p:sp>
      <p:pic>
        <p:nvPicPr>
          <p:cNvPr id="14" name="Picture 13">
            <a:extLst>
              <a:ext uri="{FF2B5EF4-FFF2-40B4-BE49-F238E27FC236}">
                <a16:creationId xmlns:a16="http://schemas.microsoft.com/office/drawing/2014/main" id="{54ECE1D3-4118-46D4-B32C-8817053DCD47}"/>
              </a:ext>
            </a:extLst>
          </p:cNvPr>
          <p:cNvPicPr>
            <a:picLocks noChangeAspect="1"/>
          </p:cNvPicPr>
          <p:nvPr/>
        </p:nvPicPr>
        <p:blipFill>
          <a:blip r:embed="rId2"/>
          <a:stretch>
            <a:fillRect/>
          </a:stretch>
        </p:blipFill>
        <p:spPr>
          <a:xfrm>
            <a:off x="1381125" y="4607993"/>
            <a:ext cx="3228975" cy="1666875"/>
          </a:xfrm>
          <a:prstGeom prst="rect">
            <a:avLst/>
          </a:prstGeom>
        </p:spPr>
      </p:pic>
      <p:pic>
        <p:nvPicPr>
          <p:cNvPr id="16" name="Picture 15">
            <a:extLst>
              <a:ext uri="{FF2B5EF4-FFF2-40B4-BE49-F238E27FC236}">
                <a16:creationId xmlns:a16="http://schemas.microsoft.com/office/drawing/2014/main" id="{C3A9AFF7-988F-4F0F-861F-568AEAA21D3B}"/>
              </a:ext>
            </a:extLst>
          </p:cNvPr>
          <p:cNvPicPr>
            <a:picLocks noChangeAspect="1"/>
          </p:cNvPicPr>
          <p:nvPr/>
        </p:nvPicPr>
        <p:blipFill>
          <a:blip r:embed="rId3"/>
          <a:stretch>
            <a:fillRect/>
          </a:stretch>
        </p:blipFill>
        <p:spPr>
          <a:xfrm>
            <a:off x="5383213" y="4646093"/>
            <a:ext cx="4391025" cy="1628775"/>
          </a:xfrm>
          <a:prstGeom prst="rect">
            <a:avLst/>
          </a:prstGeom>
        </p:spPr>
      </p:pic>
      <p:sp>
        <p:nvSpPr>
          <p:cNvPr id="17" name="Plus Sign 16">
            <a:extLst>
              <a:ext uri="{FF2B5EF4-FFF2-40B4-BE49-F238E27FC236}">
                <a16:creationId xmlns:a16="http://schemas.microsoft.com/office/drawing/2014/main" id="{758374C6-AD64-4683-BE67-94244DDD0305}"/>
              </a:ext>
            </a:extLst>
          </p:cNvPr>
          <p:cNvSpPr/>
          <p:nvPr/>
        </p:nvSpPr>
        <p:spPr bwMode="auto">
          <a:xfrm>
            <a:off x="4749800" y="5118100"/>
            <a:ext cx="406400" cy="431800"/>
          </a:xfrm>
          <a:prstGeom prst="mathPlus">
            <a:avLst/>
          </a:prstGeom>
          <a:solidFill>
            <a:schemeClr val="bg2"/>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178457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ACBE-8979-4AE8-A760-C422729B49EB}"/>
              </a:ext>
            </a:extLst>
          </p:cNvPr>
          <p:cNvSpPr>
            <a:spLocks noGrp="1"/>
          </p:cNvSpPr>
          <p:nvPr>
            <p:ph type="title"/>
          </p:nvPr>
        </p:nvSpPr>
        <p:spPr/>
        <p:txBody>
          <a:bodyPr/>
          <a:lstStyle/>
          <a:p>
            <a:r>
              <a:rPr lang="en-US" dirty="0"/>
              <a:t>Docker</a:t>
            </a:r>
          </a:p>
        </p:txBody>
      </p:sp>
      <p:sp>
        <p:nvSpPr>
          <p:cNvPr id="3" name="TextBox 2">
            <a:extLst>
              <a:ext uri="{FF2B5EF4-FFF2-40B4-BE49-F238E27FC236}">
                <a16:creationId xmlns:a16="http://schemas.microsoft.com/office/drawing/2014/main" id="{2F48445E-9D20-44FB-B1C0-9BC9DC518EE4}"/>
              </a:ext>
            </a:extLst>
          </p:cNvPr>
          <p:cNvSpPr txBox="1"/>
          <p:nvPr/>
        </p:nvSpPr>
        <p:spPr>
          <a:xfrm>
            <a:off x="406294" y="1003159"/>
            <a:ext cx="10553254" cy="1323439"/>
          </a:xfrm>
          <a:prstGeom prst="rect">
            <a:avLst/>
          </a:prstGeom>
          <a:noFill/>
        </p:spPr>
        <p:txBody>
          <a:bodyPr wrap="square" rtlCol="0">
            <a:spAutoFit/>
          </a:bodyPr>
          <a:lstStyle/>
          <a:p>
            <a:r>
              <a:rPr lang="en-US" sz="2000" b="1" dirty="0">
                <a:solidFill>
                  <a:srgbClr val="002060"/>
                </a:solidFill>
              </a:rPr>
              <a:t>Docker is an open platform tool from Linux academy to easily build, deploy and execute the applications by using containers</a:t>
            </a:r>
            <a:r>
              <a:rPr lang="en-US" sz="2000" dirty="0">
                <a:solidFill>
                  <a:srgbClr val="0070C0"/>
                </a:solidFill>
              </a:rPr>
              <a:t>.</a:t>
            </a:r>
          </a:p>
          <a:p>
            <a:endParaRPr lang="en-US" sz="2000" dirty="0">
              <a:solidFill>
                <a:srgbClr val="0070C0"/>
              </a:solidFill>
            </a:endParaRPr>
          </a:p>
          <a:p>
            <a:r>
              <a:rPr lang="en-US" sz="2000" dirty="0">
                <a:solidFill>
                  <a:srgbClr val="0070C0"/>
                </a:solidFill>
              </a:rPr>
              <a:t> </a:t>
            </a:r>
          </a:p>
        </p:txBody>
      </p:sp>
      <p:sp>
        <p:nvSpPr>
          <p:cNvPr id="4" name="Rectangle 3">
            <a:extLst>
              <a:ext uri="{FF2B5EF4-FFF2-40B4-BE49-F238E27FC236}">
                <a16:creationId xmlns:a16="http://schemas.microsoft.com/office/drawing/2014/main" id="{3E840B37-C57A-4116-84C2-2F4038571BE2}"/>
              </a:ext>
            </a:extLst>
          </p:cNvPr>
          <p:cNvSpPr/>
          <p:nvPr/>
        </p:nvSpPr>
        <p:spPr>
          <a:xfrm>
            <a:off x="406294" y="2144376"/>
            <a:ext cx="5392811" cy="1015663"/>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0070C0"/>
                </a:solidFill>
                <a:latin typeface="+mn-lt"/>
              </a:rPr>
              <a:t>We can manage our infrastructure in the same ways as we manage our applications</a:t>
            </a:r>
            <a:r>
              <a:rPr lang="en-US" sz="2000" dirty="0">
                <a:solidFill>
                  <a:srgbClr val="424242"/>
                </a:solidFill>
                <a:latin typeface="+mn-lt"/>
              </a:rPr>
              <a:t>. </a:t>
            </a:r>
            <a:endParaRPr lang="en-US" sz="2000" dirty="0">
              <a:latin typeface="+mn-lt"/>
            </a:endParaRPr>
          </a:p>
        </p:txBody>
      </p:sp>
      <p:sp>
        <p:nvSpPr>
          <p:cNvPr id="5" name="TextBox 4">
            <a:extLst>
              <a:ext uri="{FF2B5EF4-FFF2-40B4-BE49-F238E27FC236}">
                <a16:creationId xmlns:a16="http://schemas.microsoft.com/office/drawing/2014/main" id="{E09D6A50-BD8D-4CCB-887F-D50DA9610194}"/>
              </a:ext>
            </a:extLst>
          </p:cNvPr>
          <p:cNvSpPr txBox="1"/>
          <p:nvPr/>
        </p:nvSpPr>
        <p:spPr>
          <a:xfrm>
            <a:off x="406294" y="3331760"/>
            <a:ext cx="4974089"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rgbClr val="0070C0"/>
                </a:solidFill>
              </a:rPr>
              <a:t>The advantage of Docker platform is to ship, test, and deploy code quicker so that we can reduce the time between writing code and execute it in production</a:t>
            </a:r>
          </a:p>
        </p:txBody>
      </p:sp>
      <p:pic>
        <p:nvPicPr>
          <p:cNvPr id="7" name="Picture 6">
            <a:extLst>
              <a:ext uri="{FF2B5EF4-FFF2-40B4-BE49-F238E27FC236}">
                <a16:creationId xmlns:a16="http://schemas.microsoft.com/office/drawing/2014/main" id="{343F7DA9-2BDD-4768-A802-43AB07C17856}"/>
              </a:ext>
            </a:extLst>
          </p:cNvPr>
          <p:cNvPicPr>
            <a:picLocks noChangeAspect="1"/>
          </p:cNvPicPr>
          <p:nvPr/>
        </p:nvPicPr>
        <p:blipFill>
          <a:blip r:embed="rId2"/>
          <a:stretch>
            <a:fillRect/>
          </a:stretch>
        </p:blipFill>
        <p:spPr>
          <a:xfrm>
            <a:off x="5969000" y="1677578"/>
            <a:ext cx="6219825" cy="4293274"/>
          </a:xfrm>
          <a:prstGeom prst="rect">
            <a:avLst/>
          </a:prstGeom>
        </p:spPr>
      </p:pic>
    </p:spTree>
    <p:extLst>
      <p:ext uri="{BB962C8B-B14F-4D97-AF65-F5344CB8AC3E}">
        <p14:creationId xmlns:p14="http://schemas.microsoft.com/office/powerpoint/2010/main" val="38961530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C92B-BF99-4ED4-BD45-88905D8A96C0}"/>
              </a:ext>
            </a:extLst>
          </p:cNvPr>
          <p:cNvSpPr>
            <a:spLocks noGrp="1"/>
          </p:cNvSpPr>
          <p:nvPr>
            <p:ph type="title"/>
          </p:nvPr>
        </p:nvSpPr>
        <p:spPr/>
        <p:txBody>
          <a:bodyPr/>
          <a:lstStyle/>
          <a:p>
            <a:r>
              <a:rPr lang="en-US" dirty="0"/>
              <a:t>Docker Engine</a:t>
            </a:r>
          </a:p>
        </p:txBody>
      </p:sp>
      <p:pic>
        <p:nvPicPr>
          <p:cNvPr id="5" name="Picture 4">
            <a:extLst>
              <a:ext uri="{FF2B5EF4-FFF2-40B4-BE49-F238E27FC236}">
                <a16:creationId xmlns:a16="http://schemas.microsoft.com/office/drawing/2014/main" id="{39B6BE65-546E-4E3A-B37D-9C8CDF77583A}"/>
              </a:ext>
            </a:extLst>
          </p:cNvPr>
          <p:cNvPicPr>
            <a:picLocks noChangeAspect="1"/>
          </p:cNvPicPr>
          <p:nvPr/>
        </p:nvPicPr>
        <p:blipFill>
          <a:blip r:embed="rId2"/>
          <a:stretch>
            <a:fillRect/>
          </a:stretch>
        </p:blipFill>
        <p:spPr>
          <a:xfrm>
            <a:off x="689317" y="1689588"/>
            <a:ext cx="5018893" cy="4050030"/>
          </a:xfrm>
          <a:prstGeom prst="rect">
            <a:avLst/>
          </a:prstGeom>
        </p:spPr>
      </p:pic>
      <p:sp>
        <p:nvSpPr>
          <p:cNvPr id="7" name="TextBox 6">
            <a:extLst>
              <a:ext uri="{FF2B5EF4-FFF2-40B4-BE49-F238E27FC236}">
                <a16:creationId xmlns:a16="http://schemas.microsoft.com/office/drawing/2014/main" id="{F5E8DCD6-B87B-4A3C-8BC7-CC3CC4FB81B6}"/>
              </a:ext>
            </a:extLst>
          </p:cNvPr>
          <p:cNvSpPr txBox="1"/>
          <p:nvPr/>
        </p:nvSpPr>
        <p:spPr>
          <a:xfrm>
            <a:off x="5708210" y="1132049"/>
            <a:ext cx="6105378" cy="1200329"/>
          </a:xfrm>
          <a:prstGeom prst="rect">
            <a:avLst/>
          </a:prstGeom>
          <a:noFill/>
        </p:spPr>
        <p:txBody>
          <a:bodyPr wrap="square">
            <a:spAutoFit/>
          </a:bodyPr>
          <a:lstStyle/>
          <a:p>
            <a:r>
              <a:rPr lang="en-US" sz="2400" b="0" i="0" dirty="0">
                <a:solidFill>
                  <a:srgbClr val="07242D"/>
                </a:solidFill>
                <a:effectLst/>
                <a:latin typeface="Inter"/>
              </a:rPr>
              <a:t>Docker Engine allows you to develop, assemble, ship, and run applications using the following components:</a:t>
            </a:r>
            <a:endParaRPr lang="en-US" sz="2400" dirty="0"/>
          </a:p>
        </p:txBody>
      </p:sp>
      <p:sp>
        <p:nvSpPr>
          <p:cNvPr id="8" name="TextBox 7">
            <a:extLst>
              <a:ext uri="{FF2B5EF4-FFF2-40B4-BE49-F238E27FC236}">
                <a16:creationId xmlns:a16="http://schemas.microsoft.com/office/drawing/2014/main" id="{40F4CCE2-76D3-426F-84FA-A936051A8F04}"/>
              </a:ext>
            </a:extLst>
          </p:cNvPr>
          <p:cNvSpPr txBox="1"/>
          <p:nvPr/>
        </p:nvSpPr>
        <p:spPr>
          <a:xfrm>
            <a:off x="6625883" y="2799471"/>
            <a:ext cx="2968283" cy="1323439"/>
          </a:xfrm>
          <a:prstGeom prst="rect">
            <a:avLst/>
          </a:prstGeom>
          <a:noFill/>
        </p:spPr>
        <p:txBody>
          <a:bodyPr wrap="square" rtlCol="0">
            <a:spAutoFit/>
          </a:bodyPr>
          <a:lstStyle/>
          <a:p>
            <a:pPr marL="685800" indent="-685800">
              <a:buFont typeface="Arial" panose="020B0604020202020204" pitchFamily="34" charset="0"/>
              <a:buChar char="•"/>
            </a:pPr>
            <a:r>
              <a:rPr lang="en-US" sz="2000" dirty="0"/>
              <a:t>Docker Daemon</a:t>
            </a:r>
          </a:p>
          <a:p>
            <a:pPr marL="685800" indent="-685800">
              <a:buFont typeface="Arial" panose="020B0604020202020204" pitchFamily="34" charset="0"/>
              <a:buChar char="•"/>
            </a:pPr>
            <a:r>
              <a:rPr lang="en-US" sz="2000" dirty="0"/>
              <a:t>Docker Engine REST API</a:t>
            </a:r>
          </a:p>
          <a:p>
            <a:pPr marL="685800" indent="-685800">
              <a:buFont typeface="Arial" panose="020B0604020202020204" pitchFamily="34" charset="0"/>
              <a:buChar char="•"/>
            </a:pPr>
            <a:r>
              <a:rPr lang="en-US" sz="2000" dirty="0"/>
              <a:t>Docker Client</a:t>
            </a:r>
          </a:p>
        </p:txBody>
      </p:sp>
    </p:spTree>
    <p:extLst>
      <p:ext uri="{BB962C8B-B14F-4D97-AF65-F5344CB8AC3E}">
        <p14:creationId xmlns:p14="http://schemas.microsoft.com/office/powerpoint/2010/main" val="192975219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CB28-2E18-4402-8F17-503FE9DC9E66}"/>
              </a:ext>
            </a:extLst>
          </p:cNvPr>
          <p:cNvSpPr>
            <a:spLocks noGrp="1"/>
          </p:cNvSpPr>
          <p:nvPr>
            <p:ph type="title"/>
          </p:nvPr>
        </p:nvSpPr>
        <p:spPr/>
        <p:txBody>
          <a:bodyPr/>
          <a:lstStyle/>
          <a:p>
            <a:r>
              <a:rPr lang="en-US" dirty="0"/>
              <a:t>Docker Architecture</a:t>
            </a:r>
          </a:p>
        </p:txBody>
      </p:sp>
      <p:pic>
        <p:nvPicPr>
          <p:cNvPr id="4" name="Picture 3">
            <a:extLst>
              <a:ext uri="{FF2B5EF4-FFF2-40B4-BE49-F238E27FC236}">
                <a16:creationId xmlns:a16="http://schemas.microsoft.com/office/drawing/2014/main" id="{544741FF-3901-48DD-8D87-A3B6A081A969}"/>
              </a:ext>
            </a:extLst>
          </p:cNvPr>
          <p:cNvPicPr>
            <a:picLocks noChangeAspect="1"/>
          </p:cNvPicPr>
          <p:nvPr/>
        </p:nvPicPr>
        <p:blipFill>
          <a:blip r:embed="rId2"/>
          <a:stretch>
            <a:fillRect/>
          </a:stretch>
        </p:blipFill>
        <p:spPr>
          <a:xfrm>
            <a:off x="1663700" y="1382932"/>
            <a:ext cx="8110537" cy="4205068"/>
          </a:xfrm>
          <a:prstGeom prst="rect">
            <a:avLst/>
          </a:prstGeom>
        </p:spPr>
      </p:pic>
    </p:spTree>
    <p:extLst>
      <p:ext uri="{BB962C8B-B14F-4D97-AF65-F5344CB8AC3E}">
        <p14:creationId xmlns:p14="http://schemas.microsoft.com/office/powerpoint/2010/main" val="38724137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30BC-189B-495B-83DE-4EFD8FD56A8A}"/>
              </a:ext>
            </a:extLst>
          </p:cNvPr>
          <p:cNvSpPr>
            <a:spLocks noGrp="1"/>
          </p:cNvSpPr>
          <p:nvPr>
            <p:ph type="title"/>
          </p:nvPr>
        </p:nvSpPr>
        <p:spPr/>
        <p:txBody>
          <a:bodyPr/>
          <a:lstStyle/>
          <a:p>
            <a:r>
              <a:rPr lang="en-US" dirty="0"/>
              <a:t>Docker Objects – Images  &amp;  Containers, </a:t>
            </a:r>
          </a:p>
        </p:txBody>
      </p:sp>
      <p:cxnSp>
        <p:nvCxnSpPr>
          <p:cNvPr id="3" name="Straight Connector 2">
            <a:extLst>
              <a:ext uri="{FF2B5EF4-FFF2-40B4-BE49-F238E27FC236}">
                <a16:creationId xmlns:a16="http://schemas.microsoft.com/office/drawing/2014/main" id="{7EB7B18D-8418-48B2-99FD-19C50D430F97}"/>
              </a:ext>
            </a:extLst>
          </p:cNvPr>
          <p:cNvCxnSpPr>
            <a:cxnSpLocks/>
          </p:cNvCxnSpPr>
          <p:nvPr/>
        </p:nvCxnSpPr>
        <p:spPr bwMode="auto">
          <a:xfrm>
            <a:off x="5783296" y="930059"/>
            <a:ext cx="0" cy="5927941"/>
          </a:xfrm>
          <a:prstGeom prst="line">
            <a:avLst/>
          </a:prstGeom>
          <a:solidFill>
            <a:schemeClr val="accent1"/>
          </a:solidFill>
          <a:ln w="57150" cap="flat" cmpd="sng" algn="ctr">
            <a:solidFill>
              <a:srgbClr val="0070C0"/>
            </a:solidFill>
            <a:prstDash val="solid"/>
            <a:miter lim="800000"/>
            <a:headEnd type="none" w="med" len="med"/>
            <a:tailEnd type="none" w="med" len="med"/>
          </a:ln>
          <a:effectLst/>
        </p:spPr>
      </p:cxnSp>
      <p:sp>
        <p:nvSpPr>
          <p:cNvPr id="5" name="Hexagon 4">
            <a:extLst>
              <a:ext uri="{FF2B5EF4-FFF2-40B4-BE49-F238E27FC236}">
                <a16:creationId xmlns:a16="http://schemas.microsoft.com/office/drawing/2014/main" id="{4DC3B574-1DA0-408A-8B71-0E22C0A2B84D}"/>
              </a:ext>
            </a:extLst>
          </p:cNvPr>
          <p:cNvSpPr/>
          <p:nvPr/>
        </p:nvSpPr>
        <p:spPr>
          <a:xfrm>
            <a:off x="2058061" y="1989617"/>
            <a:ext cx="1621205" cy="1572964"/>
          </a:xfrm>
          <a:prstGeom prst="hexagon">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E403FB33-19D1-4E2A-AA39-755D938265D2}"/>
              </a:ext>
            </a:extLst>
          </p:cNvPr>
          <p:cNvSpPr/>
          <p:nvPr/>
        </p:nvSpPr>
        <p:spPr>
          <a:xfrm rot="5623534">
            <a:off x="2436461" y="2327533"/>
            <a:ext cx="864403" cy="917385"/>
          </a:xfrm>
          <a:prstGeom prst="hexago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Dry Container Mild Steel 40 Feet High Cube Container, Capacity: 30 ...">
            <a:extLst>
              <a:ext uri="{FF2B5EF4-FFF2-40B4-BE49-F238E27FC236}">
                <a16:creationId xmlns:a16="http://schemas.microsoft.com/office/drawing/2014/main" id="{1A5D5898-546D-4DBC-8076-063851E443A1}"/>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598507" y="1937358"/>
            <a:ext cx="2361809" cy="15729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B37C126-DE25-460F-80E6-44C6F26F8D50}"/>
              </a:ext>
            </a:extLst>
          </p:cNvPr>
          <p:cNvSpPr txBox="1"/>
          <p:nvPr/>
        </p:nvSpPr>
        <p:spPr>
          <a:xfrm>
            <a:off x="7880546" y="3747956"/>
            <a:ext cx="2171702" cy="307777"/>
          </a:xfrm>
          <a:prstGeom prst="rect">
            <a:avLst/>
          </a:prstGeom>
          <a:noFill/>
        </p:spPr>
        <p:txBody>
          <a:bodyPr wrap="square" rtlCol="0">
            <a:spAutoFit/>
          </a:bodyPr>
          <a:lstStyle/>
          <a:p>
            <a:r>
              <a:rPr lang="en-US" sz="1400" b="1" dirty="0">
                <a:solidFill>
                  <a:srgbClr val="002060"/>
                </a:solidFill>
              </a:rPr>
              <a:t>Docker Containers</a:t>
            </a:r>
          </a:p>
        </p:txBody>
      </p:sp>
      <p:sp>
        <p:nvSpPr>
          <p:cNvPr id="9" name="TextBox 8">
            <a:extLst>
              <a:ext uri="{FF2B5EF4-FFF2-40B4-BE49-F238E27FC236}">
                <a16:creationId xmlns:a16="http://schemas.microsoft.com/office/drawing/2014/main" id="{9049715B-EC9B-4637-AD13-FD4FACABF486}"/>
              </a:ext>
            </a:extLst>
          </p:cNvPr>
          <p:cNvSpPr txBox="1"/>
          <p:nvPr/>
        </p:nvSpPr>
        <p:spPr>
          <a:xfrm>
            <a:off x="2136577" y="3747956"/>
            <a:ext cx="2171702" cy="307777"/>
          </a:xfrm>
          <a:prstGeom prst="rect">
            <a:avLst/>
          </a:prstGeom>
          <a:noFill/>
        </p:spPr>
        <p:txBody>
          <a:bodyPr wrap="square" rtlCol="0">
            <a:spAutoFit/>
          </a:bodyPr>
          <a:lstStyle/>
          <a:p>
            <a:r>
              <a:rPr lang="en-US" sz="1400" b="1" dirty="0">
                <a:solidFill>
                  <a:srgbClr val="002060"/>
                </a:solidFill>
              </a:rPr>
              <a:t>Docker Images</a:t>
            </a:r>
          </a:p>
        </p:txBody>
      </p:sp>
      <p:sp>
        <p:nvSpPr>
          <p:cNvPr id="10" name="TextBox 9">
            <a:extLst>
              <a:ext uri="{FF2B5EF4-FFF2-40B4-BE49-F238E27FC236}">
                <a16:creationId xmlns:a16="http://schemas.microsoft.com/office/drawing/2014/main" id="{347FA626-6BB0-4227-9BB0-F4888BE02453}"/>
              </a:ext>
            </a:extLst>
          </p:cNvPr>
          <p:cNvSpPr txBox="1"/>
          <p:nvPr/>
        </p:nvSpPr>
        <p:spPr>
          <a:xfrm>
            <a:off x="569833" y="4642393"/>
            <a:ext cx="5337516" cy="1323439"/>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rgbClr val="0070C0"/>
                </a:solidFill>
              </a:rPr>
              <a:t>Read-Only template used to create containers.</a:t>
            </a:r>
          </a:p>
          <a:p>
            <a:pPr marL="285750" indent="-285750">
              <a:buFont typeface="Wingdings" panose="05000000000000000000" pitchFamily="2" charset="2"/>
              <a:buChar char="§"/>
            </a:pPr>
            <a:r>
              <a:rPr lang="en-US" sz="2000" dirty="0">
                <a:solidFill>
                  <a:srgbClr val="0070C0"/>
                </a:solidFill>
              </a:rPr>
              <a:t>Built by docker users </a:t>
            </a:r>
          </a:p>
          <a:p>
            <a:pPr marL="285750" indent="-285750">
              <a:buFont typeface="Wingdings" panose="05000000000000000000" pitchFamily="2" charset="2"/>
              <a:buChar char="§"/>
            </a:pPr>
            <a:r>
              <a:rPr lang="en-US" sz="2000" dirty="0">
                <a:solidFill>
                  <a:srgbClr val="0070C0"/>
                </a:solidFill>
              </a:rPr>
              <a:t>Stored in Docker Hub or on Local registry</a:t>
            </a:r>
          </a:p>
        </p:txBody>
      </p:sp>
      <p:sp>
        <p:nvSpPr>
          <p:cNvPr id="11" name="TextBox 10">
            <a:extLst>
              <a:ext uri="{FF2B5EF4-FFF2-40B4-BE49-F238E27FC236}">
                <a16:creationId xmlns:a16="http://schemas.microsoft.com/office/drawing/2014/main" id="{73D0559E-F936-4A35-A972-A3EE19669370}"/>
              </a:ext>
            </a:extLst>
          </p:cNvPr>
          <p:cNvSpPr txBox="1"/>
          <p:nvPr/>
        </p:nvSpPr>
        <p:spPr>
          <a:xfrm>
            <a:off x="6960773" y="4642393"/>
            <a:ext cx="5337516"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rgbClr val="0070C0"/>
                </a:solidFill>
              </a:rPr>
              <a:t>Runtime instance of an image</a:t>
            </a:r>
          </a:p>
          <a:p>
            <a:pPr marL="285750" indent="-285750">
              <a:buFont typeface="Wingdings" panose="05000000000000000000" pitchFamily="2" charset="2"/>
              <a:buChar char="§"/>
            </a:pPr>
            <a:r>
              <a:rPr lang="en-US" sz="2000" dirty="0">
                <a:solidFill>
                  <a:srgbClr val="0070C0"/>
                </a:solidFill>
              </a:rPr>
              <a:t>Isolated application platform.</a:t>
            </a:r>
          </a:p>
          <a:p>
            <a:pPr marL="285750" indent="-285750">
              <a:buFont typeface="Wingdings" panose="05000000000000000000" pitchFamily="2" charset="2"/>
              <a:buChar char="§"/>
            </a:pPr>
            <a:r>
              <a:rPr lang="en-US" sz="2000" dirty="0">
                <a:solidFill>
                  <a:srgbClr val="0070C0"/>
                </a:solidFill>
              </a:rPr>
              <a:t>Contains everything needed to run application.</a:t>
            </a:r>
          </a:p>
          <a:p>
            <a:pPr marL="285750" indent="-285750">
              <a:buFont typeface="Wingdings" panose="05000000000000000000" pitchFamily="2" charset="2"/>
              <a:buChar char="§"/>
            </a:pPr>
            <a:r>
              <a:rPr lang="en-US" sz="2000" dirty="0">
                <a:solidFill>
                  <a:srgbClr val="0070C0"/>
                </a:solidFill>
              </a:rPr>
              <a:t>Built from one or more images</a:t>
            </a:r>
          </a:p>
        </p:txBody>
      </p:sp>
    </p:spTree>
    <p:extLst>
      <p:ext uri="{BB962C8B-B14F-4D97-AF65-F5344CB8AC3E}">
        <p14:creationId xmlns:p14="http://schemas.microsoft.com/office/powerpoint/2010/main" val="946868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B1D9-7F80-46D5-B488-2CD23A7A9F9B}"/>
              </a:ext>
            </a:extLst>
          </p:cNvPr>
          <p:cNvSpPr>
            <a:spLocks noGrp="1"/>
          </p:cNvSpPr>
          <p:nvPr>
            <p:ph type="title"/>
          </p:nvPr>
        </p:nvSpPr>
        <p:spPr/>
        <p:txBody>
          <a:bodyPr/>
          <a:lstStyle/>
          <a:p>
            <a:r>
              <a:rPr lang="en-US" dirty="0"/>
              <a:t>Docker Registry</a:t>
            </a:r>
          </a:p>
        </p:txBody>
      </p:sp>
      <p:cxnSp>
        <p:nvCxnSpPr>
          <p:cNvPr id="3" name="Straight Connector 2">
            <a:extLst>
              <a:ext uri="{FF2B5EF4-FFF2-40B4-BE49-F238E27FC236}">
                <a16:creationId xmlns:a16="http://schemas.microsoft.com/office/drawing/2014/main" id="{470FBB44-A34F-4BC0-B247-BEF3161DF80C}"/>
              </a:ext>
            </a:extLst>
          </p:cNvPr>
          <p:cNvCxnSpPr/>
          <p:nvPr/>
        </p:nvCxnSpPr>
        <p:spPr>
          <a:xfrm>
            <a:off x="0" y="858129"/>
            <a:ext cx="121791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3682BE-34BD-4D3B-AE00-4952822D803B}"/>
              </a:ext>
            </a:extLst>
          </p:cNvPr>
          <p:cNvSpPr txBox="1"/>
          <p:nvPr/>
        </p:nvSpPr>
        <p:spPr>
          <a:xfrm>
            <a:off x="419062" y="960204"/>
            <a:ext cx="8518626" cy="2554545"/>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rgbClr val="0070C0"/>
                </a:solidFill>
              </a:rPr>
              <a:t>Docker Registry is a storage component for Docker Images </a:t>
            </a:r>
          </a:p>
          <a:p>
            <a:pPr marL="285750" indent="-285750">
              <a:buFont typeface="Wingdings" panose="05000000000000000000" pitchFamily="2" charset="2"/>
              <a:buChar char="§"/>
            </a:pPr>
            <a:r>
              <a:rPr lang="en-US" sz="2000" dirty="0">
                <a:solidFill>
                  <a:srgbClr val="0070C0"/>
                </a:solidFill>
              </a:rPr>
              <a:t>We can store the images in Public or Private Repositories</a:t>
            </a:r>
          </a:p>
          <a:p>
            <a:pPr marL="285750" indent="-285750">
              <a:buFont typeface="Wingdings" panose="05000000000000000000" pitchFamily="2" charset="2"/>
              <a:buChar char="§"/>
            </a:pPr>
            <a:r>
              <a:rPr lang="en-US" sz="2000" dirty="0" err="1">
                <a:solidFill>
                  <a:srgbClr val="0070C0"/>
                </a:solidFill>
              </a:rPr>
              <a:t>DockerHub</a:t>
            </a:r>
            <a:r>
              <a:rPr lang="en-US" sz="2000" dirty="0">
                <a:solidFill>
                  <a:srgbClr val="0070C0"/>
                </a:solidFill>
              </a:rPr>
              <a:t> is docker’s very own cloud repository </a:t>
            </a:r>
          </a:p>
          <a:p>
            <a:pPr marL="285750" indent="-285750">
              <a:buFont typeface="Wingdings" panose="05000000000000000000" pitchFamily="2" charset="2"/>
              <a:buChar char="§"/>
            </a:pPr>
            <a:r>
              <a:rPr lang="en-US" sz="2000" dirty="0">
                <a:solidFill>
                  <a:srgbClr val="0070C0"/>
                </a:solidFill>
              </a:rPr>
              <a:t>Stores container images</a:t>
            </a:r>
          </a:p>
          <a:p>
            <a:r>
              <a:rPr lang="en-US" sz="2000" dirty="0">
                <a:solidFill>
                  <a:srgbClr val="0070C0"/>
                </a:solidFill>
              </a:rPr>
              <a:t>        Images are Pushed into a registry</a:t>
            </a:r>
          </a:p>
          <a:p>
            <a:r>
              <a:rPr lang="en-US" sz="2000" dirty="0">
                <a:solidFill>
                  <a:srgbClr val="0070C0"/>
                </a:solidFill>
              </a:rPr>
              <a:t>        Images are Pulled from a registry</a:t>
            </a:r>
          </a:p>
          <a:p>
            <a:r>
              <a:rPr lang="en-US" sz="2000" dirty="0">
                <a:solidFill>
                  <a:srgbClr val="0070C0"/>
                </a:solidFill>
              </a:rPr>
              <a:t>        Images are Searched for within a registry</a:t>
            </a:r>
          </a:p>
          <a:p>
            <a:pPr marL="285750" indent="-285750">
              <a:buFont typeface="Wingdings" panose="05000000000000000000" pitchFamily="2" charset="2"/>
              <a:buChar char="§"/>
            </a:pPr>
            <a:endParaRPr lang="en-US" sz="2000" dirty="0">
              <a:solidFill>
                <a:srgbClr val="0070C0"/>
              </a:solidFill>
            </a:endParaRPr>
          </a:p>
        </p:txBody>
      </p:sp>
      <p:pic>
        <p:nvPicPr>
          <p:cNvPr id="7" name="Picture 2" descr="Choose the tools you use | GitLab">
            <a:extLst>
              <a:ext uri="{FF2B5EF4-FFF2-40B4-BE49-F238E27FC236}">
                <a16:creationId xmlns:a16="http://schemas.microsoft.com/office/drawing/2014/main" id="{DDAB9B57-C994-479B-8EE5-750FA2E3CD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7688" y="1192131"/>
            <a:ext cx="2878667" cy="2159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230B183-5CDF-4062-B596-EB573D0E98B9}"/>
              </a:ext>
            </a:extLst>
          </p:cNvPr>
          <p:cNvGrpSpPr/>
          <p:nvPr/>
        </p:nvGrpSpPr>
        <p:grpSpPr>
          <a:xfrm>
            <a:off x="8113235" y="5159793"/>
            <a:ext cx="1838802" cy="627195"/>
            <a:chOff x="8113235" y="5159793"/>
            <a:chExt cx="1838802" cy="627195"/>
          </a:xfrm>
        </p:grpSpPr>
        <p:sp>
          <p:nvSpPr>
            <p:cNvPr id="9" name="Arrow: Right 8">
              <a:extLst>
                <a:ext uri="{FF2B5EF4-FFF2-40B4-BE49-F238E27FC236}">
                  <a16:creationId xmlns:a16="http://schemas.microsoft.com/office/drawing/2014/main" id="{F527B2DC-6D2F-410A-8BE9-7D711417FE78}"/>
                </a:ext>
              </a:extLst>
            </p:cNvPr>
            <p:cNvSpPr/>
            <p:nvPr/>
          </p:nvSpPr>
          <p:spPr bwMode="auto">
            <a:xfrm>
              <a:off x="8113235" y="5159793"/>
              <a:ext cx="1838802" cy="627195"/>
            </a:xfrm>
            <a:prstGeom prst="rightArrow">
              <a:avLst>
                <a:gd name="adj1" fmla="val 53471"/>
                <a:gd name="adj2" fmla="val 48264"/>
              </a:avLst>
            </a:prstGeom>
            <a:ln>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grpSp>
          <p:nvGrpSpPr>
            <p:cNvPr id="10" name="Group 9">
              <a:extLst>
                <a:ext uri="{FF2B5EF4-FFF2-40B4-BE49-F238E27FC236}">
                  <a16:creationId xmlns:a16="http://schemas.microsoft.com/office/drawing/2014/main" id="{AA2FF5F0-8B1D-47D1-AA0C-24D8AAA6B917}"/>
                </a:ext>
              </a:extLst>
            </p:cNvPr>
            <p:cNvGrpSpPr/>
            <p:nvPr/>
          </p:nvGrpSpPr>
          <p:grpSpPr>
            <a:xfrm>
              <a:off x="8504237" y="5280344"/>
              <a:ext cx="830299" cy="366924"/>
              <a:chOff x="5426785" y="5707062"/>
              <a:chExt cx="830299" cy="366924"/>
            </a:xfrm>
          </p:grpSpPr>
          <p:sp>
            <p:nvSpPr>
              <p:cNvPr id="11" name="Rectangle 10">
                <a:extLst>
                  <a:ext uri="{FF2B5EF4-FFF2-40B4-BE49-F238E27FC236}">
                    <a16:creationId xmlns:a16="http://schemas.microsoft.com/office/drawing/2014/main" id="{50209845-CC03-46C4-AAD5-5282F0076022}"/>
                  </a:ext>
                </a:extLst>
              </p:cNvPr>
              <p:cNvSpPr/>
              <p:nvPr/>
            </p:nvSpPr>
            <p:spPr bwMode="auto">
              <a:xfrm>
                <a:off x="5426785" y="5717780"/>
                <a:ext cx="830299" cy="345332"/>
              </a:xfrm>
              <a:prstGeom prst="rect">
                <a:avLst/>
              </a:prstGeom>
              <a:solidFill>
                <a:srgbClr val="00B0F0"/>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Push</a:t>
                </a:r>
              </a:p>
            </p:txBody>
          </p:sp>
          <p:sp>
            <p:nvSpPr>
              <p:cNvPr id="12" name="Right Bracket 11">
                <a:extLst>
                  <a:ext uri="{FF2B5EF4-FFF2-40B4-BE49-F238E27FC236}">
                    <a16:creationId xmlns:a16="http://schemas.microsoft.com/office/drawing/2014/main" id="{EF5B8FCC-1154-40DA-9D8A-9D788A250BE0}"/>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 name="Left Bracket 12">
                <a:extLst>
                  <a:ext uri="{FF2B5EF4-FFF2-40B4-BE49-F238E27FC236}">
                    <a16:creationId xmlns:a16="http://schemas.microsoft.com/office/drawing/2014/main" id="{C8E42F6B-678F-42E4-8071-A15F838D71BB}"/>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
        <p:nvSpPr>
          <p:cNvPr id="14" name="Freeform 22">
            <a:extLst>
              <a:ext uri="{FF2B5EF4-FFF2-40B4-BE49-F238E27FC236}">
                <a16:creationId xmlns:a16="http://schemas.microsoft.com/office/drawing/2014/main" id="{B821907D-5194-4AC1-ACE4-25AB1C524F65}"/>
              </a:ext>
            </a:extLst>
          </p:cNvPr>
          <p:cNvSpPr>
            <a:spLocks noChangeAspect="1" noEditPoints="1"/>
          </p:cNvSpPr>
          <p:nvPr/>
        </p:nvSpPr>
        <p:spPr bwMode="black">
          <a:xfrm>
            <a:off x="10037542" y="4586369"/>
            <a:ext cx="2088690" cy="1303181"/>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505050"/>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1530D203-44AC-497D-8CB3-3F71C7E78BAD}"/>
              </a:ext>
            </a:extLst>
          </p:cNvPr>
          <p:cNvGrpSpPr/>
          <p:nvPr/>
        </p:nvGrpSpPr>
        <p:grpSpPr>
          <a:xfrm>
            <a:off x="579437" y="4689167"/>
            <a:ext cx="1803454" cy="1251732"/>
            <a:chOff x="1091989" y="3027487"/>
            <a:chExt cx="1803454" cy="1251732"/>
          </a:xfrm>
        </p:grpSpPr>
        <p:sp>
          <p:nvSpPr>
            <p:cNvPr id="22" name="Freeform 19">
              <a:extLst>
                <a:ext uri="{FF2B5EF4-FFF2-40B4-BE49-F238E27FC236}">
                  <a16:creationId xmlns:a16="http://schemas.microsoft.com/office/drawing/2014/main" id="{1BE64880-43BC-42EE-BB5B-D1D530E5B374}"/>
                </a:ext>
              </a:extLst>
            </p:cNvPr>
            <p:cNvSpPr>
              <a:spLocks noChangeAspect="1" noEditPoints="1"/>
            </p:cNvSpPr>
            <p:nvPr/>
          </p:nvSpPr>
          <p:spPr bwMode="auto">
            <a:xfrm>
              <a:off x="1383191" y="3027487"/>
              <a:ext cx="1512252" cy="12517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nvGrpSpPr>
            <p:cNvPr id="23" name="Group 4">
              <a:extLst>
                <a:ext uri="{FF2B5EF4-FFF2-40B4-BE49-F238E27FC236}">
                  <a16:creationId xmlns:a16="http://schemas.microsoft.com/office/drawing/2014/main" id="{000352C9-6968-4E64-87F5-64AB310FF071}"/>
                </a:ext>
              </a:extLst>
            </p:cNvPr>
            <p:cNvGrpSpPr>
              <a:grpSpLocks noChangeAspect="1"/>
            </p:cNvGrpSpPr>
            <p:nvPr/>
          </p:nvGrpSpPr>
          <p:grpSpPr bwMode="auto">
            <a:xfrm>
              <a:off x="1091989" y="3557811"/>
              <a:ext cx="1314808" cy="721407"/>
              <a:chOff x="1282" y="1466"/>
              <a:chExt cx="1212" cy="665"/>
            </a:xfrm>
          </p:grpSpPr>
          <p:sp>
            <p:nvSpPr>
              <p:cNvPr id="36" name="Freeform 5">
                <a:extLst>
                  <a:ext uri="{FF2B5EF4-FFF2-40B4-BE49-F238E27FC236}">
                    <a16:creationId xmlns:a16="http://schemas.microsoft.com/office/drawing/2014/main" id="{78439C9D-911A-45AE-BB1F-65A902EE1B77}"/>
                  </a:ext>
                </a:extLst>
              </p:cNvPr>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6">
                <a:extLst>
                  <a:ext uri="{FF2B5EF4-FFF2-40B4-BE49-F238E27FC236}">
                    <a16:creationId xmlns:a16="http://schemas.microsoft.com/office/drawing/2014/main" id="{E1FB66CF-0501-4A7B-834B-32FFC2AB567A}"/>
                  </a:ext>
                </a:extLst>
              </p:cNvPr>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8" name="Oval 7">
                <a:extLst>
                  <a:ext uri="{FF2B5EF4-FFF2-40B4-BE49-F238E27FC236}">
                    <a16:creationId xmlns:a16="http://schemas.microsoft.com/office/drawing/2014/main" id="{16738483-7F73-4E7A-9D5B-02CF63C2AABC}"/>
                  </a:ext>
                </a:extLst>
              </p:cNvPr>
              <p:cNvSpPr>
                <a:spLocks noChangeArrowheads="1"/>
              </p:cNvSpPr>
              <p:nvPr/>
            </p:nvSpPr>
            <p:spPr bwMode="auto">
              <a:xfrm>
                <a:off x="1593" y="1955"/>
                <a:ext cx="311" cy="6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8">
                <a:extLst>
                  <a:ext uri="{FF2B5EF4-FFF2-40B4-BE49-F238E27FC236}">
                    <a16:creationId xmlns:a16="http://schemas.microsoft.com/office/drawing/2014/main" id="{4A6F13D3-D37C-4EAC-93EE-733F33322382}"/>
                  </a:ext>
                </a:extLst>
              </p:cNvPr>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0" name="Rectangle 9">
                <a:extLst>
                  <a:ext uri="{FF2B5EF4-FFF2-40B4-BE49-F238E27FC236}">
                    <a16:creationId xmlns:a16="http://schemas.microsoft.com/office/drawing/2014/main" id="{27B0FD9D-CF21-4192-8C31-FA3B494DDAF9}"/>
                  </a:ext>
                </a:extLst>
              </p:cNvPr>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1" name="Rectangle 10">
                <a:extLst>
                  <a:ext uri="{FF2B5EF4-FFF2-40B4-BE49-F238E27FC236}">
                    <a16:creationId xmlns:a16="http://schemas.microsoft.com/office/drawing/2014/main" id="{C9BFEB00-586B-4143-AD13-3CA57DE4034A}"/>
                  </a:ext>
                </a:extLst>
              </p:cNvPr>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 name="Freeform 11">
                <a:extLst>
                  <a:ext uri="{FF2B5EF4-FFF2-40B4-BE49-F238E27FC236}">
                    <a16:creationId xmlns:a16="http://schemas.microsoft.com/office/drawing/2014/main" id="{7F11E071-9A24-4A36-80C8-37F48C56D1D5}"/>
                  </a:ext>
                </a:extLst>
              </p:cNvPr>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3" name="Freeform 13">
                <a:extLst>
                  <a:ext uri="{FF2B5EF4-FFF2-40B4-BE49-F238E27FC236}">
                    <a16:creationId xmlns:a16="http://schemas.microsoft.com/office/drawing/2014/main" id="{0B5ABAEE-6FDE-4347-9F49-9C1D7945A59A}"/>
                  </a:ext>
                </a:extLst>
              </p:cNvPr>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CF523322-FB77-4CA8-9DB9-1BA36A880F4B}"/>
                </a:ext>
              </a:extLst>
            </p:cNvPr>
            <p:cNvGrpSpPr/>
            <p:nvPr/>
          </p:nvGrpSpPr>
          <p:grpSpPr>
            <a:xfrm>
              <a:off x="1242241" y="3635897"/>
              <a:ext cx="312619" cy="305519"/>
              <a:chOff x="853289" y="2685914"/>
              <a:chExt cx="457478" cy="447088"/>
            </a:xfrm>
          </p:grpSpPr>
          <p:grpSp>
            <p:nvGrpSpPr>
              <p:cNvPr id="31" name="Group 30">
                <a:extLst>
                  <a:ext uri="{FF2B5EF4-FFF2-40B4-BE49-F238E27FC236}">
                    <a16:creationId xmlns:a16="http://schemas.microsoft.com/office/drawing/2014/main" id="{A42438B6-8FC1-4CD6-BFDA-9C0AE03CA06A}"/>
                  </a:ext>
                </a:extLst>
              </p:cNvPr>
              <p:cNvGrpSpPr/>
              <p:nvPr/>
            </p:nvGrpSpPr>
            <p:grpSpPr>
              <a:xfrm>
                <a:off x="933495" y="2733930"/>
                <a:ext cx="316523" cy="355206"/>
                <a:chOff x="2304394" y="2806764"/>
                <a:chExt cx="203894" cy="228812"/>
              </a:xfrm>
              <a:solidFill>
                <a:srgbClr val="00188F"/>
              </a:solidFill>
            </p:grpSpPr>
            <p:sp>
              <p:nvSpPr>
                <p:cNvPr id="33" name="Freeform 6">
                  <a:extLst>
                    <a:ext uri="{FF2B5EF4-FFF2-40B4-BE49-F238E27FC236}">
                      <a16:creationId xmlns:a16="http://schemas.microsoft.com/office/drawing/2014/main" id="{4030F27C-5C82-44B2-AFC7-B328FD69FC7A}"/>
                    </a:ext>
                  </a:extLst>
                </p:cNvPr>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7">
                  <a:extLst>
                    <a:ext uri="{FF2B5EF4-FFF2-40B4-BE49-F238E27FC236}">
                      <a16:creationId xmlns:a16="http://schemas.microsoft.com/office/drawing/2014/main" id="{C1CC59B7-9E79-4FF9-B912-481C9679C0B0}"/>
                    </a:ext>
                  </a:extLst>
                </p:cNvPr>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8">
                  <a:extLst>
                    <a:ext uri="{FF2B5EF4-FFF2-40B4-BE49-F238E27FC236}">
                      <a16:creationId xmlns:a16="http://schemas.microsoft.com/office/drawing/2014/main" id="{EE1236AD-8BE7-4034-9AD9-026097611BEA}"/>
                    </a:ext>
                  </a:extLst>
                </p:cNvPr>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
            <p:nvSpPr>
              <p:cNvPr id="32" name="Rounded Rectangle 41">
                <a:extLst>
                  <a:ext uri="{FF2B5EF4-FFF2-40B4-BE49-F238E27FC236}">
                    <a16:creationId xmlns:a16="http://schemas.microsoft.com/office/drawing/2014/main" id="{A2F04D20-2EAA-4667-85B7-3EFDA0D3397C}"/>
                  </a:ext>
                </a:extLst>
              </p:cNvPr>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5" name="Group 24">
              <a:extLst>
                <a:ext uri="{FF2B5EF4-FFF2-40B4-BE49-F238E27FC236}">
                  <a16:creationId xmlns:a16="http://schemas.microsoft.com/office/drawing/2014/main" id="{648D1BC2-F305-4184-BCCD-DC9A58ECE52F}"/>
                </a:ext>
              </a:extLst>
            </p:cNvPr>
            <p:cNvGrpSpPr/>
            <p:nvPr/>
          </p:nvGrpSpPr>
          <p:grpSpPr>
            <a:xfrm>
              <a:off x="1606976" y="3636668"/>
              <a:ext cx="312619" cy="305519"/>
              <a:chOff x="853289" y="2685914"/>
              <a:chExt cx="457478" cy="447088"/>
            </a:xfrm>
          </p:grpSpPr>
          <p:grpSp>
            <p:nvGrpSpPr>
              <p:cNvPr id="26" name="Group 25">
                <a:extLst>
                  <a:ext uri="{FF2B5EF4-FFF2-40B4-BE49-F238E27FC236}">
                    <a16:creationId xmlns:a16="http://schemas.microsoft.com/office/drawing/2014/main" id="{EB722798-03F7-4429-8234-665AB3271B8C}"/>
                  </a:ext>
                </a:extLst>
              </p:cNvPr>
              <p:cNvGrpSpPr/>
              <p:nvPr/>
            </p:nvGrpSpPr>
            <p:grpSpPr>
              <a:xfrm>
                <a:off x="933495" y="2733930"/>
                <a:ext cx="316523" cy="355206"/>
                <a:chOff x="2304394" y="2806764"/>
                <a:chExt cx="203894" cy="228812"/>
              </a:xfrm>
              <a:solidFill>
                <a:srgbClr val="00188F"/>
              </a:solidFill>
            </p:grpSpPr>
            <p:sp>
              <p:nvSpPr>
                <p:cNvPr id="28" name="Freeform 6">
                  <a:extLst>
                    <a:ext uri="{FF2B5EF4-FFF2-40B4-BE49-F238E27FC236}">
                      <a16:creationId xmlns:a16="http://schemas.microsoft.com/office/drawing/2014/main" id="{021D1E35-3FD6-436B-8960-01441439FEE5}"/>
                    </a:ext>
                  </a:extLst>
                </p:cNvPr>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7">
                  <a:extLst>
                    <a:ext uri="{FF2B5EF4-FFF2-40B4-BE49-F238E27FC236}">
                      <a16:creationId xmlns:a16="http://schemas.microsoft.com/office/drawing/2014/main" id="{B1A8D631-32D1-467B-B001-78E8AB47DD26}"/>
                    </a:ext>
                  </a:extLst>
                </p:cNvPr>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8">
                  <a:extLst>
                    <a:ext uri="{FF2B5EF4-FFF2-40B4-BE49-F238E27FC236}">
                      <a16:creationId xmlns:a16="http://schemas.microsoft.com/office/drawing/2014/main" id="{D9C99407-FB5F-45F6-A186-69C51A807762}"/>
                    </a:ext>
                  </a:extLst>
                </p:cNvPr>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
            <p:nvSpPr>
              <p:cNvPr id="27" name="Rounded Rectangle 285">
                <a:extLst>
                  <a:ext uri="{FF2B5EF4-FFF2-40B4-BE49-F238E27FC236}">
                    <a16:creationId xmlns:a16="http://schemas.microsoft.com/office/drawing/2014/main" id="{98B9B7F4-FC6A-4173-A4A8-EE848D7EE70B}"/>
                  </a:ext>
                </a:extLst>
              </p:cNvPr>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44" name="Group 43">
            <a:extLst>
              <a:ext uri="{FF2B5EF4-FFF2-40B4-BE49-F238E27FC236}">
                <a16:creationId xmlns:a16="http://schemas.microsoft.com/office/drawing/2014/main" id="{D71F2D16-0C80-413F-B6B1-179FAF7E1395}"/>
              </a:ext>
            </a:extLst>
          </p:cNvPr>
          <p:cNvGrpSpPr/>
          <p:nvPr/>
        </p:nvGrpSpPr>
        <p:grpSpPr>
          <a:xfrm>
            <a:off x="4465637" y="3414971"/>
            <a:ext cx="3581400" cy="3429000"/>
            <a:chOff x="4694237" y="3497262"/>
            <a:chExt cx="3581400" cy="3429000"/>
          </a:xfrm>
        </p:grpSpPr>
        <p:sp>
          <p:nvSpPr>
            <p:cNvPr id="45" name="Rectangle: Rounded Corners 44">
              <a:extLst>
                <a:ext uri="{FF2B5EF4-FFF2-40B4-BE49-F238E27FC236}">
                  <a16:creationId xmlns:a16="http://schemas.microsoft.com/office/drawing/2014/main" id="{4AC91C0D-E9A7-4879-8D42-1FDED3ACA367}"/>
                </a:ext>
              </a:extLst>
            </p:cNvPr>
            <p:cNvSpPr/>
            <p:nvPr/>
          </p:nvSpPr>
          <p:spPr bwMode="auto">
            <a:xfrm>
              <a:off x="4694237" y="3497262"/>
              <a:ext cx="3581400" cy="34290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grpSp>
          <p:nvGrpSpPr>
            <p:cNvPr id="46" name="Group 45">
              <a:extLst>
                <a:ext uri="{FF2B5EF4-FFF2-40B4-BE49-F238E27FC236}">
                  <a16:creationId xmlns:a16="http://schemas.microsoft.com/office/drawing/2014/main" id="{FE7D2D6F-6A00-4A27-AF17-294D141514B6}"/>
                </a:ext>
              </a:extLst>
            </p:cNvPr>
            <p:cNvGrpSpPr/>
            <p:nvPr/>
          </p:nvGrpSpPr>
          <p:grpSpPr>
            <a:xfrm>
              <a:off x="4981518" y="6452336"/>
              <a:ext cx="700163" cy="366924"/>
              <a:chOff x="5426785" y="5707062"/>
              <a:chExt cx="700163" cy="366924"/>
            </a:xfrm>
          </p:grpSpPr>
          <p:sp>
            <p:nvSpPr>
              <p:cNvPr id="147" name="Rectangle 146">
                <a:extLst>
                  <a:ext uri="{FF2B5EF4-FFF2-40B4-BE49-F238E27FC236}">
                    <a16:creationId xmlns:a16="http://schemas.microsoft.com/office/drawing/2014/main" id="{01C72BB2-577E-46DC-B4AF-BAEFF577CD2F}"/>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8" name="Right Bracket 147">
                <a:extLst>
                  <a:ext uri="{FF2B5EF4-FFF2-40B4-BE49-F238E27FC236}">
                    <a16:creationId xmlns:a16="http://schemas.microsoft.com/office/drawing/2014/main" id="{6E906429-C481-4274-872F-B60E7D9D41AF}"/>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9" name="Left Bracket 148">
                <a:extLst>
                  <a:ext uri="{FF2B5EF4-FFF2-40B4-BE49-F238E27FC236}">
                    <a16:creationId xmlns:a16="http://schemas.microsoft.com/office/drawing/2014/main" id="{6A74B6C1-6F0B-485E-BE45-CCBB18D4A319}"/>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7" name="Group 46">
              <a:extLst>
                <a:ext uri="{FF2B5EF4-FFF2-40B4-BE49-F238E27FC236}">
                  <a16:creationId xmlns:a16="http://schemas.microsoft.com/office/drawing/2014/main" id="{15AA7E8A-F30F-4079-9084-EEAF80D40499}"/>
                </a:ext>
              </a:extLst>
            </p:cNvPr>
            <p:cNvGrpSpPr/>
            <p:nvPr/>
          </p:nvGrpSpPr>
          <p:grpSpPr>
            <a:xfrm>
              <a:off x="4981518" y="5617953"/>
              <a:ext cx="700163" cy="366924"/>
              <a:chOff x="5426785" y="5707062"/>
              <a:chExt cx="700163" cy="366924"/>
            </a:xfrm>
          </p:grpSpPr>
          <p:sp>
            <p:nvSpPr>
              <p:cNvPr id="144" name="Rectangle 143">
                <a:extLst>
                  <a:ext uri="{FF2B5EF4-FFF2-40B4-BE49-F238E27FC236}">
                    <a16:creationId xmlns:a16="http://schemas.microsoft.com/office/drawing/2014/main" id="{FC1B5F45-1E6E-48C0-B9C4-D62B9F02E8FC}"/>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5" name="Right Bracket 144">
                <a:extLst>
                  <a:ext uri="{FF2B5EF4-FFF2-40B4-BE49-F238E27FC236}">
                    <a16:creationId xmlns:a16="http://schemas.microsoft.com/office/drawing/2014/main" id="{674E9EF9-ADAE-40C6-B48B-7B577BDB8DF3}"/>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6" name="Left Bracket 145">
                <a:extLst>
                  <a:ext uri="{FF2B5EF4-FFF2-40B4-BE49-F238E27FC236}">
                    <a16:creationId xmlns:a16="http://schemas.microsoft.com/office/drawing/2014/main" id="{22C7834A-54E6-4934-AE2E-8F929A02FC99}"/>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8" name="Group 47">
              <a:extLst>
                <a:ext uri="{FF2B5EF4-FFF2-40B4-BE49-F238E27FC236}">
                  <a16:creationId xmlns:a16="http://schemas.microsoft.com/office/drawing/2014/main" id="{D7D593AC-BF71-468D-87FC-05D5EA3F99CE}"/>
                </a:ext>
              </a:extLst>
            </p:cNvPr>
            <p:cNvGrpSpPr/>
            <p:nvPr/>
          </p:nvGrpSpPr>
          <p:grpSpPr>
            <a:xfrm>
              <a:off x="4981518" y="5197947"/>
              <a:ext cx="700163" cy="366924"/>
              <a:chOff x="5426785" y="5707062"/>
              <a:chExt cx="700163" cy="366924"/>
            </a:xfrm>
          </p:grpSpPr>
          <p:sp>
            <p:nvSpPr>
              <p:cNvPr id="141" name="Rectangle 140">
                <a:extLst>
                  <a:ext uri="{FF2B5EF4-FFF2-40B4-BE49-F238E27FC236}">
                    <a16:creationId xmlns:a16="http://schemas.microsoft.com/office/drawing/2014/main" id="{B25526E7-501D-4892-8292-08AA4140DD57}"/>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2" name="Right Bracket 141">
                <a:extLst>
                  <a:ext uri="{FF2B5EF4-FFF2-40B4-BE49-F238E27FC236}">
                    <a16:creationId xmlns:a16="http://schemas.microsoft.com/office/drawing/2014/main" id="{AD84C911-D088-46BA-B083-58AF29220797}"/>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3" name="Left Bracket 142">
                <a:extLst>
                  <a:ext uri="{FF2B5EF4-FFF2-40B4-BE49-F238E27FC236}">
                    <a16:creationId xmlns:a16="http://schemas.microsoft.com/office/drawing/2014/main" id="{844E80C6-CE0D-4FDA-A7AC-7437EB978669}"/>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9" name="Group 48">
              <a:extLst>
                <a:ext uri="{FF2B5EF4-FFF2-40B4-BE49-F238E27FC236}">
                  <a16:creationId xmlns:a16="http://schemas.microsoft.com/office/drawing/2014/main" id="{10AD1BDE-FCC5-4557-8AEE-D78B4BB5031B}"/>
                </a:ext>
              </a:extLst>
            </p:cNvPr>
            <p:cNvGrpSpPr/>
            <p:nvPr/>
          </p:nvGrpSpPr>
          <p:grpSpPr>
            <a:xfrm>
              <a:off x="4981518" y="4786859"/>
              <a:ext cx="700163" cy="366924"/>
              <a:chOff x="5426785" y="5707062"/>
              <a:chExt cx="700163" cy="366924"/>
            </a:xfrm>
          </p:grpSpPr>
          <p:sp>
            <p:nvSpPr>
              <p:cNvPr id="138" name="Rectangle 137">
                <a:extLst>
                  <a:ext uri="{FF2B5EF4-FFF2-40B4-BE49-F238E27FC236}">
                    <a16:creationId xmlns:a16="http://schemas.microsoft.com/office/drawing/2014/main" id="{58FA673E-470F-4AF4-B5F0-6ED2A557B044}"/>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Right Bracket 138">
                <a:extLst>
                  <a:ext uri="{FF2B5EF4-FFF2-40B4-BE49-F238E27FC236}">
                    <a16:creationId xmlns:a16="http://schemas.microsoft.com/office/drawing/2014/main" id="{8DE80B5F-08D6-49AD-A0D2-DA7701861574}"/>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0" name="Left Bracket 139">
                <a:extLst>
                  <a:ext uri="{FF2B5EF4-FFF2-40B4-BE49-F238E27FC236}">
                    <a16:creationId xmlns:a16="http://schemas.microsoft.com/office/drawing/2014/main" id="{84DDDA8B-B873-420D-AADC-72502FC53B2E}"/>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0" name="Group 49">
              <a:extLst>
                <a:ext uri="{FF2B5EF4-FFF2-40B4-BE49-F238E27FC236}">
                  <a16:creationId xmlns:a16="http://schemas.microsoft.com/office/drawing/2014/main" id="{2FDB112E-8310-4414-99A2-B427E6E30B3E}"/>
                </a:ext>
              </a:extLst>
            </p:cNvPr>
            <p:cNvGrpSpPr/>
            <p:nvPr/>
          </p:nvGrpSpPr>
          <p:grpSpPr>
            <a:xfrm>
              <a:off x="5748446" y="6452336"/>
              <a:ext cx="700163" cy="366924"/>
              <a:chOff x="5426785" y="5707062"/>
              <a:chExt cx="700163" cy="366924"/>
            </a:xfrm>
          </p:grpSpPr>
          <p:sp>
            <p:nvSpPr>
              <p:cNvPr id="135" name="Rectangle 134">
                <a:extLst>
                  <a:ext uri="{FF2B5EF4-FFF2-40B4-BE49-F238E27FC236}">
                    <a16:creationId xmlns:a16="http://schemas.microsoft.com/office/drawing/2014/main" id="{670C739C-AFF7-401E-9E8C-864B96A7259B}"/>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Right Bracket 135">
                <a:extLst>
                  <a:ext uri="{FF2B5EF4-FFF2-40B4-BE49-F238E27FC236}">
                    <a16:creationId xmlns:a16="http://schemas.microsoft.com/office/drawing/2014/main" id="{2EEC41B7-031E-4968-9DE2-4F3DAE630378}"/>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7" name="Left Bracket 136">
                <a:extLst>
                  <a:ext uri="{FF2B5EF4-FFF2-40B4-BE49-F238E27FC236}">
                    <a16:creationId xmlns:a16="http://schemas.microsoft.com/office/drawing/2014/main" id="{A1604CBB-4A0B-4605-924D-8E6D684DFAAB}"/>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1" name="Group 50">
              <a:extLst>
                <a:ext uri="{FF2B5EF4-FFF2-40B4-BE49-F238E27FC236}">
                  <a16:creationId xmlns:a16="http://schemas.microsoft.com/office/drawing/2014/main" id="{BA457B61-92A0-4074-98E4-6EACFB828AAE}"/>
                </a:ext>
              </a:extLst>
            </p:cNvPr>
            <p:cNvGrpSpPr/>
            <p:nvPr/>
          </p:nvGrpSpPr>
          <p:grpSpPr>
            <a:xfrm>
              <a:off x="5748446" y="6042149"/>
              <a:ext cx="700163" cy="366924"/>
              <a:chOff x="5426785" y="5707062"/>
              <a:chExt cx="700163" cy="366924"/>
            </a:xfrm>
          </p:grpSpPr>
          <p:sp>
            <p:nvSpPr>
              <p:cNvPr id="132" name="Rectangle 131">
                <a:extLst>
                  <a:ext uri="{FF2B5EF4-FFF2-40B4-BE49-F238E27FC236}">
                    <a16:creationId xmlns:a16="http://schemas.microsoft.com/office/drawing/2014/main" id="{B21046A1-077E-447E-9AC4-C25450AF7BC7}"/>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ight Bracket 132">
                <a:extLst>
                  <a:ext uri="{FF2B5EF4-FFF2-40B4-BE49-F238E27FC236}">
                    <a16:creationId xmlns:a16="http://schemas.microsoft.com/office/drawing/2014/main" id="{70547DBC-4252-47E2-AB97-20E65D82C9A7}"/>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4" name="Left Bracket 133">
                <a:extLst>
                  <a:ext uri="{FF2B5EF4-FFF2-40B4-BE49-F238E27FC236}">
                    <a16:creationId xmlns:a16="http://schemas.microsoft.com/office/drawing/2014/main" id="{9C816379-60DA-4554-B7A6-9C74A59961ED}"/>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2" name="Group 51">
              <a:extLst>
                <a:ext uri="{FF2B5EF4-FFF2-40B4-BE49-F238E27FC236}">
                  <a16:creationId xmlns:a16="http://schemas.microsoft.com/office/drawing/2014/main" id="{2D8ADB32-0280-4851-A8B3-AC0F062DF5F1}"/>
                </a:ext>
              </a:extLst>
            </p:cNvPr>
            <p:cNvGrpSpPr/>
            <p:nvPr/>
          </p:nvGrpSpPr>
          <p:grpSpPr>
            <a:xfrm>
              <a:off x="6518413" y="6042149"/>
              <a:ext cx="700163" cy="366924"/>
              <a:chOff x="5426785" y="5707062"/>
              <a:chExt cx="700163" cy="366924"/>
            </a:xfrm>
          </p:grpSpPr>
          <p:sp>
            <p:nvSpPr>
              <p:cNvPr id="129" name="Rectangle 128">
                <a:extLst>
                  <a:ext uri="{FF2B5EF4-FFF2-40B4-BE49-F238E27FC236}">
                    <a16:creationId xmlns:a16="http://schemas.microsoft.com/office/drawing/2014/main" id="{6414B050-DB91-4F59-9CE3-D2A109FAB37D}"/>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ight Bracket 129">
                <a:extLst>
                  <a:ext uri="{FF2B5EF4-FFF2-40B4-BE49-F238E27FC236}">
                    <a16:creationId xmlns:a16="http://schemas.microsoft.com/office/drawing/2014/main" id="{47E6A357-6029-4A99-8AA9-702DA6180261}"/>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1" name="Left Bracket 130">
                <a:extLst>
                  <a:ext uri="{FF2B5EF4-FFF2-40B4-BE49-F238E27FC236}">
                    <a16:creationId xmlns:a16="http://schemas.microsoft.com/office/drawing/2014/main" id="{E257F2F9-3D64-4413-AF75-D7B6542B4430}"/>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3" name="Group 52">
              <a:extLst>
                <a:ext uri="{FF2B5EF4-FFF2-40B4-BE49-F238E27FC236}">
                  <a16:creationId xmlns:a16="http://schemas.microsoft.com/office/drawing/2014/main" id="{7BCCB65A-2136-4E3F-9ADA-7021E23731CC}"/>
                </a:ext>
              </a:extLst>
            </p:cNvPr>
            <p:cNvGrpSpPr/>
            <p:nvPr/>
          </p:nvGrpSpPr>
          <p:grpSpPr>
            <a:xfrm>
              <a:off x="6518413" y="4786859"/>
              <a:ext cx="700163" cy="366924"/>
              <a:chOff x="5426785" y="5707062"/>
              <a:chExt cx="700163" cy="366924"/>
            </a:xfrm>
          </p:grpSpPr>
          <p:sp>
            <p:nvSpPr>
              <p:cNvPr id="126" name="Rectangle 125">
                <a:extLst>
                  <a:ext uri="{FF2B5EF4-FFF2-40B4-BE49-F238E27FC236}">
                    <a16:creationId xmlns:a16="http://schemas.microsoft.com/office/drawing/2014/main" id="{1BF6E1B4-DD41-45DB-8F0A-C40E835D4612}"/>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ight Bracket 126">
                <a:extLst>
                  <a:ext uri="{FF2B5EF4-FFF2-40B4-BE49-F238E27FC236}">
                    <a16:creationId xmlns:a16="http://schemas.microsoft.com/office/drawing/2014/main" id="{30C67DA3-EA26-4A38-83EF-131EFF9114B7}"/>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28" name="Left Bracket 127">
                <a:extLst>
                  <a:ext uri="{FF2B5EF4-FFF2-40B4-BE49-F238E27FC236}">
                    <a16:creationId xmlns:a16="http://schemas.microsoft.com/office/drawing/2014/main" id="{4A1033CF-BD9A-4AAC-96B2-69160C55C403}"/>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4" name="Group 53">
              <a:extLst>
                <a:ext uri="{FF2B5EF4-FFF2-40B4-BE49-F238E27FC236}">
                  <a16:creationId xmlns:a16="http://schemas.microsoft.com/office/drawing/2014/main" id="{D4CDBEDB-955B-4A7E-9E01-6F06EC6E3978}"/>
                </a:ext>
              </a:extLst>
            </p:cNvPr>
            <p:cNvGrpSpPr/>
            <p:nvPr/>
          </p:nvGrpSpPr>
          <p:grpSpPr>
            <a:xfrm>
              <a:off x="6518413" y="3957440"/>
              <a:ext cx="700163" cy="366924"/>
              <a:chOff x="5426785" y="5707062"/>
              <a:chExt cx="700163" cy="366924"/>
            </a:xfrm>
          </p:grpSpPr>
          <p:sp>
            <p:nvSpPr>
              <p:cNvPr id="123" name="Rectangle 122">
                <a:extLst>
                  <a:ext uri="{FF2B5EF4-FFF2-40B4-BE49-F238E27FC236}">
                    <a16:creationId xmlns:a16="http://schemas.microsoft.com/office/drawing/2014/main" id="{2275BC3B-CE77-4C26-A7C3-8B1625B59DB3}"/>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ight Bracket 123">
                <a:extLst>
                  <a:ext uri="{FF2B5EF4-FFF2-40B4-BE49-F238E27FC236}">
                    <a16:creationId xmlns:a16="http://schemas.microsoft.com/office/drawing/2014/main" id="{5B427A3B-4233-452A-8634-537B8DF74BF7}"/>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25" name="Left Bracket 124">
                <a:extLst>
                  <a:ext uri="{FF2B5EF4-FFF2-40B4-BE49-F238E27FC236}">
                    <a16:creationId xmlns:a16="http://schemas.microsoft.com/office/drawing/2014/main" id="{B4079022-7EF0-4391-BBD4-47B400B18289}"/>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5" name="Group 54">
              <a:extLst>
                <a:ext uri="{FF2B5EF4-FFF2-40B4-BE49-F238E27FC236}">
                  <a16:creationId xmlns:a16="http://schemas.microsoft.com/office/drawing/2014/main" id="{DAF9ED61-9A2C-44AE-9E73-78CAE816EBE4}"/>
                </a:ext>
              </a:extLst>
            </p:cNvPr>
            <p:cNvGrpSpPr/>
            <p:nvPr/>
          </p:nvGrpSpPr>
          <p:grpSpPr>
            <a:xfrm>
              <a:off x="7284774" y="6452336"/>
              <a:ext cx="700163" cy="366924"/>
              <a:chOff x="5426785" y="5707062"/>
              <a:chExt cx="700163" cy="366924"/>
            </a:xfrm>
          </p:grpSpPr>
          <p:sp>
            <p:nvSpPr>
              <p:cNvPr id="120" name="Rectangle 119">
                <a:extLst>
                  <a:ext uri="{FF2B5EF4-FFF2-40B4-BE49-F238E27FC236}">
                    <a16:creationId xmlns:a16="http://schemas.microsoft.com/office/drawing/2014/main" id="{5142BB90-181F-4CF2-B549-ABE2EAAF1E6C}"/>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ight Bracket 120">
                <a:extLst>
                  <a:ext uri="{FF2B5EF4-FFF2-40B4-BE49-F238E27FC236}">
                    <a16:creationId xmlns:a16="http://schemas.microsoft.com/office/drawing/2014/main" id="{F137D612-C645-4A49-9ED4-B954A7F822C8}"/>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22" name="Left Bracket 121">
                <a:extLst>
                  <a:ext uri="{FF2B5EF4-FFF2-40B4-BE49-F238E27FC236}">
                    <a16:creationId xmlns:a16="http://schemas.microsoft.com/office/drawing/2014/main" id="{232F657D-8ED1-42CC-9E1C-63297A15AB32}"/>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6" name="Group 55">
              <a:extLst>
                <a:ext uri="{FF2B5EF4-FFF2-40B4-BE49-F238E27FC236}">
                  <a16:creationId xmlns:a16="http://schemas.microsoft.com/office/drawing/2014/main" id="{CC315444-4BA3-4E4C-B683-0DF832FB9288}"/>
                </a:ext>
              </a:extLst>
            </p:cNvPr>
            <p:cNvGrpSpPr/>
            <p:nvPr/>
          </p:nvGrpSpPr>
          <p:grpSpPr>
            <a:xfrm>
              <a:off x="7284774" y="6042149"/>
              <a:ext cx="700163" cy="366924"/>
              <a:chOff x="5426785" y="5707062"/>
              <a:chExt cx="700163" cy="366924"/>
            </a:xfrm>
          </p:grpSpPr>
          <p:sp>
            <p:nvSpPr>
              <p:cNvPr id="117" name="Rectangle 116">
                <a:extLst>
                  <a:ext uri="{FF2B5EF4-FFF2-40B4-BE49-F238E27FC236}">
                    <a16:creationId xmlns:a16="http://schemas.microsoft.com/office/drawing/2014/main" id="{B26937C0-41AC-4312-801B-F5403D9B5CA4}"/>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ight Bracket 117">
                <a:extLst>
                  <a:ext uri="{FF2B5EF4-FFF2-40B4-BE49-F238E27FC236}">
                    <a16:creationId xmlns:a16="http://schemas.microsoft.com/office/drawing/2014/main" id="{4CC552F1-BBB2-4BB1-9F37-F7C1FAB735D0}"/>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9" name="Left Bracket 118">
                <a:extLst>
                  <a:ext uri="{FF2B5EF4-FFF2-40B4-BE49-F238E27FC236}">
                    <a16:creationId xmlns:a16="http://schemas.microsoft.com/office/drawing/2014/main" id="{E3167BDD-EA69-4AA8-8370-521E323A2F83}"/>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7" name="Group 56">
              <a:extLst>
                <a:ext uri="{FF2B5EF4-FFF2-40B4-BE49-F238E27FC236}">
                  <a16:creationId xmlns:a16="http://schemas.microsoft.com/office/drawing/2014/main" id="{0AC8A0FD-4DB4-454C-8444-BC420A8CCB09}"/>
                </a:ext>
              </a:extLst>
            </p:cNvPr>
            <p:cNvGrpSpPr/>
            <p:nvPr/>
          </p:nvGrpSpPr>
          <p:grpSpPr>
            <a:xfrm>
              <a:off x="7284774" y="4786859"/>
              <a:ext cx="700163" cy="366924"/>
              <a:chOff x="5426785" y="5707062"/>
              <a:chExt cx="700163" cy="366924"/>
            </a:xfrm>
          </p:grpSpPr>
          <p:sp>
            <p:nvSpPr>
              <p:cNvPr id="114" name="Rectangle 113">
                <a:extLst>
                  <a:ext uri="{FF2B5EF4-FFF2-40B4-BE49-F238E27FC236}">
                    <a16:creationId xmlns:a16="http://schemas.microsoft.com/office/drawing/2014/main" id="{CD98852E-E2D5-4357-A214-93F37E8B4FFF}"/>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ight Bracket 114">
                <a:extLst>
                  <a:ext uri="{FF2B5EF4-FFF2-40B4-BE49-F238E27FC236}">
                    <a16:creationId xmlns:a16="http://schemas.microsoft.com/office/drawing/2014/main" id="{118C3372-E391-4E73-B737-BCF05D89CD33}"/>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6" name="Left Bracket 115">
                <a:extLst>
                  <a:ext uri="{FF2B5EF4-FFF2-40B4-BE49-F238E27FC236}">
                    <a16:creationId xmlns:a16="http://schemas.microsoft.com/office/drawing/2014/main" id="{888A0BB5-0342-4179-9EC5-BF628BA61B43}"/>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8" name="Group 57">
              <a:extLst>
                <a:ext uri="{FF2B5EF4-FFF2-40B4-BE49-F238E27FC236}">
                  <a16:creationId xmlns:a16="http://schemas.microsoft.com/office/drawing/2014/main" id="{848A9E91-3D22-4F31-8B48-19FBFD3A3785}"/>
                </a:ext>
              </a:extLst>
            </p:cNvPr>
            <p:cNvGrpSpPr/>
            <p:nvPr/>
          </p:nvGrpSpPr>
          <p:grpSpPr>
            <a:xfrm>
              <a:off x="7284774" y="3957440"/>
              <a:ext cx="700163" cy="366924"/>
              <a:chOff x="5426785" y="5707062"/>
              <a:chExt cx="700163" cy="366924"/>
            </a:xfrm>
          </p:grpSpPr>
          <p:sp>
            <p:nvSpPr>
              <p:cNvPr id="111" name="Rectangle 110">
                <a:extLst>
                  <a:ext uri="{FF2B5EF4-FFF2-40B4-BE49-F238E27FC236}">
                    <a16:creationId xmlns:a16="http://schemas.microsoft.com/office/drawing/2014/main" id="{FAB49DFA-4B41-4505-915E-4F3A67573944}"/>
                  </a:ext>
                </a:extLst>
              </p:cNvPr>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ight Bracket 111">
                <a:extLst>
                  <a:ext uri="{FF2B5EF4-FFF2-40B4-BE49-F238E27FC236}">
                    <a16:creationId xmlns:a16="http://schemas.microsoft.com/office/drawing/2014/main" id="{E19B536A-66A5-4483-9722-5AE3F52B2CA2}"/>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3" name="Left Bracket 112">
                <a:extLst>
                  <a:ext uri="{FF2B5EF4-FFF2-40B4-BE49-F238E27FC236}">
                    <a16:creationId xmlns:a16="http://schemas.microsoft.com/office/drawing/2014/main" id="{7513F15A-417D-4F44-87E5-61F5AB24BAB0}"/>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9" name="Group 58">
              <a:extLst>
                <a:ext uri="{FF2B5EF4-FFF2-40B4-BE49-F238E27FC236}">
                  <a16:creationId xmlns:a16="http://schemas.microsoft.com/office/drawing/2014/main" id="{5853FA31-BC01-49ED-AE5F-76345BB99E92}"/>
                </a:ext>
              </a:extLst>
            </p:cNvPr>
            <p:cNvGrpSpPr/>
            <p:nvPr/>
          </p:nvGrpSpPr>
          <p:grpSpPr>
            <a:xfrm>
              <a:off x="4981518" y="4370734"/>
              <a:ext cx="700163" cy="366924"/>
              <a:chOff x="4999037" y="5516300"/>
              <a:chExt cx="700163" cy="366924"/>
            </a:xfrm>
          </p:grpSpPr>
          <p:sp>
            <p:nvSpPr>
              <p:cNvPr id="108" name="Rectangle 107">
                <a:extLst>
                  <a:ext uri="{FF2B5EF4-FFF2-40B4-BE49-F238E27FC236}">
                    <a16:creationId xmlns:a16="http://schemas.microsoft.com/office/drawing/2014/main" id="{98B8E164-C76C-44BA-A0E4-2C453E29C8A2}"/>
                  </a:ext>
                </a:extLst>
              </p:cNvPr>
              <p:cNvSpPr/>
              <p:nvPr/>
            </p:nvSpPr>
            <p:spPr bwMode="auto">
              <a:xfrm>
                <a:off x="5010689" y="5527018"/>
                <a:ext cx="677419" cy="345332"/>
              </a:xfrm>
              <a:prstGeom prst="rect">
                <a:avLst/>
              </a:prstGeom>
              <a:solidFill>
                <a:schemeClr val="accent2">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ight Bracket 108">
                <a:extLst>
                  <a:ext uri="{FF2B5EF4-FFF2-40B4-BE49-F238E27FC236}">
                    <a16:creationId xmlns:a16="http://schemas.microsoft.com/office/drawing/2014/main" id="{2719F79A-3AE3-44E8-90D4-3E06A0BD9DE8}"/>
                  </a:ext>
                </a:extLst>
              </p:cNvPr>
              <p:cNvSpPr/>
              <p:nvPr/>
            </p:nvSpPr>
            <p:spPr>
              <a:xfrm>
                <a:off x="5648769" y="5516300"/>
                <a:ext cx="50431" cy="366924"/>
              </a:xfrm>
              <a:prstGeom prst="righ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0" name="Left Bracket 109">
                <a:extLst>
                  <a:ext uri="{FF2B5EF4-FFF2-40B4-BE49-F238E27FC236}">
                    <a16:creationId xmlns:a16="http://schemas.microsoft.com/office/drawing/2014/main" id="{9512FB5F-E267-474D-8A65-637E88494721}"/>
                  </a:ext>
                </a:extLst>
              </p:cNvPr>
              <p:cNvSpPr/>
              <p:nvPr/>
            </p:nvSpPr>
            <p:spPr>
              <a:xfrm>
                <a:off x="4999037" y="5516300"/>
                <a:ext cx="50431" cy="366924"/>
              </a:xfrm>
              <a:prstGeom prst="lef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0" name="Group 59">
              <a:extLst>
                <a:ext uri="{FF2B5EF4-FFF2-40B4-BE49-F238E27FC236}">
                  <a16:creationId xmlns:a16="http://schemas.microsoft.com/office/drawing/2014/main" id="{47B0B7D6-8F47-4030-8DEB-09FAAB9A911B}"/>
                </a:ext>
              </a:extLst>
            </p:cNvPr>
            <p:cNvGrpSpPr/>
            <p:nvPr/>
          </p:nvGrpSpPr>
          <p:grpSpPr>
            <a:xfrm>
              <a:off x="5748446" y="5197947"/>
              <a:ext cx="700163" cy="366924"/>
              <a:chOff x="4999037" y="5516300"/>
              <a:chExt cx="700163" cy="366924"/>
            </a:xfrm>
          </p:grpSpPr>
          <p:sp>
            <p:nvSpPr>
              <p:cNvPr id="105" name="Rectangle 104">
                <a:extLst>
                  <a:ext uri="{FF2B5EF4-FFF2-40B4-BE49-F238E27FC236}">
                    <a16:creationId xmlns:a16="http://schemas.microsoft.com/office/drawing/2014/main" id="{CFF4BE76-3C9D-4974-BF00-E09DA59EAAF8}"/>
                  </a:ext>
                </a:extLst>
              </p:cNvPr>
              <p:cNvSpPr/>
              <p:nvPr/>
            </p:nvSpPr>
            <p:spPr bwMode="auto">
              <a:xfrm>
                <a:off x="5010689" y="5527018"/>
                <a:ext cx="677419" cy="345332"/>
              </a:xfrm>
              <a:prstGeom prst="rect">
                <a:avLst/>
              </a:prstGeom>
              <a:solidFill>
                <a:schemeClr val="accent1">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ight Bracket 105">
                <a:extLst>
                  <a:ext uri="{FF2B5EF4-FFF2-40B4-BE49-F238E27FC236}">
                    <a16:creationId xmlns:a16="http://schemas.microsoft.com/office/drawing/2014/main" id="{6FFC335A-E2AE-4DC1-8372-391C83D6A86A}"/>
                  </a:ext>
                </a:extLst>
              </p:cNvPr>
              <p:cNvSpPr/>
              <p:nvPr/>
            </p:nvSpPr>
            <p:spPr>
              <a:xfrm>
                <a:off x="5648769" y="5516300"/>
                <a:ext cx="50431" cy="366924"/>
              </a:xfrm>
              <a:prstGeom prst="righ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7" name="Left Bracket 106">
                <a:extLst>
                  <a:ext uri="{FF2B5EF4-FFF2-40B4-BE49-F238E27FC236}">
                    <a16:creationId xmlns:a16="http://schemas.microsoft.com/office/drawing/2014/main" id="{C2A3A6FF-19C4-47ED-B592-272ECBE03264}"/>
                  </a:ext>
                </a:extLst>
              </p:cNvPr>
              <p:cNvSpPr/>
              <p:nvPr/>
            </p:nvSpPr>
            <p:spPr>
              <a:xfrm>
                <a:off x="4999037" y="5516300"/>
                <a:ext cx="50431" cy="366924"/>
              </a:xfrm>
              <a:prstGeom prst="lef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1" name="Group 60">
              <a:extLst>
                <a:ext uri="{FF2B5EF4-FFF2-40B4-BE49-F238E27FC236}">
                  <a16:creationId xmlns:a16="http://schemas.microsoft.com/office/drawing/2014/main" id="{C765C767-6012-4012-9C04-59AD1F329AD8}"/>
                </a:ext>
              </a:extLst>
            </p:cNvPr>
            <p:cNvGrpSpPr/>
            <p:nvPr/>
          </p:nvGrpSpPr>
          <p:grpSpPr>
            <a:xfrm>
              <a:off x="7284774" y="4370734"/>
              <a:ext cx="700163" cy="366924"/>
              <a:chOff x="4999037" y="5516300"/>
              <a:chExt cx="700163" cy="366924"/>
            </a:xfrm>
          </p:grpSpPr>
          <p:sp>
            <p:nvSpPr>
              <p:cNvPr id="102" name="Rectangle 101">
                <a:extLst>
                  <a:ext uri="{FF2B5EF4-FFF2-40B4-BE49-F238E27FC236}">
                    <a16:creationId xmlns:a16="http://schemas.microsoft.com/office/drawing/2014/main" id="{0C8FBDED-520B-42F6-A72F-4AB96248ACB2}"/>
                  </a:ext>
                </a:extLst>
              </p:cNvPr>
              <p:cNvSpPr/>
              <p:nvPr/>
            </p:nvSpPr>
            <p:spPr bwMode="auto">
              <a:xfrm>
                <a:off x="5010689" y="5527018"/>
                <a:ext cx="677419" cy="345332"/>
              </a:xfrm>
              <a:prstGeom prst="rect">
                <a:avLst/>
              </a:prstGeom>
              <a:solidFill>
                <a:schemeClr val="accent1">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ight Bracket 102">
                <a:extLst>
                  <a:ext uri="{FF2B5EF4-FFF2-40B4-BE49-F238E27FC236}">
                    <a16:creationId xmlns:a16="http://schemas.microsoft.com/office/drawing/2014/main" id="{2784F7D0-85B5-461F-9B7B-510F87F67E77}"/>
                  </a:ext>
                </a:extLst>
              </p:cNvPr>
              <p:cNvSpPr/>
              <p:nvPr/>
            </p:nvSpPr>
            <p:spPr>
              <a:xfrm>
                <a:off x="5648769" y="5516300"/>
                <a:ext cx="50431" cy="366924"/>
              </a:xfrm>
              <a:prstGeom prst="righ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4" name="Left Bracket 103">
                <a:extLst>
                  <a:ext uri="{FF2B5EF4-FFF2-40B4-BE49-F238E27FC236}">
                    <a16:creationId xmlns:a16="http://schemas.microsoft.com/office/drawing/2014/main" id="{08159E2B-8591-4C45-AC70-FB2D093A83E5}"/>
                  </a:ext>
                </a:extLst>
              </p:cNvPr>
              <p:cNvSpPr/>
              <p:nvPr/>
            </p:nvSpPr>
            <p:spPr>
              <a:xfrm>
                <a:off x="4999037" y="5516300"/>
                <a:ext cx="50431" cy="366924"/>
              </a:xfrm>
              <a:prstGeom prst="lef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ED76986F-FF55-4EE7-BB66-9E3444754F5C}"/>
                </a:ext>
              </a:extLst>
            </p:cNvPr>
            <p:cNvGrpSpPr/>
            <p:nvPr/>
          </p:nvGrpSpPr>
          <p:grpSpPr>
            <a:xfrm>
              <a:off x="6518413" y="5617953"/>
              <a:ext cx="700163" cy="366924"/>
              <a:chOff x="4999037" y="5516300"/>
              <a:chExt cx="700163" cy="366924"/>
            </a:xfrm>
          </p:grpSpPr>
          <p:sp>
            <p:nvSpPr>
              <p:cNvPr id="99" name="Rectangle 98">
                <a:extLst>
                  <a:ext uri="{FF2B5EF4-FFF2-40B4-BE49-F238E27FC236}">
                    <a16:creationId xmlns:a16="http://schemas.microsoft.com/office/drawing/2014/main" id="{0066C6D1-679D-4231-9DED-FE73D9683AD4}"/>
                  </a:ext>
                </a:extLst>
              </p:cNvPr>
              <p:cNvSpPr/>
              <p:nvPr/>
            </p:nvSpPr>
            <p:spPr bwMode="auto">
              <a:xfrm>
                <a:off x="5010689" y="5527018"/>
                <a:ext cx="677419" cy="345332"/>
              </a:xfrm>
              <a:prstGeom prst="rect">
                <a:avLst/>
              </a:prstGeom>
              <a:solidFill>
                <a:schemeClr val="accent1">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ight Bracket 99">
                <a:extLst>
                  <a:ext uri="{FF2B5EF4-FFF2-40B4-BE49-F238E27FC236}">
                    <a16:creationId xmlns:a16="http://schemas.microsoft.com/office/drawing/2014/main" id="{D1F95718-6F0F-4C13-9ADB-2C25B09604FE}"/>
                  </a:ext>
                </a:extLst>
              </p:cNvPr>
              <p:cNvSpPr/>
              <p:nvPr/>
            </p:nvSpPr>
            <p:spPr>
              <a:xfrm>
                <a:off x="5648769" y="5516300"/>
                <a:ext cx="50431" cy="366924"/>
              </a:xfrm>
              <a:prstGeom prst="righ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1" name="Left Bracket 100">
                <a:extLst>
                  <a:ext uri="{FF2B5EF4-FFF2-40B4-BE49-F238E27FC236}">
                    <a16:creationId xmlns:a16="http://schemas.microsoft.com/office/drawing/2014/main" id="{2164B7FC-FC96-485E-87D4-32F04461A4DE}"/>
                  </a:ext>
                </a:extLst>
              </p:cNvPr>
              <p:cNvSpPr/>
              <p:nvPr/>
            </p:nvSpPr>
            <p:spPr>
              <a:xfrm>
                <a:off x="4999037" y="5516300"/>
                <a:ext cx="50431" cy="366924"/>
              </a:xfrm>
              <a:prstGeom prst="lef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3" name="Group 62">
              <a:extLst>
                <a:ext uri="{FF2B5EF4-FFF2-40B4-BE49-F238E27FC236}">
                  <a16:creationId xmlns:a16="http://schemas.microsoft.com/office/drawing/2014/main" id="{B9FF702B-83EB-4205-86E8-C7B8F5C62280}"/>
                </a:ext>
              </a:extLst>
            </p:cNvPr>
            <p:cNvGrpSpPr/>
            <p:nvPr/>
          </p:nvGrpSpPr>
          <p:grpSpPr>
            <a:xfrm>
              <a:off x="6518413" y="5197947"/>
              <a:ext cx="700163" cy="366924"/>
              <a:chOff x="4978314" y="6229744"/>
              <a:chExt cx="700163" cy="366924"/>
            </a:xfrm>
          </p:grpSpPr>
          <p:sp>
            <p:nvSpPr>
              <p:cNvPr id="96" name="Rectangle 95">
                <a:extLst>
                  <a:ext uri="{FF2B5EF4-FFF2-40B4-BE49-F238E27FC236}">
                    <a16:creationId xmlns:a16="http://schemas.microsoft.com/office/drawing/2014/main" id="{E3CEFD4E-FEF7-42B7-8BD9-F1FA4453B77B}"/>
                  </a:ext>
                </a:extLst>
              </p:cNvPr>
              <p:cNvSpPr/>
              <p:nvPr/>
            </p:nvSpPr>
            <p:spPr bwMode="auto">
              <a:xfrm>
                <a:off x="4989966" y="6240462"/>
                <a:ext cx="677419" cy="345332"/>
              </a:xfrm>
              <a:prstGeom prst="rect">
                <a:avLst/>
              </a:prstGeom>
              <a:solidFill>
                <a:schemeClr val="accent2"/>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ight Bracket 96">
                <a:extLst>
                  <a:ext uri="{FF2B5EF4-FFF2-40B4-BE49-F238E27FC236}">
                    <a16:creationId xmlns:a16="http://schemas.microsoft.com/office/drawing/2014/main" id="{D8BCB9F1-EEFF-44B7-BEEC-B86DEA9B1F01}"/>
                  </a:ext>
                </a:extLst>
              </p:cNvPr>
              <p:cNvSpPr/>
              <p:nvPr/>
            </p:nvSpPr>
            <p:spPr>
              <a:xfrm>
                <a:off x="5628046" y="6229744"/>
                <a:ext cx="50431" cy="366924"/>
              </a:xfrm>
              <a:prstGeom prst="rightBracket">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8" name="Left Bracket 97">
                <a:extLst>
                  <a:ext uri="{FF2B5EF4-FFF2-40B4-BE49-F238E27FC236}">
                    <a16:creationId xmlns:a16="http://schemas.microsoft.com/office/drawing/2014/main" id="{96955B86-EFEE-4242-AB8A-5AF7231E3C87}"/>
                  </a:ext>
                </a:extLst>
              </p:cNvPr>
              <p:cNvSpPr/>
              <p:nvPr/>
            </p:nvSpPr>
            <p:spPr>
              <a:xfrm>
                <a:off x="4978314" y="6229744"/>
                <a:ext cx="50431" cy="366924"/>
              </a:xfrm>
              <a:prstGeom prst="leftBracket">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4" name="Group 63">
              <a:extLst>
                <a:ext uri="{FF2B5EF4-FFF2-40B4-BE49-F238E27FC236}">
                  <a16:creationId xmlns:a16="http://schemas.microsoft.com/office/drawing/2014/main" id="{2DAE9557-0DD6-4040-8550-C1EF7368A35F}"/>
                </a:ext>
              </a:extLst>
            </p:cNvPr>
            <p:cNvGrpSpPr/>
            <p:nvPr/>
          </p:nvGrpSpPr>
          <p:grpSpPr>
            <a:xfrm>
              <a:off x="6518413" y="3540922"/>
              <a:ext cx="700163" cy="366924"/>
              <a:chOff x="6065837" y="5505426"/>
              <a:chExt cx="700163" cy="366924"/>
            </a:xfrm>
          </p:grpSpPr>
          <p:sp>
            <p:nvSpPr>
              <p:cNvPr id="93" name="Rectangle 92">
                <a:extLst>
                  <a:ext uri="{FF2B5EF4-FFF2-40B4-BE49-F238E27FC236}">
                    <a16:creationId xmlns:a16="http://schemas.microsoft.com/office/drawing/2014/main" id="{7EADC4B8-F3A8-4A28-B3B3-753D01C4EB24}"/>
                  </a:ext>
                </a:extLst>
              </p:cNvPr>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Right Bracket 93">
                <a:extLst>
                  <a:ext uri="{FF2B5EF4-FFF2-40B4-BE49-F238E27FC236}">
                    <a16:creationId xmlns:a16="http://schemas.microsoft.com/office/drawing/2014/main" id="{C1D871C9-203C-4430-8424-5366278D81CB}"/>
                  </a:ext>
                </a:extLst>
              </p:cNvPr>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5" name="Left Bracket 94">
                <a:extLst>
                  <a:ext uri="{FF2B5EF4-FFF2-40B4-BE49-F238E27FC236}">
                    <a16:creationId xmlns:a16="http://schemas.microsoft.com/office/drawing/2014/main" id="{5185AD18-8E65-4539-99E7-1C3EBB5717F9}"/>
                  </a:ext>
                </a:extLst>
              </p:cNvPr>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5" name="Group 64">
              <a:extLst>
                <a:ext uri="{FF2B5EF4-FFF2-40B4-BE49-F238E27FC236}">
                  <a16:creationId xmlns:a16="http://schemas.microsoft.com/office/drawing/2014/main" id="{0C28C2E0-A916-47A8-949C-D64153BEF90B}"/>
                </a:ext>
              </a:extLst>
            </p:cNvPr>
            <p:cNvGrpSpPr/>
            <p:nvPr/>
          </p:nvGrpSpPr>
          <p:grpSpPr>
            <a:xfrm>
              <a:off x="4981518" y="6042149"/>
              <a:ext cx="700163" cy="366924"/>
              <a:chOff x="6045114" y="6218870"/>
              <a:chExt cx="700163" cy="366924"/>
            </a:xfrm>
          </p:grpSpPr>
          <p:sp>
            <p:nvSpPr>
              <p:cNvPr id="90" name="Rectangle 89">
                <a:extLst>
                  <a:ext uri="{FF2B5EF4-FFF2-40B4-BE49-F238E27FC236}">
                    <a16:creationId xmlns:a16="http://schemas.microsoft.com/office/drawing/2014/main" id="{5D776C10-1F27-48CA-B306-14BBFD30D8C4}"/>
                  </a:ext>
                </a:extLst>
              </p:cNvPr>
              <p:cNvSpPr/>
              <p:nvPr/>
            </p:nvSpPr>
            <p:spPr bwMode="auto">
              <a:xfrm>
                <a:off x="6056766" y="6229588"/>
                <a:ext cx="677419" cy="345332"/>
              </a:xfrm>
              <a:prstGeom prst="rect">
                <a:avLst/>
              </a:prstGeom>
              <a:solidFill>
                <a:schemeClr val="accent6"/>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Right Bracket 90">
                <a:extLst>
                  <a:ext uri="{FF2B5EF4-FFF2-40B4-BE49-F238E27FC236}">
                    <a16:creationId xmlns:a16="http://schemas.microsoft.com/office/drawing/2014/main" id="{28D5114B-BFF9-492F-895A-03AEF982037F}"/>
                  </a:ext>
                </a:extLst>
              </p:cNvPr>
              <p:cNvSpPr/>
              <p:nvPr/>
            </p:nvSpPr>
            <p:spPr>
              <a:xfrm>
                <a:off x="6694846" y="6218870"/>
                <a:ext cx="50431" cy="366924"/>
              </a:xfrm>
              <a:prstGeom prst="righ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2" name="Left Bracket 91">
                <a:extLst>
                  <a:ext uri="{FF2B5EF4-FFF2-40B4-BE49-F238E27FC236}">
                    <a16:creationId xmlns:a16="http://schemas.microsoft.com/office/drawing/2014/main" id="{462848A8-36C2-4B3E-9C66-9002C4DC673D}"/>
                  </a:ext>
                </a:extLst>
              </p:cNvPr>
              <p:cNvSpPr/>
              <p:nvPr/>
            </p:nvSpPr>
            <p:spPr>
              <a:xfrm>
                <a:off x="6045114" y="6218870"/>
                <a:ext cx="50431" cy="366924"/>
              </a:xfrm>
              <a:prstGeom prst="lef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6" name="Group 65">
              <a:extLst>
                <a:ext uri="{FF2B5EF4-FFF2-40B4-BE49-F238E27FC236}">
                  <a16:creationId xmlns:a16="http://schemas.microsoft.com/office/drawing/2014/main" id="{83648355-36FE-43E4-8E94-972652238B5D}"/>
                </a:ext>
              </a:extLst>
            </p:cNvPr>
            <p:cNvGrpSpPr/>
            <p:nvPr/>
          </p:nvGrpSpPr>
          <p:grpSpPr>
            <a:xfrm>
              <a:off x="6518413" y="6452336"/>
              <a:ext cx="700163" cy="366924"/>
              <a:chOff x="4999037" y="5516300"/>
              <a:chExt cx="700163" cy="366924"/>
            </a:xfrm>
          </p:grpSpPr>
          <p:sp>
            <p:nvSpPr>
              <p:cNvPr id="87" name="Rectangle 86">
                <a:extLst>
                  <a:ext uri="{FF2B5EF4-FFF2-40B4-BE49-F238E27FC236}">
                    <a16:creationId xmlns:a16="http://schemas.microsoft.com/office/drawing/2014/main" id="{EEA2BA8C-3F3A-49F3-A63C-D18DA5F5B87F}"/>
                  </a:ext>
                </a:extLst>
              </p:cNvPr>
              <p:cNvSpPr/>
              <p:nvPr/>
            </p:nvSpPr>
            <p:spPr bwMode="auto">
              <a:xfrm>
                <a:off x="5010689" y="5527018"/>
                <a:ext cx="677419" cy="345332"/>
              </a:xfrm>
              <a:prstGeom prst="rect">
                <a:avLst/>
              </a:prstGeom>
              <a:solidFill>
                <a:schemeClr val="accent2">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ight Bracket 87">
                <a:extLst>
                  <a:ext uri="{FF2B5EF4-FFF2-40B4-BE49-F238E27FC236}">
                    <a16:creationId xmlns:a16="http://schemas.microsoft.com/office/drawing/2014/main" id="{095B0462-8D53-4DAB-BB06-DDE1A822EAF5}"/>
                  </a:ext>
                </a:extLst>
              </p:cNvPr>
              <p:cNvSpPr/>
              <p:nvPr/>
            </p:nvSpPr>
            <p:spPr>
              <a:xfrm>
                <a:off x="5648769" y="5516300"/>
                <a:ext cx="50431" cy="366924"/>
              </a:xfrm>
              <a:prstGeom prst="righ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9" name="Left Bracket 88">
                <a:extLst>
                  <a:ext uri="{FF2B5EF4-FFF2-40B4-BE49-F238E27FC236}">
                    <a16:creationId xmlns:a16="http://schemas.microsoft.com/office/drawing/2014/main" id="{75A87790-CA42-4DFD-987B-F4E97F5A9229}"/>
                  </a:ext>
                </a:extLst>
              </p:cNvPr>
              <p:cNvSpPr/>
              <p:nvPr/>
            </p:nvSpPr>
            <p:spPr>
              <a:xfrm>
                <a:off x="4999037" y="5516300"/>
                <a:ext cx="50431" cy="366924"/>
              </a:xfrm>
              <a:prstGeom prst="lef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7" name="Group 66">
              <a:extLst>
                <a:ext uri="{FF2B5EF4-FFF2-40B4-BE49-F238E27FC236}">
                  <a16:creationId xmlns:a16="http://schemas.microsoft.com/office/drawing/2014/main" id="{E9AD7F4C-D17A-4B38-8F3E-8ECEB53CE572}"/>
                </a:ext>
              </a:extLst>
            </p:cNvPr>
            <p:cNvGrpSpPr/>
            <p:nvPr/>
          </p:nvGrpSpPr>
          <p:grpSpPr>
            <a:xfrm>
              <a:off x="5748446" y="5617953"/>
              <a:ext cx="700163" cy="366924"/>
              <a:chOff x="6065837" y="5505426"/>
              <a:chExt cx="700163" cy="366924"/>
            </a:xfrm>
          </p:grpSpPr>
          <p:sp>
            <p:nvSpPr>
              <p:cNvPr id="84" name="Rectangle 83">
                <a:extLst>
                  <a:ext uri="{FF2B5EF4-FFF2-40B4-BE49-F238E27FC236}">
                    <a16:creationId xmlns:a16="http://schemas.microsoft.com/office/drawing/2014/main" id="{74E91D2E-11B3-4C45-ADB1-C8AEA90C0BBF}"/>
                  </a:ext>
                </a:extLst>
              </p:cNvPr>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ight Bracket 84">
                <a:extLst>
                  <a:ext uri="{FF2B5EF4-FFF2-40B4-BE49-F238E27FC236}">
                    <a16:creationId xmlns:a16="http://schemas.microsoft.com/office/drawing/2014/main" id="{2FF74CB8-4592-4842-86B0-31350F2B0DDD}"/>
                  </a:ext>
                </a:extLst>
              </p:cNvPr>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6" name="Left Bracket 85">
                <a:extLst>
                  <a:ext uri="{FF2B5EF4-FFF2-40B4-BE49-F238E27FC236}">
                    <a16:creationId xmlns:a16="http://schemas.microsoft.com/office/drawing/2014/main" id="{7B5DD9CD-A5E5-404E-AA34-D10BA6C7E936}"/>
                  </a:ext>
                </a:extLst>
              </p:cNvPr>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46954914-0442-4A7C-90B4-173CC0E917E7}"/>
                </a:ext>
              </a:extLst>
            </p:cNvPr>
            <p:cNvGrpSpPr/>
            <p:nvPr/>
          </p:nvGrpSpPr>
          <p:grpSpPr>
            <a:xfrm>
              <a:off x="7284774" y="5197947"/>
              <a:ext cx="700163" cy="366924"/>
              <a:chOff x="6045114" y="6218870"/>
              <a:chExt cx="700163" cy="366924"/>
            </a:xfrm>
          </p:grpSpPr>
          <p:sp>
            <p:nvSpPr>
              <p:cNvPr id="81" name="Rectangle 80">
                <a:extLst>
                  <a:ext uri="{FF2B5EF4-FFF2-40B4-BE49-F238E27FC236}">
                    <a16:creationId xmlns:a16="http://schemas.microsoft.com/office/drawing/2014/main" id="{EC40B904-2353-4C46-873D-4AFDDFB0593E}"/>
                  </a:ext>
                </a:extLst>
              </p:cNvPr>
              <p:cNvSpPr/>
              <p:nvPr/>
            </p:nvSpPr>
            <p:spPr bwMode="auto">
              <a:xfrm>
                <a:off x="6056766" y="6229588"/>
                <a:ext cx="677419" cy="345332"/>
              </a:xfrm>
              <a:prstGeom prst="rect">
                <a:avLst/>
              </a:prstGeom>
              <a:solidFill>
                <a:schemeClr val="accent6"/>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ight Bracket 81">
                <a:extLst>
                  <a:ext uri="{FF2B5EF4-FFF2-40B4-BE49-F238E27FC236}">
                    <a16:creationId xmlns:a16="http://schemas.microsoft.com/office/drawing/2014/main" id="{6A2C8AD2-D4AC-4E53-BCC6-F3C52222EB1C}"/>
                  </a:ext>
                </a:extLst>
              </p:cNvPr>
              <p:cNvSpPr/>
              <p:nvPr/>
            </p:nvSpPr>
            <p:spPr>
              <a:xfrm>
                <a:off x="6694846" y="6218870"/>
                <a:ext cx="50431" cy="366924"/>
              </a:xfrm>
              <a:prstGeom prst="righ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3" name="Left Bracket 82">
                <a:extLst>
                  <a:ext uri="{FF2B5EF4-FFF2-40B4-BE49-F238E27FC236}">
                    <a16:creationId xmlns:a16="http://schemas.microsoft.com/office/drawing/2014/main" id="{9F487CA5-C32D-465B-9A71-057E6E84F744}"/>
                  </a:ext>
                </a:extLst>
              </p:cNvPr>
              <p:cNvSpPr/>
              <p:nvPr/>
            </p:nvSpPr>
            <p:spPr>
              <a:xfrm>
                <a:off x="6045114" y="6218870"/>
                <a:ext cx="50431" cy="366924"/>
              </a:xfrm>
              <a:prstGeom prst="lef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9" name="Group 68">
              <a:extLst>
                <a:ext uri="{FF2B5EF4-FFF2-40B4-BE49-F238E27FC236}">
                  <a16:creationId xmlns:a16="http://schemas.microsoft.com/office/drawing/2014/main" id="{2DA7AAC8-D7C8-4208-B167-C12F67951BF0}"/>
                </a:ext>
              </a:extLst>
            </p:cNvPr>
            <p:cNvGrpSpPr/>
            <p:nvPr/>
          </p:nvGrpSpPr>
          <p:grpSpPr>
            <a:xfrm>
              <a:off x="7284774" y="5617953"/>
              <a:ext cx="700163" cy="366924"/>
              <a:chOff x="6065837" y="5505426"/>
              <a:chExt cx="700163" cy="366924"/>
            </a:xfrm>
          </p:grpSpPr>
          <p:sp>
            <p:nvSpPr>
              <p:cNvPr id="78" name="Rectangle 77">
                <a:extLst>
                  <a:ext uri="{FF2B5EF4-FFF2-40B4-BE49-F238E27FC236}">
                    <a16:creationId xmlns:a16="http://schemas.microsoft.com/office/drawing/2014/main" id="{D4447D01-CFA6-4C62-BCE9-CABD35B8EB12}"/>
                  </a:ext>
                </a:extLst>
              </p:cNvPr>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Right Bracket 78">
                <a:extLst>
                  <a:ext uri="{FF2B5EF4-FFF2-40B4-BE49-F238E27FC236}">
                    <a16:creationId xmlns:a16="http://schemas.microsoft.com/office/drawing/2014/main" id="{A4926155-A807-4C66-87EA-D7FE218949FE}"/>
                  </a:ext>
                </a:extLst>
              </p:cNvPr>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0" name="Left Bracket 79">
                <a:extLst>
                  <a:ext uri="{FF2B5EF4-FFF2-40B4-BE49-F238E27FC236}">
                    <a16:creationId xmlns:a16="http://schemas.microsoft.com/office/drawing/2014/main" id="{FA826B5C-CCDC-4611-8768-36F782DA8106}"/>
                  </a:ext>
                </a:extLst>
              </p:cNvPr>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70" name="Group 69">
              <a:extLst>
                <a:ext uri="{FF2B5EF4-FFF2-40B4-BE49-F238E27FC236}">
                  <a16:creationId xmlns:a16="http://schemas.microsoft.com/office/drawing/2014/main" id="{398267A0-2CD8-4A81-9316-83F960D78F8B}"/>
                </a:ext>
              </a:extLst>
            </p:cNvPr>
            <p:cNvGrpSpPr/>
            <p:nvPr/>
          </p:nvGrpSpPr>
          <p:grpSpPr>
            <a:xfrm>
              <a:off x="5748446" y="4786859"/>
              <a:ext cx="700163" cy="366924"/>
              <a:chOff x="6065837" y="5505426"/>
              <a:chExt cx="700163" cy="366924"/>
            </a:xfrm>
          </p:grpSpPr>
          <p:sp>
            <p:nvSpPr>
              <p:cNvPr id="75" name="Rectangle 74">
                <a:extLst>
                  <a:ext uri="{FF2B5EF4-FFF2-40B4-BE49-F238E27FC236}">
                    <a16:creationId xmlns:a16="http://schemas.microsoft.com/office/drawing/2014/main" id="{37FA7A79-7A41-4435-A72D-2A5DDD75A0C2}"/>
                  </a:ext>
                </a:extLst>
              </p:cNvPr>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Right Bracket 75">
                <a:extLst>
                  <a:ext uri="{FF2B5EF4-FFF2-40B4-BE49-F238E27FC236}">
                    <a16:creationId xmlns:a16="http://schemas.microsoft.com/office/drawing/2014/main" id="{A92AEAEB-3AB0-4F5C-BB78-4EAFCCADB1C8}"/>
                  </a:ext>
                </a:extLst>
              </p:cNvPr>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 name="Left Bracket 76">
                <a:extLst>
                  <a:ext uri="{FF2B5EF4-FFF2-40B4-BE49-F238E27FC236}">
                    <a16:creationId xmlns:a16="http://schemas.microsoft.com/office/drawing/2014/main" id="{60FC9968-32C0-4521-A17D-A9D622EB1E83}"/>
                  </a:ext>
                </a:extLst>
              </p:cNvPr>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71" name="Group 70">
              <a:extLst>
                <a:ext uri="{FF2B5EF4-FFF2-40B4-BE49-F238E27FC236}">
                  <a16:creationId xmlns:a16="http://schemas.microsoft.com/office/drawing/2014/main" id="{C7F4148D-5CAC-4F31-9229-AC64C7E5C6A6}"/>
                </a:ext>
              </a:extLst>
            </p:cNvPr>
            <p:cNvGrpSpPr/>
            <p:nvPr/>
          </p:nvGrpSpPr>
          <p:grpSpPr>
            <a:xfrm>
              <a:off x="6518413" y="4370734"/>
              <a:ext cx="700163" cy="366924"/>
              <a:chOff x="4999037" y="5516300"/>
              <a:chExt cx="700163" cy="366924"/>
            </a:xfrm>
          </p:grpSpPr>
          <p:sp>
            <p:nvSpPr>
              <p:cNvPr id="72" name="Rectangle 71">
                <a:extLst>
                  <a:ext uri="{FF2B5EF4-FFF2-40B4-BE49-F238E27FC236}">
                    <a16:creationId xmlns:a16="http://schemas.microsoft.com/office/drawing/2014/main" id="{7060A18B-C005-4338-A432-445167A93BE9}"/>
                  </a:ext>
                </a:extLst>
              </p:cNvPr>
              <p:cNvSpPr/>
              <p:nvPr/>
            </p:nvSpPr>
            <p:spPr bwMode="auto">
              <a:xfrm>
                <a:off x="5010689" y="5527018"/>
                <a:ext cx="677419" cy="345332"/>
              </a:xfrm>
              <a:prstGeom prst="rect">
                <a:avLst/>
              </a:prstGeom>
              <a:solidFill>
                <a:schemeClr val="accent2">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ight Bracket 72">
                <a:extLst>
                  <a:ext uri="{FF2B5EF4-FFF2-40B4-BE49-F238E27FC236}">
                    <a16:creationId xmlns:a16="http://schemas.microsoft.com/office/drawing/2014/main" id="{B18B4F6B-50F7-4183-A948-82F02262F989}"/>
                  </a:ext>
                </a:extLst>
              </p:cNvPr>
              <p:cNvSpPr/>
              <p:nvPr/>
            </p:nvSpPr>
            <p:spPr>
              <a:xfrm>
                <a:off x="5648769" y="5516300"/>
                <a:ext cx="50431" cy="366924"/>
              </a:xfrm>
              <a:prstGeom prst="righ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4" name="Left Bracket 73">
                <a:extLst>
                  <a:ext uri="{FF2B5EF4-FFF2-40B4-BE49-F238E27FC236}">
                    <a16:creationId xmlns:a16="http://schemas.microsoft.com/office/drawing/2014/main" id="{3584A005-FCA4-48DB-BCD5-E168CF69D620}"/>
                  </a:ext>
                </a:extLst>
              </p:cNvPr>
              <p:cNvSpPr/>
              <p:nvPr/>
            </p:nvSpPr>
            <p:spPr>
              <a:xfrm>
                <a:off x="4999037" y="5516300"/>
                <a:ext cx="50431" cy="366924"/>
              </a:xfrm>
              <a:prstGeom prst="lef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
        <p:nvSpPr>
          <p:cNvPr id="162" name="Freeform 22">
            <a:extLst>
              <a:ext uri="{FF2B5EF4-FFF2-40B4-BE49-F238E27FC236}">
                <a16:creationId xmlns:a16="http://schemas.microsoft.com/office/drawing/2014/main" id="{788A039B-DAF6-47E5-8496-17E4ACF091C8}"/>
              </a:ext>
            </a:extLst>
          </p:cNvPr>
          <p:cNvSpPr>
            <a:spLocks noChangeAspect="1" noEditPoints="1"/>
          </p:cNvSpPr>
          <p:nvPr/>
        </p:nvSpPr>
        <p:spPr bwMode="black">
          <a:xfrm>
            <a:off x="10037542" y="4613665"/>
            <a:ext cx="2088690" cy="1303181"/>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00BCF2"/>
          </a:solidFill>
          <a:ln>
            <a:noFill/>
          </a:ln>
        </p:spPr>
        <p:txBody>
          <a:bodyPr vert="horz" wrap="square" lIns="89606" tIns="44804" rIns="89606" bIns="44804"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505050"/>
              </a:solidFill>
              <a:effectLst/>
              <a:uLnTx/>
              <a:uFillTx/>
              <a:latin typeface="Segoe UI"/>
              <a:ea typeface="+mn-ea"/>
              <a:cs typeface="+mn-cs"/>
            </a:endParaRPr>
          </a:p>
        </p:txBody>
      </p:sp>
      <p:grpSp>
        <p:nvGrpSpPr>
          <p:cNvPr id="163" name="Group 162">
            <a:extLst>
              <a:ext uri="{FF2B5EF4-FFF2-40B4-BE49-F238E27FC236}">
                <a16:creationId xmlns:a16="http://schemas.microsoft.com/office/drawing/2014/main" id="{8C3D1758-F1B1-415A-84FC-BFBA9B352033}"/>
              </a:ext>
            </a:extLst>
          </p:cNvPr>
          <p:cNvGrpSpPr/>
          <p:nvPr/>
        </p:nvGrpSpPr>
        <p:grpSpPr>
          <a:xfrm>
            <a:off x="579437" y="4716463"/>
            <a:ext cx="1803454" cy="1251732"/>
            <a:chOff x="1091989" y="3027487"/>
            <a:chExt cx="1803454" cy="1251732"/>
          </a:xfrm>
        </p:grpSpPr>
        <p:sp>
          <p:nvSpPr>
            <p:cNvPr id="164" name="Freeform 19">
              <a:extLst>
                <a:ext uri="{FF2B5EF4-FFF2-40B4-BE49-F238E27FC236}">
                  <a16:creationId xmlns:a16="http://schemas.microsoft.com/office/drawing/2014/main" id="{A9F729DD-2B87-40D5-A588-DEEE492A3ED3}"/>
                </a:ext>
              </a:extLst>
            </p:cNvPr>
            <p:cNvSpPr>
              <a:spLocks noChangeAspect="1" noEditPoints="1"/>
            </p:cNvSpPr>
            <p:nvPr/>
          </p:nvSpPr>
          <p:spPr bwMode="auto">
            <a:xfrm>
              <a:off x="1383191" y="3027487"/>
              <a:ext cx="1512252" cy="12517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nvGrpSpPr>
            <p:cNvPr id="165" name="Group 4">
              <a:extLst>
                <a:ext uri="{FF2B5EF4-FFF2-40B4-BE49-F238E27FC236}">
                  <a16:creationId xmlns:a16="http://schemas.microsoft.com/office/drawing/2014/main" id="{0E42EABA-DAA7-4874-B057-2BB114A05D7A}"/>
                </a:ext>
              </a:extLst>
            </p:cNvPr>
            <p:cNvGrpSpPr>
              <a:grpSpLocks noChangeAspect="1"/>
            </p:cNvGrpSpPr>
            <p:nvPr/>
          </p:nvGrpSpPr>
          <p:grpSpPr bwMode="auto">
            <a:xfrm>
              <a:off x="1091989" y="3557811"/>
              <a:ext cx="1314808" cy="721407"/>
              <a:chOff x="1282" y="1466"/>
              <a:chExt cx="1212" cy="665"/>
            </a:xfrm>
          </p:grpSpPr>
          <p:sp>
            <p:nvSpPr>
              <p:cNvPr id="178" name="Freeform 5">
                <a:extLst>
                  <a:ext uri="{FF2B5EF4-FFF2-40B4-BE49-F238E27FC236}">
                    <a16:creationId xmlns:a16="http://schemas.microsoft.com/office/drawing/2014/main" id="{B0F6751E-E3FD-4B3E-A0A6-B7C6F6329E89}"/>
                  </a:ext>
                </a:extLst>
              </p:cNvPr>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79" name="Freeform 6">
                <a:extLst>
                  <a:ext uri="{FF2B5EF4-FFF2-40B4-BE49-F238E27FC236}">
                    <a16:creationId xmlns:a16="http://schemas.microsoft.com/office/drawing/2014/main" id="{FCE6944A-D19F-4205-AE5D-AEC2044A2BF3}"/>
                  </a:ext>
                </a:extLst>
              </p:cNvPr>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0" name="Oval 7">
                <a:extLst>
                  <a:ext uri="{FF2B5EF4-FFF2-40B4-BE49-F238E27FC236}">
                    <a16:creationId xmlns:a16="http://schemas.microsoft.com/office/drawing/2014/main" id="{19673F33-6467-4A03-ABF8-22060FF1FA98}"/>
                  </a:ext>
                </a:extLst>
              </p:cNvPr>
              <p:cNvSpPr>
                <a:spLocks noChangeArrowheads="1"/>
              </p:cNvSpPr>
              <p:nvPr/>
            </p:nvSpPr>
            <p:spPr bwMode="auto">
              <a:xfrm>
                <a:off x="1593" y="1955"/>
                <a:ext cx="311" cy="6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1" name="Freeform 8">
                <a:extLst>
                  <a:ext uri="{FF2B5EF4-FFF2-40B4-BE49-F238E27FC236}">
                    <a16:creationId xmlns:a16="http://schemas.microsoft.com/office/drawing/2014/main" id="{3C6B6C8B-E6E3-4715-A55D-8E966992C0D9}"/>
                  </a:ext>
                </a:extLst>
              </p:cNvPr>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2" name="Rectangle 9">
                <a:extLst>
                  <a:ext uri="{FF2B5EF4-FFF2-40B4-BE49-F238E27FC236}">
                    <a16:creationId xmlns:a16="http://schemas.microsoft.com/office/drawing/2014/main" id="{23B61758-48C6-44FD-8ADC-4A34E640BFDC}"/>
                  </a:ext>
                </a:extLst>
              </p:cNvPr>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3" name="Rectangle 10">
                <a:extLst>
                  <a:ext uri="{FF2B5EF4-FFF2-40B4-BE49-F238E27FC236}">
                    <a16:creationId xmlns:a16="http://schemas.microsoft.com/office/drawing/2014/main" id="{E937DD03-6C31-4BBE-8517-ED4AFD07F512}"/>
                  </a:ext>
                </a:extLst>
              </p:cNvPr>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4" name="Freeform 11">
                <a:extLst>
                  <a:ext uri="{FF2B5EF4-FFF2-40B4-BE49-F238E27FC236}">
                    <a16:creationId xmlns:a16="http://schemas.microsoft.com/office/drawing/2014/main" id="{979B724A-C9D5-4A82-9F8D-4D3155C94A18}"/>
                  </a:ext>
                </a:extLst>
              </p:cNvPr>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5" name="Freeform 13">
                <a:extLst>
                  <a:ext uri="{FF2B5EF4-FFF2-40B4-BE49-F238E27FC236}">
                    <a16:creationId xmlns:a16="http://schemas.microsoft.com/office/drawing/2014/main" id="{E28CD9AE-D90E-446D-BCD4-06A0B6AB699F}"/>
                  </a:ext>
                </a:extLst>
              </p:cNvPr>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66" name="Group 165">
              <a:extLst>
                <a:ext uri="{FF2B5EF4-FFF2-40B4-BE49-F238E27FC236}">
                  <a16:creationId xmlns:a16="http://schemas.microsoft.com/office/drawing/2014/main" id="{F83824DE-0E69-4631-A236-C56365982468}"/>
                </a:ext>
              </a:extLst>
            </p:cNvPr>
            <p:cNvGrpSpPr/>
            <p:nvPr/>
          </p:nvGrpSpPr>
          <p:grpSpPr>
            <a:xfrm>
              <a:off x="1242241" y="3635897"/>
              <a:ext cx="312619" cy="305519"/>
              <a:chOff x="853289" y="2685914"/>
              <a:chExt cx="457478" cy="447088"/>
            </a:xfrm>
          </p:grpSpPr>
          <p:grpSp>
            <p:nvGrpSpPr>
              <p:cNvPr id="173" name="Group 172">
                <a:extLst>
                  <a:ext uri="{FF2B5EF4-FFF2-40B4-BE49-F238E27FC236}">
                    <a16:creationId xmlns:a16="http://schemas.microsoft.com/office/drawing/2014/main" id="{2508C9FF-86C8-4656-89EB-FDA67FA96D50}"/>
                  </a:ext>
                </a:extLst>
              </p:cNvPr>
              <p:cNvGrpSpPr/>
              <p:nvPr/>
            </p:nvGrpSpPr>
            <p:grpSpPr>
              <a:xfrm>
                <a:off x="933495" y="2733930"/>
                <a:ext cx="316523" cy="355206"/>
                <a:chOff x="2304394" y="2806764"/>
                <a:chExt cx="203894" cy="228812"/>
              </a:xfrm>
              <a:solidFill>
                <a:srgbClr val="00188F"/>
              </a:solidFill>
            </p:grpSpPr>
            <p:sp>
              <p:nvSpPr>
                <p:cNvPr id="175" name="Freeform 6">
                  <a:extLst>
                    <a:ext uri="{FF2B5EF4-FFF2-40B4-BE49-F238E27FC236}">
                      <a16:creationId xmlns:a16="http://schemas.microsoft.com/office/drawing/2014/main" id="{9DB30669-D2CF-41C3-97D8-AFA8D475930E}"/>
                    </a:ext>
                  </a:extLst>
                </p:cNvPr>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76" name="Freeform 7">
                  <a:extLst>
                    <a:ext uri="{FF2B5EF4-FFF2-40B4-BE49-F238E27FC236}">
                      <a16:creationId xmlns:a16="http://schemas.microsoft.com/office/drawing/2014/main" id="{02ABE3D0-634F-4AA5-87FE-28E4813BF09E}"/>
                    </a:ext>
                  </a:extLst>
                </p:cNvPr>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77" name="Freeform 8">
                  <a:extLst>
                    <a:ext uri="{FF2B5EF4-FFF2-40B4-BE49-F238E27FC236}">
                      <a16:creationId xmlns:a16="http://schemas.microsoft.com/office/drawing/2014/main" id="{7981D4BC-F33D-4CF6-8E4B-B34B929A4B27}"/>
                    </a:ext>
                  </a:extLst>
                </p:cNvPr>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
            <p:nvSpPr>
              <p:cNvPr id="174" name="Rounded Rectangle 41">
                <a:extLst>
                  <a:ext uri="{FF2B5EF4-FFF2-40B4-BE49-F238E27FC236}">
                    <a16:creationId xmlns:a16="http://schemas.microsoft.com/office/drawing/2014/main" id="{6A4CD5F3-6AD8-434E-ABAD-EFF2A86FE58F}"/>
                  </a:ext>
                </a:extLst>
              </p:cNvPr>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A6BD1028-CCD3-42DA-B4AE-08E3E5B32BE7}"/>
                </a:ext>
              </a:extLst>
            </p:cNvPr>
            <p:cNvGrpSpPr/>
            <p:nvPr/>
          </p:nvGrpSpPr>
          <p:grpSpPr>
            <a:xfrm>
              <a:off x="1606976" y="3636668"/>
              <a:ext cx="312619" cy="305519"/>
              <a:chOff x="853289" y="2685914"/>
              <a:chExt cx="457478" cy="447088"/>
            </a:xfrm>
          </p:grpSpPr>
          <p:grpSp>
            <p:nvGrpSpPr>
              <p:cNvPr id="168" name="Group 167">
                <a:extLst>
                  <a:ext uri="{FF2B5EF4-FFF2-40B4-BE49-F238E27FC236}">
                    <a16:creationId xmlns:a16="http://schemas.microsoft.com/office/drawing/2014/main" id="{5EF25EB0-523E-440E-ADAF-AD59F5107642}"/>
                  </a:ext>
                </a:extLst>
              </p:cNvPr>
              <p:cNvGrpSpPr/>
              <p:nvPr/>
            </p:nvGrpSpPr>
            <p:grpSpPr>
              <a:xfrm>
                <a:off x="933495" y="2733930"/>
                <a:ext cx="316523" cy="355206"/>
                <a:chOff x="2304394" y="2806764"/>
                <a:chExt cx="203894" cy="228812"/>
              </a:xfrm>
              <a:solidFill>
                <a:srgbClr val="00188F"/>
              </a:solidFill>
            </p:grpSpPr>
            <p:sp>
              <p:nvSpPr>
                <p:cNvPr id="170" name="Freeform 6">
                  <a:extLst>
                    <a:ext uri="{FF2B5EF4-FFF2-40B4-BE49-F238E27FC236}">
                      <a16:creationId xmlns:a16="http://schemas.microsoft.com/office/drawing/2014/main" id="{DCC8A6E5-B149-4977-ACDB-D5AFEAC680F1}"/>
                    </a:ext>
                  </a:extLst>
                </p:cNvPr>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71" name="Freeform 7">
                  <a:extLst>
                    <a:ext uri="{FF2B5EF4-FFF2-40B4-BE49-F238E27FC236}">
                      <a16:creationId xmlns:a16="http://schemas.microsoft.com/office/drawing/2014/main" id="{5A1BADC6-1736-40C4-B493-B60D813985CF}"/>
                    </a:ext>
                  </a:extLst>
                </p:cNvPr>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8">
                  <a:extLst>
                    <a:ext uri="{FF2B5EF4-FFF2-40B4-BE49-F238E27FC236}">
                      <a16:creationId xmlns:a16="http://schemas.microsoft.com/office/drawing/2014/main" id="{E7632C38-331E-4498-AB3C-A3537F945DC3}"/>
                    </a:ext>
                  </a:extLst>
                </p:cNvPr>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
            <p:nvSpPr>
              <p:cNvPr id="169" name="Rounded Rectangle 285">
                <a:extLst>
                  <a:ext uri="{FF2B5EF4-FFF2-40B4-BE49-F238E27FC236}">
                    <a16:creationId xmlns:a16="http://schemas.microsoft.com/office/drawing/2014/main" id="{4A273F2F-ADD0-43CD-BB31-E98ADA79D072}"/>
                  </a:ext>
                </a:extLst>
              </p:cNvPr>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92" name="Group 291">
            <a:extLst>
              <a:ext uri="{FF2B5EF4-FFF2-40B4-BE49-F238E27FC236}">
                <a16:creationId xmlns:a16="http://schemas.microsoft.com/office/drawing/2014/main" id="{DBD852AD-6EEE-4543-ABC1-13360CCC520A}"/>
              </a:ext>
            </a:extLst>
          </p:cNvPr>
          <p:cNvGrpSpPr/>
          <p:nvPr/>
        </p:nvGrpSpPr>
        <p:grpSpPr>
          <a:xfrm>
            <a:off x="2451635" y="5230295"/>
            <a:ext cx="1838802" cy="815664"/>
            <a:chOff x="8113235" y="5159793"/>
            <a:chExt cx="1838802" cy="627195"/>
          </a:xfrm>
        </p:grpSpPr>
        <p:sp>
          <p:nvSpPr>
            <p:cNvPr id="293" name="Arrow: Right 292">
              <a:extLst>
                <a:ext uri="{FF2B5EF4-FFF2-40B4-BE49-F238E27FC236}">
                  <a16:creationId xmlns:a16="http://schemas.microsoft.com/office/drawing/2014/main" id="{773752A9-2F27-4980-B73F-3A2DB5AE35A1}"/>
                </a:ext>
              </a:extLst>
            </p:cNvPr>
            <p:cNvSpPr/>
            <p:nvPr/>
          </p:nvSpPr>
          <p:spPr bwMode="auto">
            <a:xfrm>
              <a:off x="8113235" y="5159793"/>
              <a:ext cx="1838802" cy="627195"/>
            </a:xfrm>
            <a:prstGeom prst="rightArrow">
              <a:avLst>
                <a:gd name="adj1" fmla="val 53471"/>
                <a:gd name="adj2" fmla="val 48264"/>
              </a:avLst>
            </a:prstGeom>
            <a:ln>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grpSp>
          <p:nvGrpSpPr>
            <p:cNvPr id="294" name="Group 293">
              <a:extLst>
                <a:ext uri="{FF2B5EF4-FFF2-40B4-BE49-F238E27FC236}">
                  <a16:creationId xmlns:a16="http://schemas.microsoft.com/office/drawing/2014/main" id="{7BA30C81-3256-4211-A808-6ADF81325EB2}"/>
                </a:ext>
              </a:extLst>
            </p:cNvPr>
            <p:cNvGrpSpPr/>
            <p:nvPr/>
          </p:nvGrpSpPr>
          <p:grpSpPr>
            <a:xfrm>
              <a:off x="8504237" y="5280344"/>
              <a:ext cx="771063" cy="366924"/>
              <a:chOff x="5426785" y="5707062"/>
              <a:chExt cx="771063" cy="366924"/>
            </a:xfrm>
          </p:grpSpPr>
          <p:sp>
            <p:nvSpPr>
              <p:cNvPr id="295" name="Rectangle 294">
                <a:extLst>
                  <a:ext uri="{FF2B5EF4-FFF2-40B4-BE49-F238E27FC236}">
                    <a16:creationId xmlns:a16="http://schemas.microsoft.com/office/drawing/2014/main" id="{407DDE11-CF85-4ADB-B3EB-2E780380973D}"/>
                  </a:ext>
                </a:extLst>
              </p:cNvPr>
              <p:cNvSpPr/>
              <p:nvPr/>
            </p:nvSpPr>
            <p:spPr bwMode="auto">
              <a:xfrm>
                <a:off x="5438437" y="5717780"/>
                <a:ext cx="759411" cy="345332"/>
              </a:xfrm>
              <a:prstGeom prst="rect">
                <a:avLst/>
              </a:prstGeom>
              <a:solidFill>
                <a:srgbClr val="00B0F0"/>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400" dirty="0">
                    <a:gradFill>
                      <a:gsLst>
                        <a:gs pos="0">
                          <a:srgbClr val="FFFFFF"/>
                        </a:gs>
                        <a:gs pos="100000">
                          <a:srgbClr val="FFFFFF"/>
                        </a:gs>
                      </a:gsLst>
                      <a:lin ang="5400000" scaled="0"/>
                    </a:gradFill>
                    <a:latin typeface="Segoe UI"/>
                    <a:ea typeface="Segoe UI" pitchFamily="34" charset="0"/>
                    <a:cs typeface="Segoe UI" pitchFamily="34" charset="0"/>
                  </a:rPr>
                  <a:t>Build</a:t>
                </a: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6" name="Right Bracket 295">
                <a:extLst>
                  <a:ext uri="{FF2B5EF4-FFF2-40B4-BE49-F238E27FC236}">
                    <a16:creationId xmlns:a16="http://schemas.microsoft.com/office/drawing/2014/main" id="{22AC539F-E3FD-4EA2-AFE1-E96D93F187AF}"/>
                  </a:ext>
                </a:extLst>
              </p:cNvPr>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297" name="Left Bracket 296">
                <a:extLst>
                  <a:ext uri="{FF2B5EF4-FFF2-40B4-BE49-F238E27FC236}">
                    <a16:creationId xmlns:a16="http://schemas.microsoft.com/office/drawing/2014/main" id="{F0C73551-F4E0-4B79-B430-7D99536C7F64}"/>
                  </a:ext>
                </a:extLst>
              </p:cNvPr>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405" name="Group 404">
            <a:extLst>
              <a:ext uri="{FF2B5EF4-FFF2-40B4-BE49-F238E27FC236}">
                <a16:creationId xmlns:a16="http://schemas.microsoft.com/office/drawing/2014/main" id="{B0D1157E-6525-439C-805C-3E562D5D8383}"/>
              </a:ext>
            </a:extLst>
          </p:cNvPr>
          <p:cNvGrpSpPr/>
          <p:nvPr/>
        </p:nvGrpSpPr>
        <p:grpSpPr>
          <a:xfrm>
            <a:off x="579437" y="4743758"/>
            <a:ext cx="1803454" cy="1251732"/>
            <a:chOff x="1091989" y="3027487"/>
            <a:chExt cx="1803454" cy="1251732"/>
          </a:xfrm>
        </p:grpSpPr>
        <p:sp>
          <p:nvSpPr>
            <p:cNvPr id="406" name="Freeform 19">
              <a:extLst>
                <a:ext uri="{FF2B5EF4-FFF2-40B4-BE49-F238E27FC236}">
                  <a16:creationId xmlns:a16="http://schemas.microsoft.com/office/drawing/2014/main" id="{056C082D-736B-488C-8A5C-CAEAE8BA06A6}"/>
                </a:ext>
              </a:extLst>
            </p:cNvPr>
            <p:cNvSpPr>
              <a:spLocks noChangeAspect="1" noEditPoints="1"/>
            </p:cNvSpPr>
            <p:nvPr/>
          </p:nvSpPr>
          <p:spPr bwMode="auto">
            <a:xfrm>
              <a:off x="1383191" y="3027487"/>
              <a:ext cx="1512252" cy="12517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nvGrpSpPr>
            <p:cNvPr id="407" name="Group 4">
              <a:extLst>
                <a:ext uri="{FF2B5EF4-FFF2-40B4-BE49-F238E27FC236}">
                  <a16:creationId xmlns:a16="http://schemas.microsoft.com/office/drawing/2014/main" id="{0F7BC606-D2E5-4842-9AF3-6A10E5154FA8}"/>
                </a:ext>
              </a:extLst>
            </p:cNvPr>
            <p:cNvGrpSpPr>
              <a:grpSpLocks noChangeAspect="1"/>
            </p:cNvGrpSpPr>
            <p:nvPr/>
          </p:nvGrpSpPr>
          <p:grpSpPr bwMode="auto">
            <a:xfrm>
              <a:off x="1091989" y="3557811"/>
              <a:ext cx="1314808" cy="721407"/>
              <a:chOff x="1282" y="1466"/>
              <a:chExt cx="1212" cy="665"/>
            </a:xfrm>
          </p:grpSpPr>
          <p:sp>
            <p:nvSpPr>
              <p:cNvPr id="420" name="Freeform 5">
                <a:extLst>
                  <a:ext uri="{FF2B5EF4-FFF2-40B4-BE49-F238E27FC236}">
                    <a16:creationId xmlns:a16="http://schemas.microsoft.com/office/drawing/2014/main" id="{3CB31D0E-18B4-4B30-8368-3889C077E71A}"/>
                  </a:ext>
                </a:extLst>
              </p:cNvPr>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1" name="Freeform 6">
                <a:extLst>
                  <a:ext uri="{FF2B5EF4-FFF2-40B4-BE49-F238E27FC236}">
                    <a16:creationId xmlns:a16="http://schemas.microsoft.com/office/drawing/2014/main" id="{6C9C048B-BFF5-4395-AB62-37249DA0A38E}"/>
                  </a:ext>
                </a:extLst>
              </p:cNvPr>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2" name="Oval 7">
                <a:extLst>
                  <a:ext uri="{FF2B5EF4-FFF2-40B4-BE49-F238E27FC236}">
                    <a16:creationId xmlns:a16="http://schemas.microsoft.com/office/drawing/2014/main" id="{795D3377-B0CC-4409-BC05-D0966049D475}"/>
                  </a:ext>
                </a:extLst>
              </p:cNvPr>
              <p:cNvSpPr>
                <a:spLocks noChangeArrowheads="1"/>
              </p:cNvSpPr>
              <p:nvPr/>
            </p:nvSpPr>
            <p:spPr bwMode="auto">
              <a:xfrm>
                <a:off x="1593" y="1955"/>
                <a:ext cx="311" cy="6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3" name="Freeform 8">
                <a:extLst>
                  <a:ext uri="{FF2B5EF4-FFF2-40B4-BE49-F238E27FC236}">
                    <a16:creationId xmlns:a16="http://schemas.microsoft.com/office/drawing/2014/main" id="{CD1AB44E-0962-41DC-85A4-650074D56634}"/>
                  </a:ext>
                </a:extLst>
              </p:cNvPr>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4" name="Rectangle 9">
                <a:extLst>
                  <a:ext uri="{FF2B5EF4-FFF2-40B4-BE49-F238E27FC236}">
                    <a16:creationId xmlns:a16="http://schemas.microsoft.com/office/drawing/2014/main" id="{F922CD48-8C69-498D-BBA4-EB3BB5847F48}"/>
                  </a:ext>
                </a:extLst>
              </p:cNvPr>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5" name="Rectangle 10">
                <a:extLst>
                  <a:ext uri="{FF2B5EF4-FFF2-40B4-BE49-F238E27FC236}">
                    <a16:creationId xmlns:a16="http://schemas.microsoft.com/office/drawing/2014/main" id="{3F95ACD2-E908-4EC4-ABC1-5ED5033FE07B}"/>
                  </a:ext>
                </a:extLst>
              </p:cNvPr>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6" name="Freeform 11">
                <a:extLst>
                  <a:ext uri="{FF2B5EF4-FFF2-40B4-BE49-F238E27FC236}">
                    <a16:creationId xmlns:a16="http://schemas.microsoft.com/office/drawing/2014/main" id="{7F0DD811-9124-4E12-B86A-F7AE325E5D11}"/>
                  </a:ext>
                </a:extLst>
              </p:cNvPr>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27" name="Freeform 13">
                <a:extLst>
                  <a:ext uri="{FF2B5EF4-FFF2-40B4-BE49-F238E27FC236}">
                    <a16:creationId xmlns:a16="http://schemas.microsoft.com/office/drawing/2014/main" id="{DA24B46D-0C80-4992-B99D-A27B55AF94BA}"/>
                  </a:ext>
                </a:extLst>
              </p:cNvPr>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08" name="Group 407">
              <a:extLst>
                <a:ext uri="{FF2B5EF4-FFF2-40B4-BE49-F238E27FC236}">
                  <a16:creationId xmlns:a16="http://schemas.microsoft.com/office/drawing/2014/main" id="{59CC1752-8A28-4A69-BE3E-C8C198CCC341}"/>
                </a:ext>
              </a:extLst>
            </p:cNvPr>
            <p:cNvGrpSpPr/>
            <p:nvPr/>
          </p:nvGrpSpPr>
          <p:grpSpPr>
            <a:xfrm>
              <a:off x="1242241" y="3635897"/>
              <a:ext cx="312619" cy="305519"/>
              <a:chOff x="853289" y="2685914"/>
              <a:chExt cx="457478" cy="447088"/>
            </a:xfrm>
          </p:grpSpPr>
          <p:grpSp>
            <p:nvGrpSpPr>
              <p:cNvPr id="415" name="Group 414">
                <a:extLst>
                  <a:ext uri="{FF2B5EF4-FFF2-40B4-BE49-F238E27FC236}">
                    <a16:creationId xmlns:a16="http://schemas.microsoft.com/office/drawing/2014/main" id="{3C35F722-E4EA-4B99-B13A-94E3EB50B5FA}"/>
                  </a:ext>
                </a:extLst>
              </p:cNvPr>
              <p:cNvGrpSpPr/>
              <p:nvPr/>
            </p:nvGrpSpPr>
            <p:grpSpPr>
              <a:xfrm>
                <a:off x="933495" y="2733930"/>
                <a:ext cx="316523" cy="355206"/>
                <a:chOff x="2304394" y="2806764"/>
                <a:chExt cx="203894" cy="228812"/>
              </a:xfrm>
              <a:solidFill>
                <a:srgbClr val="00188F"/>
              </a:solidFill>
            </p:grpSpPr>
            <p:sp>
              <p:nvSpPr>
                <p:cNvPr id="417" name="Freeform 6">
                  <a:extLst>
                    <a:ext uri="{FF2B5EF4-FFF2-40B4-BE49-F238E27FC236}">
                      <a16:creationId xmlns:a16="http://schemas.microsoft.com/office/drawing/2014/main" id="{E5261472-95DA-43D5-B84C-4E8D0BF26650}"/>
                    </a:ext>
                  </a:extLst>
                </p:cNvPr>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18" name="Freeform 7">
                  <a:extLst>
                    <a:ext uri="{FF2B5EF4-FFF2-40B4-BE49-F238E27FC236}">
                      <a16:creationId xmlns:a16="http://schemas.microsoft.com/office/drawing/2014/main" id="{8A0FC6E4-5C28-49C2-BF6B-D6050ECD64E7}"/>
                    </a:ext>
                  </a:extLst>
                </p:cNvPr>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19" name="Freeform 8">
                  <a:extLst>
                    <a:ext uri="{FF2B5EF4-FFF2-40B4-BE49-F238E27FC236}">
                      <a16:creationId xmlns:a16="http://schemas.microsoft.com/office/drawing/2014/main" id="{974ED396-197D-4585-9705-3478978934E0}"/>
                    </a:ext>
                  </a:extLst>
                </p:cNvPr>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
            <p:nvSpPr>
              <p:cNvPr id="416" name="Rounded Rectangle 41">
                <a:extLst>
                  <a:ext uri="{FF2B5EF4-FFF2-40B4-BE49-F238E27FC236}">
                    <a16:creationId xmlns:a16="http://schemas.microsoft.com/office/drawing/2014/main" id="{06EAEFF1-C8A8-47DC-8494-080C74331D3A}"/>
                  </a:ext>
                </a:extLst>
              </p:cNvPr>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09" name="Group 408">
              <a:extLst>
                <a:ext uri="{FF2B5EF4-FFF2-40B4-BE49-F238E27FC236}">
                  <a16:creationId xmlns:a16="http://schemas.microsoft.com/office/drawing/2014/main" id="{5BF3CEE9-9210-451B-B459-0CDD9AF18D63}"/>
                </a:ext>
              </a:extLst>
            </p:cNvPr>
            <p:cNvGrpSpPr/>
            <p:nvPr/>
          </p:nvGrpSpPr>
          <p:grpSpPr>
            <a:xfrm>
              <a:off x="1606976" y="3636668"/>
              <a:ext cx="312619" cy="305519"/>
              <a:chOff x="853289" y="2685914"/>
              <a:chExt cx="457478" cy="447088"/>
            </a:xfrm>
          </p:grpSpPr>
          <p:grpSp>
            <p:nvGrpSpPr>
              <p:cNvPr id="410" name="Group 409">
                <a:extLst>
                  <a:ext uri="{FF2B5EF4-FFF2-40B4-BE49-F238E27FC236}">
                    <a16:creationId xmlns:a16="http://schemas.microsoft.com/office/drawing/2014/main" id="{9693C031-8B77-4B2C-88C4-C71D32965855}"/>
                  </a:ext>
                </a:extLst>
              </p:cNvPr>
              <p:cNvGrpSpPr/>
              <p:nvPr/>
            </p:nvGrpSpPr>
            <p:grpSpPr>
              <a:xfrm>
                <a:off x="933495" y="2733930"/>
                <a:ext cx="316523" cy="355206"/>
                <a:chOff x="2304394" y="2806764"/>
                <a:chExt cx="203894" cy="228812"/>
              </a:xfrm>
              <a:solidFill>
                <a:srgbClr val="00188F"/>
              </a:solidFill>
            </p:grpSpPr>
            <p:sp>
              <p:nvSpPr>
                <p:cNvPr id="412" name="Freeform 6">
                  <a:extLst>
                    <a:ext uri="{FF2B5EF4-FFF2-40B4-BE49-F238E27FC236}">
                      <a16:creationId xmlns:a16="http://schemas.microsoft.com/office/drawing/2014/main" id="{3412D2E8-15EC-40FD-85CC-57385925E046}"/>
                    </a:ext>
                  </a:extLst>
                </p:cNvPr>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13" name="Freeform 7">
                  <a:extLst>
                    <a:ext uri="{FF2B5EF4-FFF2-40B4-BE49-F238E27FC236}">
                      <a16:creationId xmlns:a16="http://schemas.microsoft.com/office/drawing/2014/main" id="{D1B1D6F4-C405-4CFE-BC30-B71F24FB42F9}"/>
                    </a:ext>
                  </a:extLst>
                </p:cNvPr>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414" name="Freeform 8">
                  <a:extLst>
                    <a:ext uri="{FF2B5EF4-FFF2-40B4-BE49-F238E27FC236}">
                      <a16:creationId xmlns:a16="http://schemas.microsoft.com/office/drawing/2014/main" id="{869E1D70-2CA1-41BF-BE7E-34922F55E98D}"/>
                    </a:ext>
                  </a:extLst>
                </p:cNvPr>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w="9525">
                  <a:noFill/>
                  <a:round/>
                  <a:headEnd/>
                  <a:tailEnd/>
                </a:ln>
              </p:spPr>
              <p:txBody>
                <a:bodyPr vert="horz" wrap="square" lIns="89617" tIns="44808" rIns="89617" bIns="44808"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
            <p:nvSpPr>
              <p:cNvPr id="411" name="Rounded Rectangle 285">
                <a:extLst>
                  <a:ext uri="{FF2B5EF4-FFF2-40B4-BE49-F238E27FC236}">
                    <a16:creationId xmlns:a16="http://schemas.microsoft.com/office/drawing/2014/main" id="{1BE3E1CF-1CCE-4B49-AAEE-FB6640A78D77}"/>
                  </a:ext>
                </a:extLst>
              </p:cNvPr>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1883447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3F7264-F725-4C76-B2B5-F887E69E0C56}"/>
              </a:ext>
            </a:extLst>
          </p:cNvPr>
          <p:cNvPicPr>
            <a:picLocks noChangeAspect="1"/>
          </p:cNvPicPr>
          <p:nvPr/>
        </p:nvPicPr>
        <p:blipFill>
          <a:blip r:embed="rId2"/>
          <a:stretch>
            <a:fillRect/>
          </a:stretch>
        </p:blipFill>
        <p:spPr>
          <a:xfrm>
            <a:off x="2888974" y="1615521"/>
            <a:ext cx="6193803" cy="3287783"/>
          </a:xfrm>
          <a:prstGeom prst="rect">
            <a:avLst/>
          </a:prstGeom>
        </p:spPr>
      </p:pic>
    </p:spTree>
    <p:extLst>
      <p:ext uri="{BB962C8B-B14F-4D97-AF65-F5344CB8AC3E}">
        <p14:creationId xmlns:p14="http://schemas.microsoft.com/office/powerpoint/2010/main" val="4115037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3E66-B461-44F1-86B5-9E70B4EAF99B}"/>
              </a:ext>
            </a:extLst>
          </p:cNvPr>
          <p:cNvSpPr>
            <a:spLocks noGrp="1"/>
          </p:cNvSpPr>
          <p:nvPr>
            <p:ph type="title"/>
          </p:nvPr>
        </p:nvSpPr>
        <p:spPr/>
        <p:txBody>
          <a:bodyPr/>
          <a:lstStyle/>
          <a:p>
            <a:r>
              <a:rPr lang="en-US" dirty="0"/>
              <a:t>Basic Docker Commands</a:t>
            </a:r>
          </a:p>
        </p:txBody>
      </p:sp>
      <p:sp>
        <p:nvSpPr>
          <p:cNvPr id="3" name="TextBox 2">
            <a:extLst>
              <a:ext uri="{FF2B5EF4-FFF2-40B4-BE49-F238E27FC236}">
                <a16:creationId xmlns:a16="http://schemas.microsoft.com/office/drawing/2014/main" id="{1F8C457B-00EC-463C-873F-5B65908FB2EB}"/>
              </a:ext>
            </a:extLst>
          </p:cNvPr>
          <p:cNvSpPr txBox="1"/>
          <p:nvPr/>
        </p:nvSpPr>
        <p:spPr>
          <a:xfrm>
            <a:off x="409311" y="943987"/>
            <a:ext cx="8298873"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t> basic docker commands:</a:t>
            </a:r>
          </a:p>
          <a:p>
            <a:r>
              <a:rPr lang="en-US" sz="2000" dirty="0"/>
              <a:t>         </a:t>
            </a:r>
            <a:r>
              <a:rPr lang="en-US" sz="2000" b="1" dirty="0"/>
              <a:t>$ docker system df</a:t>
            </a:r>
          </a:p>
          <a:p>
            <a:r>
              <a:rPr lang="en-US" sz="2000" b="1" dirty="0"/>
              <a:t>         $ docker info</a:t>
            </a:r>
          </a:p>
          <a:p>
            <a:endParaRPr lang="en-US" sz="2000" b="1" dirty="0"/>
          </a:p>
          <a:p>
            <a:pPr marL="285750" indent="-285750">
              <a:buFont typeface="Arial" panose="020B0604020202020204" pitchFamily="34" charset="0"/>
              <a:buChar char="•"/>
            </a:pPr>
            <a:r>
              <a:rPr lang="en-US" sz="2000" dirty="0"/>
              <a:t>To pull a Docker Image from the Docker registry, use the command:</a:t>
            </a:r>
          </a:p>
          <a:p>
            <a:r>
              <a:rPr lang="en-US" sz="2000" dirty="0"/>
              <a:t>       </a:t>
            </a:r>
          </a:p>
          <a:p>
            <a:r>
              <a:rPr lang="en-US" sz="2000" dirty="0"/>
              <a:t>          </a:t>
            </a:r>
            <a:r>
              <a:rPr lang="en-US" sz="2000" b="1" dirty="0"/>
              <a:t>$ docker pull &lt;</a:t>
            </a:r>
            <a:r>
              <a:rPr lang="en-US" sz="2000" b="1" dirty="0" err="1"/>
              <a:t>image_name:tag</a:t>
            </a:r>
            <a:r>
              <a:rPr lang="en-US" sz="2000" b="1" dirty="0"/>
              <a:t>&gt;</a:t>
            </a:r>
          </a:p>
          <a:p>
            <a:endParaRPr lang="en-US" sz="2000" dirty="0"/>
          </a:p>
          <a:p>
            <a:pPr marL="285750" indent="-285750">
              <a:buFont typeface="Arial" panose="020B0604020202020204" pitchFamily="34" charset="0"/>
              <a:buChar char="•"/>
            </a:pPr>
            <a:r>
              <a:rPr lang="en-US" sz="2000" dirty="0"/>
              <a:t> To run the image, use the command:</a:t>
            </a:r>
          </a:p>
          <a:p>
            <a:r>
              <a:rPr lang="en-US" sz="2000" dirty="0"/>
              <a:t>           </a:t>
            </a:r>
          </a:p>
          <a:p>
            <a:r>
              <a:rPr lang="en-US" sz="2000" dirty="0"/>
              <a:t>           </a:t>
            </a:r>
            <a:r>
              <a:rPr lang="en-US" sz="2000" b="1" dirty="0"/>
              <a:t>$ docker run &lt;</a:t>
            </a:r>
            <a:r>
              <a:rPr lang="en-US" sz="2000" b="1" dirty="0" err="1"/>
              <a:t>image_name:tag</a:t>
            </a:r>
            <a:r>
              <a:rPr lang="en-US" sz="2000" b="1" dirty="0"/>
              <a:t>&gt; or docker run &lt;</a:t>
            </a:r>
            <a:r>
              <a:rPr lang="en-US" sz="2000" b="1" dirty="0" err="1"/>
              <a:t>image_id</a:t>
            </a:r>
            <a:r>
              <a:rPr lang="en-US" sz="2000" b="1" dirty="0"/>
              <a:t>&gt;</a:t>
            </a:r>
          </a:p>
          <a:p>
            <a:endParaRPr lang="en-US" sz="2000" dirty="0"/>
          </a:p>
          <a:p>
            <a:pPr marL="285750" indent="-285750">
              <a:buFont typeface="Arial" panose="020B0604020202020204" pitchFamily="34" charset="0"/>
              <a:buChar char="•"/>
            </a:pPr>
            <a:r>
              <a:rPr lang="en-US" sz="2000" dirty="0"/>
              <a:t> To list down all the images in the local registry, use the command:</a:t>
            </a:r>
          </a:p>
          <a:p>
            <a:r>
              <a:rPr lang="en-US" sz="2000" dirty="0"/>
              <a:t>            </a:t>
            </a:r>
          </a:p>
          <a:p>
            <a:r>
              <a:rPr lang="en-US" sz="2000" dirty="0"/>
              <a:t>           </a:t>
            </a:r>
            <a:r>
              <a:rPr lang="en-US" sz="2000" b="1" dirty="0"/>
              <a:t>$ docker images</a:t>
            </a:r>
          </a:p>
          <a:p>
            <a:endParaRPr lang="en-US" sz="2000" b="1" dirty="0"/>
          </a:p>
          <a:p>
            <a:pPr marL="285750" indent="-285750">
              <a:buFont typeface="Arial" panose="020B0604020202020204" pitchFamily="34" charset="0"/>
              <a:buChar char="•"/>
            </a:pPr>
            <a:r>
              <a:rPr lang="en-US" sz="2000" dirty="0"/>
              <a:t>To login to docker hub , use the command:</a:t>
            </a:r>
          </a:p>
          <a:p>
            <a:endParaRPr lang="en-US" sz="2000" b="1" dirty="0"/>
          </a:p>
          <a:p>
            <a:r>
              <a:rPr lang="en-US" sz="2000" b="1" dirty="0"/>
              <a:t>           $ docker login –u username –p password</a:t>
            </a:r>
          </a:p>
        </p:txBody>
      </p:sp>
    </p:spTree>
    <p:extLst>
      <p:ext uri="{BB962C8B-B14F-4D97-AF65-F5344CB8AC3E}">
        <p14:creationId xmlns:p14="http://schemas.microsoft.com/office/powerpoint/2010/main" val="30346912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4902-6F2F-44C4-8989-EBD54034F9CD}"/>
              </a:ext>
            </a:extLst>
          </p:cNvPr>
          <p:cNvSpPr>
            <a:spLocks noGrp="1"/>
          </p:cNvSpPr>
          <p:nvPr>
            <p:ph type="title"/>
          </p:nvPr>
        </p:nvSpPr>
        <p:spPr/>
        <p:txBody>
          <a:bodyPr/>
          <a:lstStyle/>
          <a:p>
            <a:r>
              <a:rPr lang="en-US" dirty="0"/>
              <a:t>Docker Commands</a:t>
            </a:r>
          </a:p>
        </p:txBody>
      </p:sp>
      <p:sp>
        <p:nvSpPr>
          <p:cNvPr id="3" name="TextBox 2">
            <a:extLst>
              <a:ext uri="{FF2B5EF4-FFF2-40B4-BE49-F238E27FC236}">
                <a16:creationId xmlns:a16="http://schemas.microsoft.com/office/drawing/2014/main" id="{AE40E945-51D7-4647-B097-E72883B2F622}"/>
              </a:ext>
            </a:extLst>
          </p:cNvPr>
          <p:cNvSpPr txBox="1"/>
          <p:nvPr/>
        </p:nvSpPr>
        <p:spPr>
          <a:xfrm>
            <a:off x="443345" y="909782"/>
            <a:ext cx="11748655"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To list down all the running and stopped containers , use:</a:t>
            </a:r>
          </a:p>
          <a:p>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docker </a:t>
            </a:r>
            <a:r>
              <a:rPr lang="en-US" sz="2000" b="1" dirty="0" err="1">
                <a:latin typeface="Calibri" panose="020F0502020204030204" pitchFamily="34" charset="0"/>
                <a:cs typeface="Calibri" panose="020F0502020204030204" pitchFamily="34" charset="0"/>
              </a:rPr>
              <a:t>ps</a:t>
            </a:r>
            <a:r>
              <a:rPr lang="en-US" sz="2000" b="1" dirty="0">
                <a:latin typeface="Calibri" panose="020F0502020204030204" pitchFamily="34" charset="0"/>
                <a:cs typeface="Calibri" panose="020F0502020204030204" pitchFamily="34" charset="0"/>
              </a:rPr>
              <a:t> –a</a:t>
            </a:r>
          </a:p>
          <a:p>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To start a container, use the command:</a:t>
            </a:r>
          </a:p>
          <a:p>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docker start &lt;</a:t>
            </a:r>
            <a:r>
              <a:rPr lang="en-US" sz="2000" b="1" dirty="0" err="1">
                <a:latin typeface="Calibri" panose="020F0502020204030204" pitchFamily="34" charset="0"/>
                <a:cs typeface="Calibri" panose="020F0502020204030204" pitchFamily="34" charset="0"/>
              </a:rPr>
              <a:t>container_name</a:t>
            </a:r>
            <a:r>
              <a:rPr lang="en-US" sz="2000" b="1" dirty="0">
                <a:latin typeface="Calibri" panose="020F0502020204030204" pitchFamily="34" charset="0"/>
                <a:cs typeface="Calibri" panose="020F0502020204030204" pitchFamily="34" charset="0"/>
              </a:rPr>
              <a:t>&gt;</a:t>
            </a:r>
          </a:p>
          <a:p>
            <a:endParaRPr lang="en-US" sz="2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stop a container, use the command:</a:t>
            </a:r>
          </a:p>
          <a:p>
            <a:r>
              <a:rPr lang="en-US" sz="2000" b="1" dirty="0">
                <a:latin typeface="Calibri" panose="020F0502020204030204" pitchFamily="34" charset="0"/>
                <a:cs typeface="Calibri" panose="020F0502020204030204" pitchFamily="34" charset="0"/>
              </a:rPr>
              <a:t>          $ docker stop &lt;</a:t>
            </a:r>
            <a:r>
              <a:rPr lang="en-US" sz="2000" b="1" dirty="0" err="1">
                <a:latin typeface="Calibri" panose="020F0502020204030204" pitchFamily="34" charset="0"/>
                <a:cs typeface="Calibri" panose="020F0502020204030204" pitchFamily="34" charset="0"/>
              </a:rPr>
              <a:t>container_name</a:t>
            </a:r>
            <a:r>
              <a:rPr lang="en-US" sz="2000" b="1" dirty="0">
                <a:latin typeface="Calibri" panose="020F0502020204030204" pitchFamily="34" charset="0"/>
                <a:cs typeface="Calibri" panose="020F0502020204030204" pitchFamily="34" charset="0"/>
              </a:rPr>
              <a:t>&gt;</a:t>
            </a:r>
          </a:p>
          <a:p>
            <a:endParaRPr lang="en-US" sz="2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CBAC8B7-EE7F-4E1F-9240-93167D0B679F}"/>
              </a:ext>
            </a:extLst>
          </p:cNvPr>
          <p:cNvSpPr txBox="1"/>
          <p:nvPr/>
        </p:nvSpPr>
        <p:spPr>
          <a:xfrm>
            <a:off x="722312" y="3645111"/>
            <a:ext cx="8167136" cy="255454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 To delete the container, use below command after stopping the container</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docker rm &lt;Container name&gt;</a:t>
            </a:r>
          </a:p>
          <a:p>
            <a:endParaRPr lang="en-US" sz="2000" b="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delete an image , use:</a:t>
            </a: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 $ docker </a:t>
            </a:r>
            <a:r>
              <a:rPr lang="en-US" sz="2000" b="1" dirty="0" err="1">
                <a:latin typeface="Calibri" panose="020F0502020204030204" pitchFamily="34" charset="0"/>
                <a:cs typeface="Calibri" panose="020F0502020204030204" pitchFamily="34" charset="0"/>
              </a:rPr>
              <a:t>rmi</a:t>
            </a:r>
            <a:r>
              <a:rPr lang="en-US" sz="2000" b="1" dirty="0">
                <a:latin typeface="Calibri" panose="020F0502020204030204" pitchFamily="34" charset="0"/>
                <a:cs typeface="Calibri" panose="020F0502020204030204" pitchFamily="34" charset="0"/>
              </a:rPr>
              <a:t> &lt;image id&gt;</a:t>
            </a:r>
          </a:p>
          <a:p>
            <a:r>
              <a:rPr lang="en-US" sz="2000" b="1" dirty="0">
                <a:latin typeface="Calibri" panose="020F0502020204030204" pitchFamily="34" charset="0"/>
                <a:cs typeface="Calibri" panose="020F0502020204030204" pitchFamily="34" charset="0"/>
              </a:rPr>
              <a:t> $ docker </a:t>
            </a:r>
            <a:r>
              <a:rPr lang="en-US" sz="2000" b="1" dirty="0" err="1">
                <a:latin typeface="Calibri" panose="020F0502020204030204" pitchFamily="34" charset="0"/>
                <a:cs typeface="Calibri" panose="020F0502020204030204" pitchFamily="34" charset="0"/>
              </a:rPr>
              <a:t>rmi</a:t>
            </a:r>
            <a:r>
              <a:rPr lang="en-US" sz="2000" b="1" dirty="0">
                <a:latin typeface="Calibri" panose="020F0502020204030204" pitchFamily="34" charset="0"/>
                <a:cs typeface="Calibri" panose="020F0502020204030204" pitchFamily="34" charset="0"/>
              </a:rPr>
              <a:t> &lt;</a:t>
            </a:r>
            <a:r>
              <a:rPr lang="en-US" sz="2000" b="1" dirty="0" err="1">
                <a:latin typeface="Calibri" panose="020F0502020204030204" pitchFamily="34" charset="0"/>
                <a:cs typeface="Calibri" panose="020F0502020204030204" pitchFamily="34" charset="0"/>
              </a:rPr>
              <a:t>repo:tag</a:t>
            </a:r>
            <a:r>
              <a:rPr lang="en-US" sz="2000" b="1" dirty="0">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1613540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5898-1FE2-4B06-8D85-33941B756AE1}"/>
              </a:ext>
            </a:extLst>
          </p:cNvPr>
          <p:cNvSpPr>
            <a:spLocks noGrp="1"/>
          </p:cNvSpPr>
          <p:nvPr>
            <p:ph type="title"/>
          </p:nvPr>
        </p:nvSpPr>
        <p:spPr/>
        <p:txBody>
          <a:bodyPr/>
          <a:lstStyle/>
          <a:p>
            <a:r>
              <a:rPr lang="en-US" dirty="0"/>
              <a:t>AGENDA – Session 1</a:t>
            </a:r>
          </a:p>
        </p:txBody>
      </p:sp>
      <p:sp>
        <p:nvSpPr>
          <p:cNvPr id="3" name="Content Placeholder 2">
            <a:extLst>
              <a:ext uri="{FF2B5EF4-FFF2-40B4-BE49-F238E27FC236}">
                <a16:creationId xmlns:a16="http://schemas.microsoft.com/office/drawing/2014/main" id="{431AE614-6207-4EF6-9299-BEDD05765A65}"/>
              </a:ext>
            </a:extLst>
          </p:cNvPr>
          <p:cNvSpPr>
            <a:spLocks noGrp="1"/>
          </p:cNvSpPr>
          <p:nvPr>
            <p:ph idx="1"/>
          </p:nvPr>
        </p:nvSpPr>
        <p:spPr>
          <a:xfrm>
            <a:off x="406293" y="940634"/>
            <a:ext cx="11376237" cy="4976732"/>
          </a:xfrm>
        </p:spPr>
        <p:txBody>
          <a:bodyPr/>
          <a:lstStyle/>
          <a:p>
            <a:r>
              <a:rPr lang="en-US" sz="2000" b="1" dirty="0">
                <a:solidFill>
                  <a:schemeClr val="bg2"/>
                </a:solidFill>
                <a:latin typeface="+mn-lt"/>
              </a:rPr>
              <a:t>Containerization Overview</a:t>
            </a:r>
          </a:p>
          <a:p>
            <a:r>
              <a:rPr lang="en-US" sz="2000" b="1" dirty="0">
                <a:solidFill>
                  <a:schemeClr val="bg2"/>
                </a:solidFill>
                <a:latin typeface="+mn-lt"/>
              </a:rPr>
              <a:t>VMs vs Containers</a:t>
            </a:r>
          </a:p>
          <a:p>
            <a:r>
              <a:rPr lang="en-US" sz="2000" b="1" dirty="0">
                <a:solidFill>
                  <a:schemeClr val="bg2"/>
                </a:solidFill>
                <a:latin typeface="+mn-lt"/>
              </a:rPr>
              <a:t>Docker Overview</a:t>
            </a:r>
          </a:p>
          <a:p>
            <a:r>
              <a:rPr lang="en-US" sz="2000" b="1" dirty="0">
                <a:solidFill>
                  <a:schemeClr val="bg2"/>
                </a:solidFill>
                <a:latin typeface="+mn-lt"/>
              </a:rPr>
              <a:t>Docker Architecture , Components &amp; Installation</a:t>
            </a:r>
          </a:p>
          <a:p>
            <a:r>
              <a:rPr lang="en-US" sz="2000" b="1" dirty="0">
                <a:solidFill>
                  <a:schemeClr val="bg2"/>
                </a:solidFill>
                <a:latin typeface="+mn-lt"/>
              </a:rPr>
              <a:t>Docker Eco system</a:t>
            </a:r>
          </a:p>
          <a:p>
            <a:r>
              <a:rPr lang="en-US" sz="2000" b="1" dirty="0">
                <a:solidFill>
                  <a:schemeClr val="bg2"/>
                </a:solidFill>
                <a:latin typeface="+mn-lt"/>
              </a:rPr>
              <a:t>Docker Objects – Images &amp; Containers</a:t>
            </a:r>
          </a:p>
          <a:p>
            <a:r>
              <a:rPr lang="en-US" sz="2000" b="1" dirty="0">
                <a:solidFill>
                  <a:schemeClr val="bg2"/>
                </a:solidFill>
                <a:latin typeface="+mn-lt"/>
              </a:rPr>
              <a:t>Docker Registry</a:t>
            </a:r>
          </a:p>
          <a:p>
            <a:r>
              <a:rPr lang="en-US" sz="2000" b="1" dirty="0">
                <a:solidFill>
                  <a:schemeClr val="bg2"/>
                </a:solidFill>
                <a:latin typeface="+mn-lt"/>
              </a:rPr>
              <a:t>Basic Docker Commands – Hands-on</a:t>
            </a:r>
          </a:p>
          <a:p>
            <a:r>
              <a:rPr lang="en-US" sz="2000" b="1" dirty="0">
                <a:solidFill>
                  <a:schemeClr val="bg2"/>
                </a:solidFill>
                <a:latin typeface="+mn-lt"/>
              </a:rPr>
              <a:t>Q&amp;A</a:t>
            </a:r>
          </a:p>
        </p:txBody>
      </p:sp>
    </p:spTree>
    <p:extLst>
      <p:ext uri="{BB962C8B-B14F-4D97-AF65-F5344CB8AC3E}">
        <p14:creationId xmlns:p14="http://schemas.microsoft.com/office/powerpoint/2010/main" val="31188683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3476-AAF0-4D53-B989-9C0E17233865}"/>
              </a:ext>
            </a:extLst>
          </p:cNvPr>
          <p:cNvSpPr>
            <a:spLocks noGrp="1"/>
          </p:cNvSpPr>
          <p:nvPr>
            <p:ph type="title"/>
          </p:nvPr>
        </p:nvSpPr>
        <p:spPr/>
        <p:txBody>
          <a:bodyPr/>
          <a:lstStyle/>
          <a:p>
            <a:r>
              <a:rPr lang="en-US" dirty="0"/>
              <a:t>Docker Commands</a:t>
            </a:r>
          </a:p>
        </p:txBody>
      </p:sp>
      <p:sp>
        <p:nvSpPr>
          <p:cNvPr id="3" name="TextBox 2">
            <a:extLst>
              <a:ext uri="{FF2B5EF4-FFF2-40B4-BE49-F238E27FC236}">
                <a16:creationId xmlns:a16="http://schemas.microsoft.com/office/drawing/2014/main" id="{42927305-680B-4DCF-9957-1EAF4C89197E}"/>
              </a:ext>
            </a:extLst>
          </p:cNvPr>
          <p:cNvSpPr txBox="1"/>
          <p:nvPr/>
        </p:nvSpPr>
        <p:spPr>
          <a:xfrm>
            <a:off x="722312" y="1181100"/>
            <a:ext cx="6680200" cy="4401205"/>
          </a:xfrm>
          <a:prstGeom prst="rect">
            <a:avLst/>
          </a:prstGeom>
          <a:noFill/>
        </p:spPr>
        <p:txBody>
          <a:bodyPr wrap="square" rtlCol="0">
            <a:spAutoFit/>
          </a:bodyPr>
          <a:lstStyle/>
          <a:p>
            <a:pPr marL="342900" indent="-342900">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Interactive sessions in running docker containers</a:t>
            </a:r>
          </a:p>
          <a:p>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 docker exec –it &lt;&lt;</a:t>
            </a:r>
            <a:r>
              <a:rPr lang="en-US" sz="2000" b="1" dirty="0" err="1">
                <a:latin typeface="Calibri" panose="020F0502020204030204" pitchFamily="34" charset="0"/>
                <a:ea typeface="Calibri" panose="020F0502020204030204" pitchFamily="34" charset="0"/>
                <a:cs typeface="Calibri" panose="020F0502020204030204" pitchFamily="34" charset="0"/>
              </a:rPr>
              <a:t>container_name</a:t>
            </a:r>
            <a:r>
              <a:rPr lang="en-US" sz="2000" b="1" dirty="0">
                <a:latin typeface="Calibri" panose="020F0502020204030204" pitchFamily="34" charset="0"/>
                <a:ea typeface="Calibri" panose="020F0502020204030204" pitchFamily="34" charset="0"/>
                <a:cs typeface="Calibri" panose="020F0502020204030204" pitchFamily="34" charset="0"/>
              </a:rPr>
              <a:t>&gt;&gt; bash</a:t>
            </a:r>
          </a:p>
          <a:p>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Container Restart policies</a:t>
            </a:r>
          </a:p>
          <a:p>
            <a:r>
              <a:rPr lang="en-US" sz="2000" b="1" dirty="0">
                <a:latin typeface="Calibri" panose="020F0502020204030204" pitchFamily="34" charset="0"/>
                <a:cs typeface="Calibri" panose="020F0502020204030204" pitchFamily="34" charset="0"/>
              </a:rPr>
              <a:t>    $ docker run –restart always </a:t>
            </a:r>
            <a:r>
              <a:rPr lang="en-US" sz="2000" b="1" dirty="0" err="1">
                <a:latin typeface="Calibri" panose="020F0502020204030204" pitchFamily="34" charset="0"/>
                <a:cs typeface="Calibri" panose="020F0502020204030204" pitchFamily="34" charset="0"/>
              </a:rPr>
              <a:t>redis</a:t>
            </a:r>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    $ docker run –restart unless-stopped </a:t>
            </a:r>
            <a:r>
              <a:rPr lang="en-US" sz="2000" b="1" dirty="0" err="1">
                <a:latin typeface="Calibri" panose="020F0502020204030204" pitchFamily="34" charset="0"/>
                <a:cs typeface="Calibri" panose="020F0502020204030204" pitchFamily="34" charset="0"/>
              </a:rPr>
              <a:t>redis</a:t>
            </a:r>
            <a:endParaRPr lang="en-US" sz="2000" b="1"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Setting Container hostname</a:t>
            </a:r>
          </a:p>
          <a:p>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docker run –h/--hostname </a:t>
            </a:r>
            <a:r>
              <a:rPr lang="en-US" sz="2000" b="1" dirty="0" err="1">
                <a:latin typeface="Calibri" panose="020F0502020204030204" pitchFamily="34" charset="0"/>
                <a:cs typeface="Calibri" panose="020F0502020204030204" pitchFamily="34" charset="0"/>
              </a:rPr>
              <a:t>myhostname</a:t>
            </a:r>
            <a:r>
              <a:rPr lang="en-US" sz="2000" b="1" dirty="0">
                <a:latin typeface="Calibri" panose="020F0502020204030204" pitchFamily="34" charset="0"/>
                <a:cs typeface="Calibri" panose="020F0502020204030204" pitchFamily="34" charset="0"/>
              </a:rPr>
              <a:t> –it ubuntu bash</a:t>
            </a: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Port Mapping</a:t>
            </a:r>
          </a:p>
          <a:p>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 docker run –p 7070:8080 tomcat</a:t>
            </a:r>
          </a:p>
          <a:p>
            <a:pPr marL="342900" indent="-342900">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95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C24F-D968-4836-B480-D7D51519A75F}"/>
              </a:ext>
            </a:extLst>
          </p:cNvPr>
          <p:cNvSpPr>
            <a:spLocks noGrp="1"/>
          </p:cNvSpPr>
          <p:nvPr>
            <p:ph type="title"/>
          </p:nvPr>
        </p:nvSpPr>
        <p:spPr/>
        <p:txBody>
          <a:bodyPr/>
          <a:lstStyle/>
          <a:p>
            <a:r>
              <a:rPr lang="en-US" sz="2000" dirty="0">
                <a:latin typeface="Calibri" panose="020F0502020204030204" pitchFamily="34" charset="0"/>
                <a:cs typeface="Calibri" panose="020F0502020204030204" pitchFamily="34" charset="0"/>
              </a:rPr>
              <a:t>Docker Terminology</a:t>
            </a:r>
          </a:p>
        </p:txBody>
      </p:sp>
      <p:sp>
        <p:nvSpPr>
          <p:cNvPr id="3" name="Rectangle 2">
            <a:extLst>
              <a:ext uri="{FF2B5EF4-FFF2-40B4-BE49-F238E27FC236}">
                <a16:creationId xmlns:a16="http://schemas.microsoft.com/office/drawing/2014/main" id="{AF96F412-C343-4D67-8020-F14BD1E7E4CE}"/>
              </a:ext>
            </a:extLst>
          </p:cNvPr>
          <p:cNvSpPr/>
          <p:nvPr/>
        </p:nvSpPr>
        <p:spPr bwMode="auto">
          <a:xfrm>
            <a:off x="569843" y="1470991"/>
            <a:ext cx="2133597" cy="437322"/>
          </a:xfrm>
          <a:prstGeom prst="rect">
            <a:avLst/>
          </a:prstGeom>
          <a:solidFill>
            <a:srgbClr val="0066CC"/>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normalizeH="0" baseline="0"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Calibri" panose="020F0502020204030204" pitchFamily="34" charset="0"/>
              </a:rPr>
              <a:t>Docker Daemon</a:t>
            </a:r>
          </a:p>
        </p:txBody>
      </p:sp>
      <p:sp>
        <p:nvSpPr>
          <p:cNvPr id="4" name="Rectangle 3">
            <a:extLst>
              <a:ext uri="{FF2B5EF4-FFF2-40B4-BE49-F238E27FC236}">
                <a16:creationId xmlns:a16="http://schemas.microsoft.com/office/drawing/2014/main" id="{5798EBE0-A537-45A0-8205-95D0D7129208}"/>
              </a:ext>
            </a:extLst>
          </p:cNvPr>
          <p:cNvSpPr/>
          <p:nvPr/>
        </p:nvSpPr>
        <p:spPr bwMode="auto">
          <a:xfrm>
            <a:off x="569839" y="2391102"/>
            <a:ext cx="2133601" cy="437322"/>
          </a:xfrm>
          <a:prstGeom prst="rect">
            <a:avLst/>
          </a:prstGeom>
          <a:solidFill>
            <a:srgbClr val="0066CC"/>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normalizeH="0" baseline="0"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Calibri" panose="020F0502020204030204" pitchFamily="34" charset="0"/>
              </a:rPr>
              <a:t>Docker Client</a:t>
            </a:r>
          </a:p>
        </p:txBody>
      </p:sp>
      <p:sp>
        <p:nvSpPr>
          <p:cNvPr id="5" name="Rectangle 4">
            <a:extLst>
              <a:ext uri="{FF2B5EF4-FFF2-40B4-BE49-F238E27FC236}">
                <a16:creationId xmlns:a16="http://schemas.microsoft.com/office/drawing/2014/main" id="{0287143C-511E-4878-AD4C-78EA775E6513}"/>
              </a:ext>
            </a:extLst>
          </p:cNvPr>
          <p:cNvSpPr/>
          <p:nvPr/>
        </p:nvSpPr>
        <p:spPr bwMode="auto">
          <a:xfrm>
            <a:off x="569840" y="3326297"/>
            <a:ext cx="2133603" cy="437322"/>
          </a:xfrm>
          <a:prstGeom prst="rect">
            <a:avLst/>
          </a:prstGeom>
          <a:solidFill>
            <a:srgbClr val="0066CC"/>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normalizeH="0" baseline="0"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Calibri" panose="020F0502020204030204" pitchFamily="34" charset="0"/>
              </a:rPr>
              <a:t>Docker Images</a:t>
            </a:r>
          </a:p>
        </p:txBody>
      </p:sp>
      <p:sp>
        <p:nvSpPr>
          <p:cNvPr id="6" name="Rectangle 5">
            <a:extLst>
              <a:ext uri="{FF2B5EF4-FFF2-40B4-BE49-F238E27FC236}">
                <a16:creationId xmlns:a16="http://schemas.microsoft.com/office/drawing/2014/main" id="{A9601F88-45EF-4A48-AE33-DB092DE04D8F}"/>
              </a:ext>
            </a:extLst>
          </p:cNvPr>
          <p:cNvSpPr/>
          <p:nvPr/>
        </p:nvSpPr>
        <p:spPr bwMode="auto">
          <a:xfrm>
            <a:off x="569841" y="4426227"/>
            <a:ext cx="2133602" cy="437322"/>
          </a:xfrm>
          <a:prstGeom prst="rect">
            <a:avLst/>
          </a:prstGeom>
          <a:solidFill>
            <a:srgbClr val="0066CC"/>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normalizeH="0" baseline="0"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Calibri" panose="020F0502020204030204" pitchFamily="34" charset="0"/>
              </a:rPr>
              <a:t>Docker Containers</a:t>
            </a:r>
          </a:p>
        </p:txBody>
      </p:sp>
      <p:sp>
        <p:nvSpPr>
          <p:cNvPr id="7" name="Rectangle 6">
            <a:extLst>
              <a:ext uri="{FF2B5EF4-FFF2-40B4-BE49-F238E27FC236}">
                <a16:creationId xmlns:a16="http://schemas.microsoft.com/office/drawing/2014/main" id="{E3E8EBF4-1BF3-400F-AE19-D37B38FE7705}"/>
              </a:ext>
            </a:extLst>
          </p:cNvPr>
          <p:cNvSpPr/>
          <p:nvPr/>
        </p:nvSpPr>
        <p:spPr bwMode="auto">
          <a:xfrm>
            <a:off x="569842" y="5512905"/>
            <a:ext cx="2133601" cy="437322"/>
          </a:xfrm>
          <a:prstGeom prst="rect">
            <a:avLst/>
          </a:prstGeom>
          <a:solidFill>
            <a:srgbClr val="0066CC"/>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normalizeH="0" baseline="0" dirty="0">
                <a:ln w="12700">
                  <a:solidFill>
                    <a:schemeClr val="accent5"/>
                  </a:solidFill>
                  <a:prstDash val="solid"/>
                </a:ln>
                <a:pattFill prst="ltDnDiag">
                  <a:fgClr>
                    <a:schemeClr val="accent5">
                      <a:lumMod val="60000"/>
                      <a:lumOff val="40000"/>
                    </a:schemeClr>
                  </a:fgClr>
                  <a:bgClr>
                    <a:schemeClr val="bg1"/>
                  </a:bgClr>
                </a:pattFill>
                <a:latin typeface="Calibri" panose="020F0502020204030204" pitchFamily="34" charset="0"/>
                <a:cs typeface="Calibri" panose="020F0502020204030204" pitchFamily="34" charset="0"/>
              </a:rPr>
              <a:t>Docker Registries</a:t>
            </a:r>
          </a:p>
        </p:txBody>
      </p:sp>
      <p:sp>
        <p:nvSpPr>
          <p:cNvPr id="8" name="TextBox 7">
            <a:extLst>
              <a:ext uri="{FF2B5EF4-FFF2-40B4-BE49-F238E27FC236}">
                <a16:creationId xmlns:a16="http://schemas.microsoft.com/office/drawing/2014/main" id="{D13BFD83-7F64-4794-92DC-CC7D37EE9C1F}"/>
              </a:ext>
            </a:extLst>
          </p:cNvPr>
          <p:cNvSpPr txBox="1"/>
          <p:nvPr/>
        </p:nvSpPr>
        <p:spPr>
          <a:xfrm>
            <a:off x="3048000" y="1258357"/>
            <a:ext cx="8786191"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Daemons run on host machine. Creates and manages Docker objects: Images, containers, volumes, networks etc. The user doesn’t directly interact with daemon, instead through the docker client.</a:t>
            </a:r>
          </a:p>
        </p:txBody>
      </p:sp>
      <p:sp>
        <p:nvSpPr>
          <p:cNvPr id="9" name="TextBox 8">
            <a:extLst>
              <a:ext uri="{FF2B5EF4-FFF2-40B4-BE49-F238E27FC236}">
                <a16:creationId xmlns:a16="http://schemas.microsoft.com/office/drawing/2014/main" id="{54198C8C-E671-4308-A27E-43E564DBF2DE}"/>
              </a:ext>
            </a:extLst>
          </p:cNvPr>
          <p:cNvSpPr txBox="1"/>
          <p:nvPr/>
        </p:nvSpPr>
        <p:spPr>
          <a:xfrm>
            <a:off x="3047999" y="2320186"/>
            <a:ext cx="8786191"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Primary User Interface to Docker. It accepts commands from user and communicates back and forth with a docker daemon  </a:t>
            </a:r>
          </a:p>
        </p:txBody>
      </p:sp>
      <p:sp>
        <p:nvSpPr>
          <p:cNvPr id="10" name="TextBox 9">
            <a:extLst>
              <a:ext uri="{FF2B5EF4-FFF2-40B4-BE49-F238E27FC236}">
                <a16:creationId xmlns:a16="http://schemas.microsoft.com/office/drawing/2014/main" id="{242B16D7-476C-4E91-88F5-5EC577A90D81}"/>
              </a:ext>
            </a:extLst>
          </p:cNvPr>
          <p:cNvSpPr txBox="1"/>
          <p:nvPr/>
        </p:nvSpPr>
        <p:spPr>
          <a:xfrm>
            <a:off x="3048000" y="3221792"/>
            <a:ext cx="8786191"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Images are used to create Docker containers. Docker provides a simple way to build new images and update existing images. Docker images are the build component of docker.</a:t>
            </a:r>
          </a:p>
        </p:txBody>
      </p:sp>
      <p:sp>
        <p:nvSpPr>
          <p:cNvPr id="11" name="TextBox 10">
            <a:extLst>
              <a:ext uri="{FF2B5EF4-FFF2-40B4-BE49-F238E27FC236}">
                <a16:creationId xmlns:a16="http://schemas.microsoft.com/office/drawing/2014/main" id="{CE1E5D37-6428-4535-9F98-63224C2C142C}"/>
              </a:ext>
            </a:extLst>
          </p:cNvPr>
          <p:cNvSpPr txBox="1"/>
          <p:nvPr/>
        </p:nvSpPr>
        <p:spPr>
          <a:xfrm>
            <a:off x="3047998" y="4258510"/>
            <a:ext cx="8786191"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Containers are created from Docker Images. They hold everything that is needed to run an application. Each container is an isolated and secure application platform. Docker containers are run component of Docker.</a:t>
            </a:r>
          </a:p>
        </p:txBody>
      </p:sp>
      <p:sp>
        <p:nvSpPr>
          <p:cNvPr id="12" name="TextBox 11">
            <a:extLst>
              <a:ext uri="{FF2B5EF4-FFF2-40B4-BE49-F238E27FC236}">
                <a16:creationId xmlns:a16="http://schemas.microsoft.com/office/drawing/2014/main" id="{E7E6BC87-5FEA-43B1-9E10-A300818D783C}"/>
              </a:ext>
            </a:extLst>
          </p:cNvPr>
          <p:cNvSpPr txBox="1"/>
          <p:nvPr/>
        </p:nvSpPr>
        <p:spPr>
          <a:xfrm>
            <a:off x="3047998" y="5456203"/>
            <a:ext cx="8786191"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Registries store images. These are public or private stores from which you upload/download images.  Docker registries are distribution component of Docker </a:t>
            </a:r>
          </a:p>
        </p:txBody>
      </p:sp>
    </p:spTree>
    <p:extLst>
      <p:ext uri="{BB962C8B-B14F-4D97-AF65-F5344CB8AC3E}">
        <p14:creationId xmlns:p14="http://schemas.microsoft.com/office/powerpoint/2010/main" val="1229661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FA72-4A0E-49BD-B93E-51973B1F3330}"/>
              </a:ext>
            </a:extLst>
          </p:cNvPr>
          <p:cNvSpPr>
            <a:spLocks noGrp="1"/>
          </p:cNvSpPr>
          <p:nvPr>
            <p:ph type="title"/>
          </p:nvPr>
        </p:nvSpPr>
        <p:spPr/>
        <p:txBody>
          <a:bodyPr/>
          <a:lstStyle/>
          <a:p>
            <a:r>
              <a:rPr lang="en-US" dirty="0"/>
              <a:t>Docker System</a:t>
            </a:r>
          </a:p>
        </p:txBody>
      </p:sp>
      <p:sp>
        <p:nvSpPr>
          <p:cNvPr id="3" name="Cylinder 2">
            <a:extLst>
              <a:ext uri="{FF2B5EF4-FFF2-40B4-BE49-F238E27FC236}">
                <a16:creationId xmlns:a16="http://schemas.microsoft.com/office/drawing/2014/main" id="{09AEC9DB-D664-4514-80F5-A93C968AC970}"/>
              </a:ext>
            </a:extLst>
          </p:cNvPr>
          <p:cNvSpPr/>
          <p:nvPr/>
        </p:nvSpPr>
        <p:spPr bwMode="auto">
          <a:xfrm>
            <a:off x="1469324" y="2943289"/>
            <a:ext cx="1191046" cy="1895061"/>
          </a:xfrm>
          <a:prstGeom prst="can">
            <a:avLst/>
          </a:prstGeom>
          <a:solidFill>
            <a:srgbClr val="00B0F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z="3600" dirty="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Source </a:t>
            </a:r>
          </a:p>
          <a:p>
            <a:pPr marL="0" marR="0" indent="0" algn="l" defTabSz="914400" rtl="0" eaLnBrk="1" fontAlgn="base" latinLnBrk="0" hangingPunct="1">
              <a:lnSpc>
                <a:spcPct val="100000"/>
              </a:lnSpc>
              <a:spcBef>
                <a:spcPct val="0"/>
              </a:spcBef>
              <a:spcAft>
                <a:spcPct val="0"/>
              </a:spcAft>
              <a:buClrTx/>
              <a:buSzTx/>
              <a:buFontTx/>
              <a:buNone/>
              <a:tabLst/>
            </a:pPr>
            <a:r>
              <a:rPr lang="en-US" sz="1400" dirty="0">
                <a:latin typeface="Arial" charset="0"/>
              </a:rPr>
              <a:t>     </a:t>
            </a:r>
            <a:r>
              <a:rPr kumimoji="0" lang="en-US" sz="1400" b="0" i="0" u="none" strike="noStrike" cap="none" normalizeH="0" baseline="0" dirty="0">
                <a:ln>
                  <a:noFill/>
                </a:ln>
                <a:solidFill>
                  <a:schemeClr val="tx1"/>
                </a:solidFill>
                <a:effectLst/>
                <a:latin typeface="Arial" charset="0"/>
              </a:rPr>
              <a:t>Code</a:t>
            </a: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  Repository</a:t>
            </a:r>
          </a:p>
        </p:txBody>
      </p:sp>
      <p:sp>
        <p:nvSpPr>
          <p:cNvPr id="4" name="Flowchart: Terminator 3">
            <a:extLst>
              <a:ext uri="{FF2B5EF4-FFF2-40B4-BE49-F238E27FC236}">
                <a16:creationId xmlns:a16="http://schemas.microsoft.com/office/drawing/2014/main" id="{80BB0F76-8EBA-405F-8562-418B04A3E87E}"/>
              </a:ext>
            </a:extLst>
          </p:cNvPr>
          <p:cNvSpPr/>
          <p:nvPr/>
        </p:nvSpPr>
        <p:spPr bwMode="auto">
          <a:xfrm>
            <a:off x="1530623" y="3521488"/>
            <a:ext cx="1033669" cy="371061"/>
          </a:xfrm>
          <a:prstGeom prst="flowChartTerminator">
            <a:avLst/>
          </a:prstGeom>
          <a:solidFill>
            <a:srgbClr val="FFC00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err="1">
                <a:latin typeface="Arial" charset="0"/>
              </a:rPr>
              <a:t>Dockerfile</a:t>
            </a:r>
            <a:endParaRPr kumimoji="0" lang="en-US" sz="1200" b="0" i="0" u="none" strike="noStrike" cap="none" normalizeH="0" baseline="0" dirty="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BCCF46D2-9DEA-4A92-BC37-E60949883473}"/>
              </a:ext>
            </a:extLst>
          </p:cNvPr>
          <p:cNvSpPr/>
          <p:nvPr/>
        </p:nvSpPr>
        <p:spPr bwMode="auto">
          <a:xfrm>
            <a:off x="3949149" y="3729935"/>
            <a:ext cx="1683026" cy="325230"/>
          </a:xfrm>
          <a:prstGeom prst="rect">
            <a:avLst/>
          </a:prstGeom>
          <a:solidFill>
            <a:srgbClr val="92D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latin typeface="Arial" charset="0"/>
              </a:rPr>
              <a:t>   </a:t>
            </a:r>
            <a:r>
              <a:rPr kumimoji="0" lang="en-US" sz="1400" b="0" i="0" u="none" strike="noStrike" cap="none" normalizeH="0" baseline="0" dirty="0">
                <a:ln>
                  <a:noFill/>
                </a:ln>
                <a:solidFill>
                  <a:schemeClr val="tx1"/>
                </a:solidFill>
                <a:effectLst/>
                <a:latin typeface="Arial" charset="0"/>
              </a:rPr>
              <a:t>Docker Engine</a:t>
            </a:r>
          </a:p>
        </p:txBody>
      </p:sp>
      <p:sp>
        <p:nvSpPr>
          <p:cNvPr id="6" name="Rectangle 5">
            <a:extLst>
              <a:ext uri="{FF2B5EF4-FFF2-40B4-BE49-F238E27FC236}">
                <a16:creationId xmlns:a16="http://schemas.microsoft.com/office/drawing/2014/main" id="{1575D01D-C46B-41CC-A6A1-E22C523E0F9B}"/>
              </a:ext>
            </a:extLst>
          </p:cNvPr>
          <p:cNvSpPr/>
          <p:nvPr/>
        </p:nvSpPr>
        <p:spPr bwMode="auto">
          <a:xfrm>
            <a:off x="3949149" y="4055165"/>
            <a:ext cx="1683026" cy="616778"/>
          </a:xfrm>
          <a:prstGeom prst="rect">
            <a:avLst/>
          </a:prstGeom>
          <a:solidFill>
            <a:srgbClr val="00B0F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   Host Machine</a:t>
            </a:r>
          </a:p>
        </p:txBody>
      </p:sp>
      <p:pic>
        <p:nvPicPr>
          <p:cNvPr id="7" name="Picture 6">
            <a:extLst>
              <a:ext uri="{FF2B5EF4-FFF2-40B4-BE49-F238E27FC236}">
                <a16:creationId xmlns:a16="http://schemas.microsoft.com/office/drawing/2014/main" id="{2B3351A8-2539-49CB-B998-257614864CFF}"/>
              </a:ext>
            </a:extLst>
          </p:cNvPr>
          <p:cNvPicPr>
            <a:picLocks noChangeAspect="1"/>
          </p:cNvPicPr>
          <p:nvPr/>
        </p:nvPicPr>
        <p:blipFill>
          <a:blip r:embed="rId2"/>
          <a:stretch>
            <a:fillRect/>
          </a:stretch>
        </p:blipFill>
        <p:spPr>
          <a:xfrm>
            <a:off x="3988283" y="1736209"/>
            <a:ext cx="1551126" cy="1013239"/>
          </a:xfrm>
          <a:prstGeom prst="rect">
            <a:avLst/>
          </a:prstGeom>
        </p:spPr>
      </p:pic>
      <p:cxnSp>
        <p:nvCxnSpPr>
          <p:cNvPr id="8" name="Straight Arrow Connector 7">
            <a:extLst>
              <a:ext uri="{FF2B5EF4-FFF2-40B4-BE49-F238E27FC236}">
                <a16:creationId xmlns:a16="http://schemas.microsoft.com/office/drawing/2014/main" id="{2977C30B-69C2-4871-A4CE-A224A036D051}"/>
              </a:ext>
            </a:extLst>
          </p:cNvPr>
          <p:cNvCxnSpPr>
            <a:cxnSpLocks/>
          </p:cNvCxnSpPr>
          <p:nvPr/>
        </p:nvCxnSpPr>
        <p:spPr bwMode="auto">
          <a:xfrm flipH="1" flipV="1">
            <a:off x="4763846" y="2628899"/>
            <a:ext cx="26816" cy="1101035"/>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9119BC90-F467-4942-B812-10408E238C08}"/>
              </a:ext>
            </a:extLst>
          </p:cNvPr>
          <p:cNvCxnSpPr>
            <a:cxnSpLocks/>
            <a:stCxn id="3" idx="4"/>
            <a:endCxn id="5" idx="1"/>
          </p:cNvCxnSpPr>
          <p:nvPr/>
        </p:nvCxnSpPr>
        <p:spPr bwMode="auto">
          <a:xfrm>
            <a:off x="2660370" y="3890820"/>
            <a:ext cx="1288779" cy="1730"/>
          </a:xfrm>
          <a:prstGeom prst="line">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1EC1D990-25C4-49E6-8EDD-2C5F76ED9D24}"/>
              </a:ext>
            </a:extLst>
          </p:cNvPr>
          <p:cNvSpPr txBox="1"/>
          <p:nvPr/>
        </p:nvSpPr>
        <p:spPr>
          <a:xfrm>
            <a:off x="2915478" y="3521488"/>
            <a:ext cx="741813" cy="400110"/>
          </a:xfrm>
          <a:prstGeom prst="rect">
            <a:avLst/>
          </a:prstGeom>
          <a:noFill/>
        </p:spPr>
        <p:txBody>
          <a:bodyPr wrap="square" rtlCol="0">
            <a:spAutoFit/>
          </a:bodyPr>
          <a:lstStyle/>
          <a:p>
            <a:r>
              <a:rPr lang="en-US" sz="2000" dirty="0"/>
              <a:t>build</a:t>
            </a:r>
          </a:p>
        </p:txBody>
      </p:sp>
      <p:sp>
        <p:nvSpPr>
          <p:cNvPr id="11" name="TextBox 10">
            <a:extLst>
              <a:ext uri="{FF2B5EF4-FFF2-40B4-BE49-F238E27FC236}">
                <a16:creationId xmlns:a16="http://schemas.microsoft.com/office/drawing/2014/main" id="{CB53AE4D-0509-47BC-98D2-76FD7E58ACC2}"/>
              </a:ext>
            </a:extLst>
          </p:cNvPr>
          <p:cNvSpPr txBox="1"/>
          <p:nvPr/>
        </p:nvSpPr>
        <p:spPr>
          <a:xfrm rot="5400000">
            <a:off x="4614674" y="3036979"/>
            <a:ext cx="721308" cy="400110"/>
          </a:xfrm>
          <a:prstGeom prst="rect">
            <a:avLst/>
          </a:prstGeom>
          <a:noFill/>
        </p:spPr>
        <p:txBody>
          <a:bodyPr wrap="square" rtlCol="0">
            <a:spAutoFit/>
          </a:bodyPr>
          <a:lstStyle/>
          <a:p>
            <a:r>
              <a:rPr lang="en-US" sz="2000" dirty="0"/>
              <a:t>Run</a:t>
            </a:r>
          </a:p>
        </p:txBody>
      </p:sp>
      <p:sp>
        <p:nvSpPr>
          <p:cNvPr id="12" name="Cylinder 11">
            <a:extLst>
              <a:ext uri="{FF2B5EF4-FFF2-40B4-BE49-F238E27FC236}">
                <a16:creationId xmlns:a16="http://schemas.microsoft.com/office/drawing/2014/main" id="{5F78F9C0-1B7E-4EB9-82CF-E57F1FD8EC14}"/>
              </a:ext>
            </a:extLst>
          </p:cNvPr>
          <p:cNvSpPr/>
          <p:nvPr/>
        </p:nvSpPr>
        <p:spPr bwMode="auto">
          <a:xfrm>
            <a:off x="8279291" y="1351724"/>
            <a:ext cx="1129441" cy="1591565"/>
          </a:xfrm>
          <a:prstGeom prst="can">
            <a:avLst/>
          </a:prstGeom>
          <a:solidFill>
            <a:srgbClr val="00B0F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z="1400" dirty="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400" dirty="0"/>
              <a:t>    </a:t>
            </a:r>
            <a:r>
              <a:rPr lang="en-US" sz="1400" dirty="0">
                <a:latin typeface="Arial" charset="0"/>
              </a:rPr>
              <a:t> Docker</a:t>
            </a:r>
          </a:p>
          <a:p>
            <a:pPr marL="0" marR="0" indent="0" algn="l" defTabSz="914400" rtl="0" eaLnBrk="1" fontAlgn="base" latinLnBrk="0" hangingPunct="1">
              <a:lnSpc>
                <a:spcPct val="100000"/>
              </a:lnSpc>
              <a:spcBef>
                <a:spcPct val="0"/>
              </a:spcBef>
              <a:spcAft>
                <a:spcPct val="0"/>
              </a:spcAft>
              <a:buClrTx/>
              <a:buSzTx/>
              <a:buFontTx/>
              <a:buNone/>
              <a:tabLst/>
            </a:pPr>
            <a:r>
              <a:rPr lang="en-US" sz="1400" dirty="0">
                <a:latin typeface="Arial" charset="0"/>
              </a:rPr>
              <a:t>      Image</a:t>
            </a:r>
          </a:p>
          <a:p>
            <a:pPr marL="0" marR="0" indent="0" algn="l" defTabSz="914400" rtl="0" eaLnBrk="1" fontAlgn="base" latinLnBrk="0" hangingPunct="1">
              <a:lnSpc>
                <a:spcPct val="100000"/>
              </a:lnSpc>
              <a:spcBef>
                <a:spcPct val="0"/>
              </a:spcBef>
              <a:spcAft>
                <a:spcPct val="0"/>
              </a:spcAft>
              <a:buClrTx/>
              <a:buSzTx/>
              <a:buFontTx/>
              <a:buNone/>
              <a:tabLst/>
            </a:pPr>
            <a:r>
              <a:rPr lang="en-US" sz="1400" dirty="0">
                <a:latin typeface="Arial" charset="0"/>
              </a:rPr>
              <a:t>     Registry</a:t>
            </a:r>
          </a:p>
          <a:p>
            <a:pPr marL="0" marR="0" indent="0" algn="l" defTabSz="914400" rtl="0" eaLnBrk="1" fontAlgn="base" latinLnBrk="0" hangingPunct="1">
              <a:lnSpc>
                <a:spcPct val="100000"/>
              </a:lnSpc>
              <a:spcBef>
                <a:spcPct val="0"/>
              </a:spcBef>
              <a:spcAft>
                <a:spcPct val="0"/>
              </a:spcAft>
              <a:buClrTx/>
              <a:buSzTx/>
              <a:buFontTx/>
              <a:buNone/>
              <a:tabLst/>
            </a:pPr>
            <a:endParaRPr lang="en-US" sz="3600" dirty="0">
              <a:latin typeface="Arial" charset="0"/>
            </a:endParaRPr>
          </a:p>
        </p:txBody>
      </p:sp>
      <p:cxnSp>
        <p:nvCxnSpPr>
          <p:cNvPr id="13" name="Straight Connector 12">
            <a:extLst>
              <a:ext uri="{FF2B5EF4-FFF2-40B4-BE49-F238E27FC236}">
                <a16:creationId xmlns:a16="http://schemas.microsoft.com/office/drawing/2014/main" id="{561C1460-DF03-45C6-BF70-7FA8DFB6E2FF}"/>
              </a:ext>
            </a:extLst>
          </p:cNvPr>
          <p:cNvCxnSpPr>
            <a:cxnSpLocks/>
            <a:stCxn id="7" idx="3"/>
          </p:cNvCxnSpPr>
          <p:nvPr/>
        </p:nvCxnSpPr>
        <p:spPr bwMode="auto">
          <a:xfrm flipV="1">
            <a:off x="5539409" y="2242828"/>
            <a:ext cx="2676939" cy="1"/>
          </a:xfrm>
          <a:prstGeom prst="line">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7D945FB0-F303-48D5-BF1B-D990A31DC1BD}"/>
              </a:ext>
            </a:extLst>
          </p:cNvPr>
          <p:cNvSpPr txBox="1"/>
          <p:nvPr/>
        </p:nvSpPr>
        <p:spPr>
          <a:xfrm rot="20043072">
            <a:off x="7786537" y="2779361"/>
            <a:ext cx="741813" cy="461665"/>
          </a:xfrm>
          <a:prstGeom prst="rect">
            <a:avLst/>
          </a:prstGeom>
          <a:noFill/>
        </p:spPr>
        <p:txBody>
          <a:bodyPr wrap="square" rtlCol="0">
            <a:spAutoFit/>
          </a:bodyPr>
          <a:lstStyle/>
          <a:p>
            <a:r>
              <a:rPr lang="en-US" sz="1200" dirty="0"/>
              <a:t>Pull &amp; Run</a:t>
            </a:r>
          </a:p>
        </p:txBody>
      </p:sp>
      <p:sp>
        <p:nvSpPr>
          <p:cNvPr id="15" name="Rectangle 14">
            <a:extLst>
              <a:ext uri="{FF2B5EF4-FFF2-40B4-BE49-F238E27FC236}">
                <a16:creationId xmlns:a16="http://schemas.microsoft.com/office/drawing/2014/main" id="{66693899-782C-4AD0-919A-7A2199F3C033}"/>
              </a:ext>
            </a:extLst>
          </p:cNvPr>
          <p:cNvSpPr/>
          <p:nvPr/>
        </p:nvSpPr>
        <p:spPr bwMode="auto">
          <a:xfrm>
            <a:off x="7201954" y="4878933"/>
            <a:ext cx="1041944" cy="369332"/>
          </a:xfrm>
          <a:prstGeom prst="rect">
            <a:avLst/>
          </a:prstGeom>
          <a:solidFill>
            <a:srgbClr val="FF9933"/>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Staging</a:t>
            </a:r>
          </a:p>
        </p:txBody>
      </p:sp>
      <p:sp>
        <p:nvSpPr>
          <p:cNvPr id="16" name="Rectangle 15">
            <a:extLst>
              <a:ext uri="{FF2B5EF4-FFF2-40B4-BE49-F238E27FC236}">
                <a16:creationId xmlns:a16="http://schemas.microsoft.com/office/drawing/2014/main" id="{6720A550-F2DF-4475-BD19-CFEF3BF4C1C6}"/>
              </a:ext>
            </a:extLst>
          </p:cNvPr>
          <p:cNvSpPr/>
          <p:nvPr/>
        </p:nvSpPr>
        <p:spPr bwMode="auto">
          <a:xfrm>
            <a:off x="9449930" y="4875052"/>
            <a:ext cx="1138556" cy="345863"/>
          </a:xfrm>
          <a:prstGeom prst="rect">
            <a:avLst/>
          </a:prstGeom>
          <a:solidFill>
            <a:srgbClr val="FF660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   Prod</a:t>
            </a:r>
          </a:p>
        </p:txBody>
      </p:sp>
      <p:sp>
        <p:nvSpPr>
          <p:cNvPr id="17" name="Rectangle 16">
            <a:extLst>
              <a:ext uri="{FF2B5EF4-FFF2-40B4-BE49-F238E27FC236}">
                <a16:creationId xmlns:a16="http://schemas.microsoft.com/office/drawing/2014/main" id="{53B38FCA-A5C3-4DB1-B5E4-8555B068E5CE}"/>
              </a:ext>
            </a:extLst>
          </p:cNvPr>
          <p:cNvSpPr/>
          <p:nvPr/>
        </p:nvSpPr>
        <p:spPr bwMode="auto">
          <a:xfrm>
            <a:off x="7201954" y="4544173"/>
            <a:ext cx="1041944" cy="350668"/>
          </a:xfrm>
          <a:prstGeom prst="rect">
            <a:avLst/>
          </a:prstGeom>
          <a:solidFill>
            <a:srgbClr val="92D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Host OS</a:t>
            </a:r>
          </a:p>
        </p:txBody>
      </p:sp>
      <p:sp>
        <p:nvSpPr>
          <p:cNvPr id="18" name="Rectangle 17">
            <a:extLst>
              <a:ext uri="{FF2B5EF4-FFF2-40B4-BE49-F238E27FC236}">
                <a16:creationId xmlns:a16="http://schemas.microsoft.com/office/drawing/2014/main" id="{6BDD7D1A-65AD-4BC4-BBCD-6A7B8BC1A10B}"/>
              </a:ext>
            </a:extLst>
          </p:cNvPr>
          <p:cNvSpPr/>
          <p:nvPr/>
        </p:nvSpPr>
        <p:spPr bwMode="auto">
          <a:xfrm>
            <a:off x="9449930" y="4505941"/>
            <a:ext cx="1138556" cy="369332"/>
          </a:xfrm>
          <a:prstGeom prst="rect">
            <a:avLst/>
          </a:prstGeom>
          <a:solidFill>
            <a:srgbClr val="92D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Host OS</a:t>
            </a:r>
          </a:p>
        </p:txBody>
      </p:sp>
      <p:sp>
        <p:nvSpPr>
          <p:cNvPr id="19" name="Cube 18">
            <a:extLst>
              <a:ext uri="{FF2B5EF4-FFF2-40B4-BE49-F238E27FC236}">
                <a16:creationId xmlns:a16="http://schemas.microsoft.com/office/drawing/2014/main" id="{CB116507-75DA-4318-B340-02D991B66DEC}"/>
              </a:ext>
            </a:extLst>
          </p:cNvPr>
          <p:cNvSpPr/>
          <p:nvPr/>
        </p:nvSpPr>
        <p:spPr bwMode="auto">
          <a:xfrm>
            <a:off x="7190474" y="3574639"/>
            <a:ext cx="268050" cy="984433"/>
          </a:xfrm>
          <a:prstGeom prst="cube">
            <a:avLst/>
          </a:prstGeom>
          <a:solidFill>
            <a:srgbClr val="FFC00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endParaRPr>
          </a:p>
        </p:txBody>
      </p:sp>
      <p:sp>
        <p:nvSpPr>
          <p:cNvPr id="20" name="Cube 19">
            <a:extLst>
              <a:ext uri="{FF2B5EF4-FFF2-40B4-BE49-F238E27FC236}">
                <a16:creationId xmlns:a16="http://schemas.microsoft.com/office/drawing/2014/main" id="{8B8964C5-F384-4808-9183-F91C5C0EAD02}"/>
              </a:ext>
            </a:extLst>
          </p:cNvPr>
          <p:cNvSpPr/>
          <p:nvPr/>
        </p:nvSpPr>
        <p:spPr bwMode="auto">
          <a:xfrm>
            <a:off x="7526914" y="3551028"/>
            <a:ext cx="268050" cy="984433"/>
          </a:xfrm>
          <a:prstGeom prst="cube">
            <a:avLst/>
          </a:prstGeom>
          <a:solidFill>
            <a:srgbClr val="FFC00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21" name="Cube 20">
            <a:extLst>
              <a:ext uri="{FF2B5EF4-FFF2-40B4-BE49-F238E27FC236}">
                <a16:creationId xmlns:a16="http://schemas.microsoft.com/office/drawing/2014/main" id="{E3E1295C-4232-40DC-96FB-3527ED8D89A3}"/>
              </a:ext>
            </a:extLst>
          </p:cNvPr>
          <p:cNvSpPr/>
          <p:nvPr/>
        </p:nvSpPr>
        <p:spPr bwMode="auto">
          <a:xfrm>
            <a:off x="9922876" y="3516372"/>
            <a:ext cx="268278" cy="984433"/>
          </a:xfrm>
          <a:prstGeom prst="cube">
            <a:avLst/>
          </a:prstGeom>
          <a:solidFill>
            <a:srgbClr val="FFC00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22" name="Cube 21">
            <a:extLst>
              <a:ext uri="{FF2B5EF4-FFF2-40B4-BE49-F238E27FC236}">
                <a16:creationId xmlns:a16="http://schemas.microsoft.com/office/drawing/2014/main" id="{9A467FFA-1566-4ABD-8FBE-EBB1712A234B}"/>
              </a:ext>
            </a:extLst>
          </p:cNvPr>
          <p:cNvSpPr/>
          <p:nvPr/>
        </p:nvSpPr>
        <p:spPr bwMode="auto">
          <a:xfrm>
            <a:off x="9596545" y="3510906"/>
            <a:ext cx="268050" cy="984433"/>
          </a:xfrm>
          <a:prstGeom prst="cube">
            <a:avLst/>
          </a:prstGeom>
          <a:solidFill>
            <a:srgbClr val="FFC00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Arial" charset="0"/>
            </a:endParaRPr>
          </a:p>
        </p:txBody>
      </p:sp>
      <p:sp>
        <p:nvSpPr>
          <p:cNvPr id="23" name="TextBox 22">
            <a:extLst>
              <a:ext uri="{FF2B5EF4-FFF2-40B4-BE49-F238E27FC236}">
                <a16:creationId xmlns:a16="http://schemas.microsoft.com/office/drawing/2014/main" id="{DC2B6659-FCEF-480A-82AC-99133098F25C}"/>
              </a:ext>
            </a:extLst>
          </p:cNvPr>
          <p:cNvSpPr txBox="1"/>
          <p:nvPr/>
        </p:nvSpPr>
        <p:spPr>
          <a:xfrm rot="16200000">
            <a:off x="6727107" y="3891233"/>
            <a:ext cx="1131781" cy="338554"/>
          </a:xfrm>
          <a:prstGeom prst="rect">
            <a:avLst/>
          </a:prstGeom>
          <a:noFill/>
        </p:spPr>
        <p:txBody>
          <a:bodyPr wrap="square" rtlCol="0">
            <a:spAutoFit/>
          </a:bodyPr>
          <a:lstStyle/>
          <a:p>
            <a:r>
              <a:rPr lang="en-US" sz="1600" dirty="0"/>
              <a:t>container</a:t>
            </a:r>
          </a:p>
        </p:txBody>
      </p:sp>
      <p:sp>
        <p:nvSpPr>
          <p:cNvPr id="24" name="TextBox 23">
            <a:extLst>
              <a:ext uri="{FF2B5EF4-FFF2-40B4-BE49-F238E27FC236}">
                <a16:creationId xmlns:a16="http://schemas.microsoft.com/office/drawing/2014/main" id="{FC743169-A622-47A7-81C4-1347A3BAD203}"/>
              </a:ext>
            </a:extLst>
          </p:cNvPr>
          <p:cNvSpPr txBox="1"/>
          <p:nvPr/>
        </p:nvSpPr>
        <p:spPr>
          <a:xfrm rot="16200000">
            <a:off x="7035769" y="3863742"/>
            <a:ext cx="1131781" cy="338554"/>
          </a:xfrm>
          <a:prstGeom prst="rect">
            <a:avLst/>
          </a:prstGeom>
          <a:noFill/>
        </p:spPr>
        <p:txBody>
          <a:bodyPr wrap="square" rtlCol="0">
            <a:spAutoFit/>
          </a:bodyPr>
          <a:lstStyle/>
          <a:p>
            <a:r>
              <a:rPr lang="en-US" sz="1600" dirty="0"/>
              <a:t>container</a:t>
            </a:r>
          </a:p>
        </p:txBody>
      </p:sp>
      <p:sp>
        <p:nvSpPr>
          <p:cNvPr id="25" name="TextBox 24">
            <a:extLst>
              <a:ext uri="{FF2B5EF4-FFF2-40B4-BE49-F238E27FC236}">
                <a16:creationId xmlns:a16="http://schemas.microsoft.com/office/drawing/2014/main" id="{0272836A-0DF4-42FE-8E06-C8AA51AD6CF3}"/>
              </a:ext>
            </a:extLst>
          </p:cNvPr>
          <p:cNvSpPr txBox="1"/>
          <p:nvPr/>
        </p:nvSpPr>
        <p:spPr>
          <a:xfrm rot="16200000">
            <a:off x="9122881" y="3833982"/>
            <a:ext cx="1136373" cy="338554"/>
          </a:xfrm>
          <a:prstGeom prst="rect">
            <a:avLst/>
          </a:prstGeom>
          <a:noFill/>
        </p:spPr>
        <p:txBody>
          <a:bodyPr wrap="square" rtlCol="0">
            <a:spAutoFit/>
          </a:bodyPr>
          <a:lstStyle/>
          <a:p>
            <a:r>
              <a:rPr lang="en-US" sz="1600" dirty="0"/>
              <a:t>container</a:t>
            </a:r>
          </a:p>
        </p:txBody>
      </p:sp>
      <p:sp>
        <p:nvSpPr>
          <p:cNvPr id="26" name="TextBox 25">
            <a:extLst>
              <a:ext uri="{FF2B5EF4-FFF2-40B4-BE49-F238E27FC236}">
                <a16:creationId xmlns:a16="http://schemas.microsoft.com/office/drawing/2014/main" id="{4A8E3E8C-24F5-4EF3-B2B6-5E4AE89B8ED4}"/>
              </a:ext>
            </a:extLst>
          </p:cNvPr>
          <p:cNvSpPr txBox="1"/>
          <p:nvPr/>
        </p:nvSpPr>
        <p:spPr>
          <a:xfrm rot="16200000">
            <a:off x="9453318" y="3788893"/>
            <a:ext cx="1131781" cy="338554"/>
          </a:xfrm>
          <a:prstGeom prst="rect">
            <a:avLst/>
          </a:prstGeom>
          <a:noFill/>
        </p:spPr>
        <p:txBody>
          <a:bodyPr wrap="square" rtlCol="0">
            <a:spAutoFit/>
          </a:bodyPr>
          <a:lstStyle/>
          <a:p>
            <a:r>
              <a:rPr lang="en-US" sz="1600" dirty="0"/>
              <a:t>container</a:t>
            </a:r>
          </a:p>
        </p:txBody>
      </p:sp>
      <p:sp>
        <p:nvSpPr>
          <p:cNvPr id="27" name="Rectangle 26">
            <a:extLst>
              <a:ext uri="{FF2B5EF4-FFF2-40B4-BE49-F238E27FC236}">
                <a16:creationId xmlns:a16="http://schemas.microsoft.com/office/drawing/2014/main" id="{4D21B0E4-2D24-48C0-9A79-3AB4B97AEEE6}"/>
              </a:ext>
            </a:extLst>
          </p:cNvPr>
          <p:cNvSpPr/>
          <p:nvPr/>
        </p:nvSpPr>
        <p:spPr bwMode="auto">
          <a:xfrm rot="5400000">
            <a:off x="7583848" y="3877609"/>
            <a:ext cx="973937" cy="341767"/>
          </a:xfrm>
          <a:prstGeom prst="rect">
            <a:avLst/>
          </a:prstGeom>
          <a:solidFill>
            <a:srgbClr val="00B0F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Docker</a:t>
            </a:r>
          </a:p>
        </p:txBody>
      </p:sp>
      <p:sp>
        <p:nvSpPr>
          <p:cNvPr id="28" name="Rectangle 27">
            <a:extLst>
              <a:ext uri="{FF2B5EF4-FFF2-40B4-BE49-F238E27FC236}">
                <a16:creationId xmlns:a16="http://schemas.microsoft.com/office/drawing/2014/main" id="{3F8247DD-A4D5-46CA-9873-5BFCABCE489E}"/>
              </a:ext>
            </a:extLst>
          </p:cNvPr>
          <p:cNvSpPr/>
          <p:nvPr/>
        </p:nvSpPr>
        <p:spPr bwMode="auto">
          <a:xfrm rot="5400000">
            <a:off x="9903714" y="3837818"/>
            <a:ext cx="973937" cy="341767"/>
          </a:xfrm>
          <a:prstGeom prst="rect">
            <a:avLst/>
          </a:prstGeom>
          <a:solidFill>
            <a:srgbClr val="00B0F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Docker</a:t>
            </a:r>
          </a:p>
        </p:txBody>
      </p:sp>
      <p:cxnSp>
        <p:nvCxnSpPr>
          <p:cNvPr id="29" name="Straight Connector 28">
            <a:extLst>
              <a:ext uri="{FF2B5EF4-FFF2-40B4-BE49-F238E27FC236}">
                <a16:creationId xmlns:a16="http://schemas.microsoft.com/office/drawing/2014/main" id="{151AA631-D40F-4157-9B91-84284C927532}"/>
              </a:ext>
            </a:extLst>
          </p:cNvPr>
          <p:cNvCxnSpPr>
            <a:cxnSpLocks/>
          </p:cNvCxnSpPr>
          <p:nvPr/>
        </p:nvCxnSpPr>
        <p:spPr bwMode="auto">
          <a:xfrm flipH="1">
            <a:off x="7638284" y="2970156"/>
            <a:ext cx="1173980" cy="551332"/>
          </a:xfrm>
          <a:prstGeom prst="line">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01DB8A1C-3530-496C-92CE-CBB1F93A991C}"/>
              </a:ext>
            </a:extLst>
          </p:cNvPr>
          <p:cNvCxnSpPr>
            <a:cxnSpLocks/>
            <a:endCxn id="26" idx="3"/>
          </p:cNvCxnSpPr>
          <p:nvPr/>
        </p:nvCxnSpPr>
        <p:spPr bwMode="auto">
          <a:xfrm>
            <a:off x="8831782" y="2954952"/>
            <a:ext cx="1187427" cy="437328"/>
          </a:xfrm>
          <a:prstGeom prst="line">
            <a:avLst/>
          </a:prstGeom>
          <a:ln>
            <a:headEnd type="none" w="sm" len="sm"/>
            <a:tailEnd type="triangle" w="med" len="med"/>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516F87C4-A72B-4A2A-AE8B-E8FE0A6255A8}"/>
              </a:ext>
            </a:extLst>
          </p:cNvPr>
          <p:cNvSpPr txBox="1"/>
          <p:nvPr/>
        </p:nvSpPr>
        <p:spPr>
          <a:xfrm rot="1278142">
            <a:off x="9344637" y="2810456"/>
            <a:ext cx="741813" cy="461665"/>
          </a:xfrm>
          <a:prstGeom prst="rect">
            <a:avLst/>
          </a:prstGeom>
          <a:noFill/>
        </p:spPr>
        <p:txBody>
          <a:bodyPr wrap="square" rtlCol="0">
            <a:spAutoFit/>
          </a:bodyPr>
          <a:lstStyle/>
          <a:p>
            <a:r>
              <a:rPr lang="en-US" sz="1200" dirty="0"/>
              <a:t>Pull &amp; Run</a:t>
            </a:r>
          </a:p>
        </p:txBody>
      </p:sp>
      <p:sp>
        <p:nvSpPr>
          <p:cNvPr id="32" name="TextBox 31">
            <a:extLst>
              <a:ext uri="{FF2B5EF4-FFF2-40B4-BE49-F238E27FC236}">
                <a16:creationId xmlns:a16="http://schemas.microsoft.com/office/drawing/2014/main" id="{AB6CD18B-8D8A-4C72-BFFD-FBD21DDAE962}"/>
              </a:ext>
            </a:extLst>
          </p:cNvPr>
          <p:cNvSpPr txBox="1"/>
          <p:nvPr/>
        </p:nvSpPr>
        <p:spPr>
          <a:xfrm>
            <a:off x="6291938" y="1873496"/>
            <a:ext cx="831779" cy="400110"/>
          </a:xfrm>
          <a:prstGeom prst="rect">
            <a:avLst/>
          </a:prstGeom>
          <a:noFill/>
        </p:spPr>
        <p:txBody>
          <a:bodyPr wrap="square" rtlCol="0">
            <a:spAutoFit/>
          </a:bodyPr>
          <a:lstStyle/>
          <a:p>
            <a:r>
              <a:rPr lang="en-US" sz="2000" dirty="0"/>
              <a:t>Push</a:t>
            </a:r>
          </a:p>
        </p:txBody>
      </p:sp>
    </p:spTree>
    <p:extLst>
      <p:ext uri="{BB962C8B-B14F-4D97-AF65-F5344CB8AC3E}">
        <p14:creationId xmlns:p14="http://schemas.microsoft.com/office/powerpoint/2010/main" val="3570059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43E8-E43A-4D02-8CFD-6228AFB118E2}"/>
              </a:ext>
            </a:extLst>
          </p:cNvPr>
          <p:cNvSpPr>
            <a:spLocks noGrp="1"/>
          </p:cNvSpPr>
          <p:nvPr>
            <p:ph type="title"/>
          </p:nvPr>
        </p:nvSpPr>
        <p:spPr/>
        <p:txBody>
          <a:bodyPr/>
          <a:lstStyle/>
          <a:p>
            <a:r>
              <a:rPr lang="en-US" sz="2000" dirty="0"/>
              <a:t>Build Docker Images – Basics</a:t>
            </a:r>
          </a:p>
        </p:txBody>
      </p:sp>
      <p:sp>
        <p:nvSpPr>
          <p:cNvPr id="5" name="TextBox 4">
            <a:extLst>
              <a:ext uri="{FF2B5EF4-FFF2-40B4-BE49-F238E27FC236}">
                <a16:creationId xmlns:a16="http://schemas.microsoft.com/office/drawing/2014/main" id="{6DCF4050-1E00-4A19-A6E9-369D53C88798}"/>
              </a:ext>
            </a:extLst>
          </p:cNvPr>
          <p:cNvSpPr txBox="1"/>
          <p:nvPr/>
        </p:nvSpPr>
        <p:spPr>
          <a:xfrm>
            <a:off x="721335" y="1060230"/>
            <a:ext cx="5269027" cy="4708981"/>
          </a:xfrm>
          <a:prstGeom prst="rect">
            <a:avLst/>
          </a:prstGeom>
          <a:noFill/>
          <a:ln>
            <a:solidFill>
              <a:srgbClr val="0070C0"/>
            </a:solidFill>
          </a:ln>
        </p:spPr>
        <p:txBody>
          <a:bodyPr wrap="square" rtlCol="0">
            <a:spAutoFit/>
          </a:bodyPr>
          <a:lstStyle/>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a:latin typeface="Calibri" panose="020F0502020204030204" pitchFamily="34" charset="0"/>
                <a:cs typeface="Calibri" panose="020F0502020204030204" pitchFamily="34" charset="0"/>
              </a:rPr>
              <a:t>Docker Images are read only templates from which containers are launched from</a:t>
            </a:r>
          </a:p>
          <a:p>
            <a:pPr marL="342900" indent="-3429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a:latin typeface="Calibri" panose="020F0502020204030204" pitchFamily="34" charset="0"/>
                <a:cs typeface="Calibri" panose="020F0502020204030204" pitchFamily="34" charset="0"/>
              </a:rPr>
              <a:t>Each image consists of a series of layers using the union file system</a:t>
            </a:r>
          </a:p>
          <a:p>
            <a:pPr marL="342900" indent="-3429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a:latin typeface="Calibri" panose="020F0502020204030204" pitchFamily="34" charset="0"/>
                <a:cs typeface="Calibri" panose="020F0502020204030204" pitchFamily="34" charset="0"/>
              </a:rPr>
              <a:t>When you change an image a new layer is created.</a:t>
            </a:r>
          </a:p>
          <a:p>
            <a:pPr marL="342900" indent="-3429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err="1">
                <a:latin typeface="Calibri" panose="020F0502020204030204" pitchFamily="34" charset="0"/>
                <a:cs typeface="Calibri" panose="020F0502020204030204" pitchFamily="34" charset="0"/>
              </a:rPr>
              <a:t>Dockerfile</a:t>
            </a:r>
            <a:r>
              <a:rPr lang="en-US" sz="2000" dirty="0">
                <a:latin typeface="Calibri" panose="020F0502020204030204" pitchFamily="34" charset="0"/>
                <a:cs typeface="Calibri" panose="020F0502020204030204" pitchFamily="34" charset="0"/>
              </a:rPr>
              <a:t> is a text document, composed of various commands (instructions) and arguments listed successively to automatically perform actions on a base image in order to create (or form) a new one.</a:t>
            </a:r>
          </a:p>
        </p:txBody>
      </p:sp>
      <p:pic>
        <p:nvPicPr>
          <p:cNvPr id="20" name="Picture 19">
            <a:extLst>
              <a:ext uri="{FF2B5EF4-FFF2-40B4-BE49-F238E27FC236}">
                <a16:creationId xmlns:a16="http://schemas.microsoft.com/office/drawing/2014/main" id="{F7CD7F96-591E-4FEF-9E57-D5F2B0B89728}"/>
              </a:ext>
            </a:extLst>
          </p:cNvPr>
          <p:cNvPicPr>
            <a:picLocks noChangeAspect="1"/>
          </p:cNvPicPr>
          <p:nvPr/>
        </p:nvPicPr>
        <p:blipFill>
          <a:blip r:embed="rId2"/>
          <a:stretch>
            <a:fillRect/>
          </a:stretch>
        </p:blipFill>
        <p:spPr>
          <a:xfrm>
            <a:off x="6825554" y="1386670"/>
            <a:ext cx="4134427" cy="4084659"/>
          </a:xfrm>
          <a:prstGeom prst="rect">
            <a:avLst/>
          </a:prstGeom>
        </p:spPr>
      </p:pic>
    </p:spTree>
    <p:extLst>
      <p:ext uri="{BB962C8B-B14F-4D97-AF65-F5344CB8AC3E}">
        <p14:creationId xmlns:p14="http://schemas.microsoft.com/office/powerpoint/2010/main" val="15122493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B570-97E7-412E-B207-D65BA97B9695}"/>
              </a:ext>
            </a:extLst>
          </p:cNvPr>
          <p:cNvSpPr>
            <a:spLocks noGrp="1"/>
          </p:cNvSpPr>
          <p:nvPr>
            <p:ph type="title"/>
          </p:nvPr>
        </p:nvSpPr>
        <p:spPr/>
        <p:txBody>
          <a:bodyPr/>
          <a:lstStyle/>
          <a:p>
            <a:r>
              <a:rPr lang="en-US" dirty="0"/>
              <a:t>Building Images – Using </a:t>
            </a:r>
            <a:r>
              <a:rPr lang="en-US" dirty="0" err="1"/>
              <a:t>Dockerfile</a:t>
            </a:r>
            <a:endParaRPr lang="en-US" dirty="0"/>
          </a:p>
        </p:txBody>
      </p:sp>
      <p:pic>
        <p:nvPicPr>
          <p:cNvPr id="6" name="Picture 5">
            <a:extLst>
              <a:ext uri="{FF2B5EF4-FFF2-40B4-BE49-F238E27FC236}">
                <a16:creationId xmlns:a16="http://schemas.microsoft.com/office/drawing/2014/main" id="{BE900BA9-C50B-44DD-828E-78952B32088F}"/>
              </a:ext>
            </a:extLst>
          </p:cNvPr>
          <p:cNvPicPr>
            <a:picLocks noChangeAspect="1"/>
          </p:cNvPicPr>
          <p:nvPr/>
        </p:nvPicPr>
        <p:blipFill>
          <a:blip r:embed="rId2"/>
          <a:stretch>
            <a:fillRect/>
          </a:stretch>
        </p:blipFill>
        <p:spPr>
          <a:xfrm>
            <a:off x="1270000" y="2734808"/>
            <a:ext cx="8585200" cy="3429000"/>
          </a:xfrm>
          <a:prstGeom prst="rect">
            <a:avLst/>
          </a:prstGeom>
        </p:spPr>
      </p:pic>
      <p:sp>
        <p:nvSpPr>
          <p:cNvPr id="7" name="TextBox 6">
            <a:extLst>
              <a:ext uri="{FF2B5EF4-FFF2-40B4-BE49-F238E27FC236}">
                <a16:creationId xmlns:a16="http://schemas.microsoft.com/office/drawing/2014/main" id="{7EE94F49-2EC9-42B2-A714-6D091C9C0CE9}"/>
              </a:ext>
            </a:extLst>
          </p:cNvPr>
          <p:cNvSpPr txBox="1"/>
          <p:nvPr/>
        </p:nvSpPr>
        <p:spPr>
          <a:xfrm>
            <a:off x="642819" y="1288830"/>
            <a:ext cx="10903185" cy="707886"/>
          </a:xfrm>
          <a:prstGeom prst="rect">
            <a:avLst/>
          </a:prstGeom>
          <a:noFill/>
          <a:ln>
            <a:solidFill>
              <a:srgbClr val="0070C0"/>
            </a:solidFill>
          </a:ln>
        </p:spPr>
        <p:txBody>
          <a:bodyPr wrap="square" rtlCol="0">
            <a:spAutoFit/>
          </a:bodyPr>
          <a:lstStyle/>
          <a:p>
            <a:r>
              <a:rPr lang="en-US" sz="2000" dirty="0">
                <a:latin typeface="Calibri" panose="020F0502020204030204" pitchFamily="34" charset="0"/>
                <a:cs typeface="Calibri" panose="020F0502020204030204" pitchFamily="34" charset="0"/>
              </a:rPr>
              <a:t>Dockerfile is a text document, composed of various commands (instructions) and arguments listed successively to automatically perform actions on a base image in order to create (or form) a new one.</a:t>
            </a:r>
          </a:p>
        </p:txBody>
      </p:sp>
    </p:spTree>
    <p:extLst>
      <p:ext uri="{BB962C8B-B14F-4D97-AF65-F5344CB8AC3E}">
        <p14:creationId xmlns:p14="http://schemas.microsoft.com/office/powerpoint/2010/main" val="14679663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2600-45C1-41AE-A90A-0C6BA5378C7F}"/>
              </a:ext>
            </a:extLst>
          </p:cNvPr>
          <p:cNvSpPr>
            <a:spLocks noGrp="1"/>
          </p:cNvSpPr>
          <p:nvPr>
            <p:ph type="title"/>
          </p:nvPr>
        </p:nvSpPr>
        <p:spPr/>
        <p:txBody>
          <a:bodyPr/>
          <a:lstStyle/>
          <a:p>
            <a:r>
              <a:rPr lang="en-US" dirty="0" err="1"/>
              <a:t>Dockerfile</a:t>
            </a:r>
            <a:r>
              <a:rPr lang="en-US" dirty="0"/>
              <a:t> Syntax</a:t>
            </a:r>
          </a:p>
        </p:txBody>
      </p:sp>
      <p:pic>
        <p:nvPicPr>
          <p:cNvPr id="3" name="Picture 2">
            <a:extLst>
              <a:ext uri="{FF2B5EF4-FFF2-40B4-BE49-F238E27FC236}">
                <a16:creationId xmlns:a16="http://schemas.microsoft.com/office/drawing/2014/main" id="{18B38D34-9FED-4EB4-AED2-EEF41E26A6CF}"/>
              </a:ext>
            </a:extLst>
          </p:cNvPr>
          <p:cNvPicPr>
            <a:picLocks noChangeAspect="1"/>
          </p:cNvPicPr>
          <p:nvPr/>
        </p:nvPicPr>
        <p:blipFill>
          <a:blip r:embed="rId2"/>
          <a:stretch>
            <a:fillRect/>
          </a:stretch>
        </p:blipFill>
        <p:spPr>
          <a:xfrm>
            <a:off x="495300" y="1311274"/>
            <a:ext cx="9474199" cy="3921125"/>
          </a:xfrm>
          <a:prstGeom prst="rect">
            <a:avLst/>
          </a:prstGeom>
        </p:spPr>
      </p:pic>
    </p:spTree>
    <p:extLst>
      <p:ext uri="{BB962C8B-B14F-4D97-AF65-F5344CB8AC3E}">
        <p14:creationId xmlns:p14="http://schemas.microsoft.com/office/powerpoint/2010/main" val="42142256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A2AD-E34F-444F-951B-094325C7F352}"/>
              </a:ext>
            </a:extLst>
          </p:cNvPr>
          <p:cNvSpPr>
            <a:spLocks noGrp="1"/>
          </p:cNvSpPr>
          <p:nvPr>
            <p:ph type="title"/>
          </p:nvPr>
        </p:nvSpPr>
        <p:spPr/>
        <p:txBody>
          <a:bodyPr/>
          <a:lstStyle/>
          <a:p>
            <a:r>
              <a:rPr lang="en-US" dirty="0" err="1"/>
              <a:t>Dockerfile</a:t>
            </a:r>
            <a:r>
              <a:rPr lang="en-US" dirty="0"/>
              <a:t> – FROM and ENV Instructions</a:t>
            </a:r>
          </a:p>
        </p:txBody>
      </p:sp>
      <p:sp>
        <p:nvSpPr>
          <p:cNvPr id="3" name="TextBox 2">
            <a:extLst>
              <a:ext uri="{FF2B5EF4-FFF2-40B4-BE49-F238E27FC236}">
                <a16:creationId xmlns:a16="http://schemas.microsoft.com/office/drawing/2014/main" id="{F40F5803-24EB-42D4-A07F-5ECEE63BF235}"/>
              </a:ext>
            </a:extLst>
          </p:cNvPr>
          <p:cNvSpPr txBox="1"/>
          <p:nvPr/>
        </p:nvSpPr>
        <p:spPr>
          <a:xfrm>
            <a:off x="2557403" y="2194282"/>
            <a:ext cx="1059596" cy="1015663"/>
          </a:xfrm>
          <a:prstGeom prst="rect">
            <a:avLst/>
          </a:prstGeom>
          <a:noFill/>
        </p:spPr>
        <p:txBody>
          <a:bodyPr wrap="square" rtlCol="0">
            <a:spAutoFit/>
          </a:bodyPr>
          <a:lstStyle/>
          <a:p>
            <a:r>
              <a:rPr lang="en-US" sz="2000" b="1" dirty="0">
                <a:solidFill>
                  <a:schemeClr val="bg1"/>
                </a:solidFill>
              </a:rPr>
              <a:t>Staging Server</a:t>
            </a:r>
          </a:p>
        </p:txBody>
      </p:sp>
      <p:sp>
        <p:nvSpPr>
          <p:cNvPr id="21" name="TextBox 20">
            <a:extLst>
              <a:ext uri="{FF2B5EF4-FFF2-40B4-BE49-F238E27FC236}">
                <a16:creationId xmlns:a16="http://schemas.microsoft.com/office/drawing/2014/main" id="{44092C7D-714D-470D-BA75-2CE4A0AD3C26}"/>
              </a:ext>
            </a:extLst>
          </p:cNvPr>
          <p:cNvSpPr txBox="1"/>
          <p:nvPr/>
        </p:nvSpPr>
        <p:spPr>
          <a:xfrm>
            <a:off x="3445565" y="1060230"/>
            <a:ext cx="8178955" cy="923330"/>
          </a:xfrm>
          <a:prstGeom prst="rect">
            <a:avLst/>
          </a:prstGeom>
          <a:noFill/>
          <a:ln>
            <a:solidFill>
              <a:srgbClr val="0070C0"/>
            </a:solidFill>
          </a:ln>
        </p:spPr>
        <p:txBody>
          <a:bodyPr wrap="square" rtlCol="0">
            <a:spAutoFit/>
          </a:bodyPr>
          <a:lstStyle/>
          <a:p>
            <a:r>
              <a:rPr lang="en-US" sz="1800" dirty="0">
                <a:latin typeface="Calibri" panose="020F0502020204030204" pitchFamily="34" charset="0"/>
                <a:cs typeface="Calibri" panose="020F0502020204030204" pitchFamily="34" charset="0"/>
              </a:rPr>
              <a:t>FROM instruction is the most crucial amongst all for </a:t>
            </a:r>
            <a:r>
              <a:rPr lang="en-US" sz="1800" dirty="0" err="1">
                <a:latin typeface="Calibri" panose="020F0502020204030204" pitchFamily="34" charset="0"/>
                <a:cs typeface="Calibri" panose="020F0502020204030204" pitchFamily="34" charset="0"/>
              </a:rPr>
              <a:t>Dockerfiles</a:t>
            </a:r>
            <a:r>
              <a:rPr lang="en-US" sz="1800" dirty="0">
                <a:latin typeface="Calibri" panose="020F0502020204030204" pitchFamily="34" charset="0"/>
                <a:cs typeface="Calibri" panose="020F0502020204030204" pitchFamily="34" charset="0"/>
              </a:rPr>
              <a:t>, It sets the base image required to start the build process. A valid </a:t>
            </a:r>
            <a:r>
              <a:rPr lang="en-US" sz="1800" dirty="0" err="1">
                <a:latin typeface="Calibri" panose="020F0502020204030204" pitchFamily="34" charset="0"/>
                <a:cs typeface="Calibri" panose="020F0502020204030204" pitchFamily="34" charset="0"/>
              </a:rPr>
              <a:t>Dockrefile</a:t>
            </a:r>
            <a:r>
              <a:rPr lang="en-US" sz="1800" dirty="0">
                <a:latin typeface="Calibri" panose="020F0502020204030204" pitchFamily="34" charset="0"/>
                <a:cs typeface="Calibri" panose="020F0502020204030204" pitchFamily="34" charset="0"/>
              </a:rPr>
              <a:t> must have FROM as its first instruction.</a:t>
            </a:r>
            <a:endParaRPr lang="en-US" sz="1800" b="1" dirty="0">
              <a:solidFill>
                <a:srgbClr val="0070C0"/>
              </a:solidFill>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CE4EB75F-7887-48ED-B3DB-D9A86CD5EA15}"/>
              </a:ext>
            </a:extLst>
          </p:cNvPr>
          <p:cNvSpPr/>
          <p:nvPr/>
        </p:nvSpPr>
        <p:spPr>
          <a:xfrm>
            <a:off x="940904" y="1163699"/>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FROM</a:t>
            </a:r>
          </a:p>
        </p:txBody>
      </p:sp>
      <p:sp>
        <p:nvSpPr>
          <p:cNvPr id="23" name="Rectangle: Rounded Corners 22">
            <a:extLst>
              <a:ext uri="{FF2B5EF4-FFF2-40B4-BE49-F238E27FC236}">
                <a16:creationId xmlns:a16="http://schemas.microsoft.com/office/drawing/2014/main" id="{ABA683AE-E574-4826-8E6B-5CD89CB944D9}"/>
              </a:ext>
            </a:extLst>
          </p:cNvPr>
          <p:cNvSpPr/>
          <p:nvPr/>
        </p:nvSpPr>
        <p:spPr bwMode="auto">
          <a:xfrm>
            <a:off x="3445565" y="2082800"/>
            <a:ext cx="3272735" cy="1422400"/>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7C3211E-77FE-4005-92BC-42DDBCEC9D95}"/>
              </a:ext>
            </a:extLst>
          </p:cNvPr>
          <p:cNvSpPr/>
          <p:nvPr/>
        </p:nvSpPr>
        <p:spPr bwMode="auto">
          <a:xfrm>
            <a:off x="3616999" y="2180623"/>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25" name="TextBox 24">
            <a:extLst>
              <a:ext uri="{FF2B5EF4-FFF2-40B4-BE49-F238E27FC236}">
                <a16:creationId xmlns:a16="http://schemas.microsoft.com/office/drawing/2014/main" id="{B3C46571-8D85-4C77-A96A-413268244A9E}"/>
              </a:ext>
            </a:extLst>
          </p:cNvPr>
          <p:cNvSpPr txBox="1"/>
          <p:nvPr/>
        </p:nvSpPr>
        <p:spPr>
          <a:xfrm>
            <a:off x="3616999" y="2526026"/>
            <a:ext cx="3511826"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 Usage: FROM [image name]</a:t>
            </a:r>
          </a:p>
          <a:p>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FROM ubuntu</a:t>
            </a:r>
          </a:p>
        </p:txBody>
      </p:sp>
      <p:sp>
        <p:nvSpPr>
          <p:cNvPr id="27" name="Rectangle 26">
            <a:extLst>
              <a:ext uri="{FF2B5EF4-FFF2-40B4-BE49-F238E27FC236}">
                <a16:creationId xmlns:a16="http://schemas.microsoft.com/office/drawing/2014/main" id="{8E2D09DA-7516-40BF-999A-D8ACF3B9993C}"/>
              </a:ext>
            </a:extLst>
          </p:cNvPr>
          <p:cNvSpPr/>
          <p:nvPr/>
        </p:nvSpPr>
        <p:spPr>
          <a:xfrm>
            <a:off x="940904" y="4084697"/>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ENV</a:t>
            </a:r>
          </a:p>
        </p:txBody>
      </p:sp>
      <p:sp>
        <p:nvSpPr>
          <p:cNvPr id="28" name="TextBox 27">
            <a:extLst>
              <a:ext uri="{FF2B5EF4-FFF2-40B4-BE49-F238E27FC236}">
                <a16:creationId xmlns:a16="http://schemas.microsoft.com/office/drawing/2014/main" id="{CD8B45B6-6EA2-40EE-8ECA-8D343285FF37}"/>
              </a:ext>
            </a:extLst>
          </p:cNvPr>
          <p:cNvSpPr txBox="1"/>
          <p:nvPr/>
        </p:nvSpPr>
        <p:spPr>
          <a:xfrm>
            <a:off x="3445565" y="3985989"/>
            <a:ext cx="8178955" cy="646331"/>
          </a:xfrm>
          <a:prstGeom prst="rect">
            <a:avLst/>
          </a:prstGeom>
          <a:noFill/>
          <a:ln>
            <a:solidFill>
              <a:srgbClr val="0070C0"/>
            </a:solidFill>
          </a:ln>
        </p:spPr>
        <p:txBody>
          <a:bodyPr wrap="square" rtlCol="0">
            <a:spAutoFit/>
          </a:bodyPr>
          <a:lstStyle/>
          <a:p>
            <a:r>
              <a:rPr lang="en-US" sz="1800" dirty="0">
                <a:latin typeface="Calibri" panose="020F0502020204030204" pitchFamily="34" charset="0"/>
                <a:cs typeface="Calibri" panose="020F0502020204030204" pitchFamily="34" charset="0"/>
              </a:rPr>
              <a:t>The ENV instruction is also useful for providing required environment variables specific to services you wish to containerize , such as MYSQL_ROOT_PASSWORD</a:t>
            </a:r>
            <a:endParaRPr lang="en-US" sz="1800" b="1" dirty="0">
              <a:solidFill>
                <a:srgbClr val="0070C0"/>
              </a:solidFill>
              <a:latin typeface="Calibri" panose="020F0502020204030204" pitchFamily="34" charset="0"/>
              <a:cs typeface="Calibri" panose="020F0502020204030204" pitchFamily="34" charset="0"/>
            </a:endParaRPr>
          </a:p>
        </p:txBody>
      </p:sp>
      <p:sp>
        <p:nvSpPr>
          <p:cNvPr id="29" name="Rectangle: Rounded Corners 28">
            <a:extLst>
              <a:ext uri="{FF2B5EF4-FFF2-40B4-BE49-F238E27FC236}">
                <a16:creationId xmlns:a16="http://schemas.microsoft.com/office/drawing/2014/main" id="{2052C5B2-EA68-4B06-AAD6-1752545F71D8}"/>
              </a:ext>
            </a:extLst>
          </p:cNvPr>
          <p:cNvSpPr/>
          <p:nvPr/>
        </p:nvSpPr>
        <p:spPr bwMode="auto">
          <a:xfrm>
            <a:off x="3445565" y="4922814"/>
            <a:ext cx="3511826" cy="1422400"/>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30" name="Rectangle 29">
            <a:extLst>
              <a:ext uri="{FF2B5EF4-FFF2-40B4-BE49-F238E27FC236}">
                <a16:creationId xmlns:a16="http://schemas.microsoft.com/office/drawing/2014/main" id="{9E3D4DF3-D005-4675-89CE-9FBFC8C01033}"/>
              </a:ext>
            </a:extLst>
          </p:cNvPr>
          <p:cNvSpPr/>
          <p:nvPr/>
        </p:nvSpPr>
        <p:spPr bwMode="auto">
          <a:xfrm>
            <a:off x="3616999" y="5020637"/>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31" name="TextBox 30">
            <a:extLst>
              <a:ext uri="{FF2B5EF4-FFF2-40B4-BE49-F238E27FC236}">
                <a16:creationId xmlns:a16="http://schemas.microsoft.com/office/drawing/2014/main" id="{A12DFCF5-A288-4395-A431-FA7C089BAFDE}"/>
              </a:ext>
            </a:extLst>
          </p:cNvPr>
          <p:cNvSpPr txBox="1"/>
          <p:nvPr/>
        </p:nvSpPr>
        <p:spPr>
          <a:xfrm>
            <a:off x="3616999" y="5359452"/>
            <a:ext cx="3511826"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ENV JAVA_HOME /</a:t>
            </a:r>
            <a:r>
              <a:rPr lang="en-US" sz="1600" dirty="0" err="1">
                <a:latin typeface="Calibri" panose="020F0502020204030204" pitchFamily="34" charset="0"/>
                <a:cs typeface="Calibri" panose="020F0502020204030204" pitchFamily="34" charset="0"/>
              </a:rPr>
              <a:t>usr</a:t>
            </a:r>
            <a:r>
              <a:rPr lang="en-US" sz="1600" dirty="0">
                <a:latin typeface="Calibri" panose="020F0502020204030204" pitchFamily="34" charset="0"/>
                <a:cs typeface="Calibri" panose="020F0502020204030204" pitchFamily="34" charset="0"/>
              </a:rPr>
              <a:t>/lib/java/jdk1.8</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ENV TOMCAT_VERSION 8.0.26</a:t>
            </a:r>
          </a:p>
        </p:txBody>
      </p:sp>
    </p:spTree>
    <p:extLst>
      <p:ext uri="{BB962C8B-B14F-4D97-AF65-F5344CB8AC3E}">
        <p14:creationId xmlns:p14="http://schemas.microsoft.com/office/powerpoint/2010/main" val="167287506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F024-7F6A-4062-9A5C-743B49F8B058}"/>
              </a:ext>
            </a:extLst>
          </p:cNvPr>
          <p:cNvSpPr>
            <a:spLocks noGrp="1"/>
          </p:cNvSpPr>
          <p:nvPr>
            <p:ph type="title"/>
          </p:nvPr>
        </p:nvSpPr>
        <p:spPr/>
        <p:txBody>
          <a:bodyPr/>
          <a:lstStyle/>
          <a:p>
            <a:r>
              <a:rPr lang="en-US" dirty="0" err="1"/>
              <a:t>Dockerfile</a:t>
            </a:r>
            <a:r>
              <a:rPr lang="en-US" dirty="0"/>
              <a:t> – RUN , ADD and COPY Instructions</a:t>
            </a:r>
          </a:p>
        </p:txBody>
      </p:sp>
      <p:sp>
        <p:nvSpPr>
          <p:cNvPr id="3" name="Rectangle 2">
            <a:extLst>
              <a:ext uri="{FF2B5EF4-FFF2-40B4-BE49-F238E27FC236}">
                <a16:creationId xmlns:a16="http://schemas.microsoft.com/office/drawing/2014/main" id="{33A7DEA1-6D25-4342-9C54-7DECF56CDF84}"/>
              </a:ext>
            </a:extLst>
          </p:cNvPr>
          <p:cNvSpPr/>
          <p:nvPr/>
        </p:nvSpPr>
        <p:spPr>
          <a:xfrm>
            <a:off x="940904" y="1366897"/>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RUN</a:t>
            </a:r>
          </a:p>
        </p:txBody>
      </p:sp>
      <p:sp>
        <p:nvSpPr>
          <p:cNvPr id="4" name="TextBox 3">
            <a:extLst>
              <a:ext uri="{FF2B5EF4-FFF2-40B4-BE49-F238E27FC236}">
                <a16:creationId xmlns:a16="http://schemas.microsoft.com/office/drawing/2014/main" id="{B5F4A72A-9E34-471D-923C-F2BCD7CBC76F}"/>
              </a:ext>
            </a:extLst>
          </p:cNvPr>
          <p:cNvSpPr txBox="1"/>
          <p:nvPr/>
        </p:nvSpPr>
        <p:spPr>
          <a:xfrm>
            <a:off x="3445565" y="1268189"/>
            <a:ext cx="8178955" cy="923330"/>
          </a:xfrm>
          <a:prstGeom prst="rect">
            <a:avLst/>
          </a:prstGeom>
          <a:noFill/>
          <a:ln>
            <a:solidFill>
              <a:srgbClr val="0070C0"/>
            </a:solidFill>
          </a:ln>
        </p:spPr>
        <p:txBody>
          <a:bodyPr wrap="square" rtlCol="0">
            <a:spAutoFit/>
          </a:bodyPr>
          <a:lstStyle/>
          <a:p>
            <a:r>
              <a:rPr lang="en-US" sz="1800" dirty="0">
                <a:latin typeface="Calibri" panose="020F0502020204030204" pitchFamily="34" charset="0"/>
                <a:cs typeface="Calibri" panose="020F0502020204030204" pitchFamily="34" charset="0"/>
              </a:rPr>
              <a:t>The RUN Instruction will execute any commands in a new layer on top of current image and commits the results. Resulting committed image will be used for the next step in </a:t>
            </a:r>
            <a:r>
              <a:rPr lang="en-US" sz="1800" dirty="0" err="1">
                <a:latin typeface="Calibri" panose="020F0502020204030204" pitchFamily="34" charset="0"/>
                <a:cs typeface="Calibri" panose="020F0502020204030204" pitchFamily="34" charset="0"/>
              </a:rPr>
              <a:t>Dockerfile</a:t>
            </a:r>
            <a:endParaRPr lang="en-US" sz="1800" b="1" dirty="0">
              <a:solidFill>
                <a:srgbClr val="0070C0"/>
              </a:solidFill>
              <a:latin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6221A33F-A7CD-44D0-AD8B-0162A86251A7}"/>
              </a:ext>
            </a:extLst>
          </p:cNvPr>
          <p:cNvSpPr/>
          <p:nvPr/>
        </p:nvSpPr>
        <p:spPr bwMode="auto">
          <a:xfrm>
            <a:off x="3445564" y="2243114"/>
            <a:ext cx="3914101" cy="1567578"/>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C4F265C5-CACA-4E34-B322-379FB6D69DA8}"/>
              </a:ext>
            </a:extLst>
          </p:cNvPr>
          <p:cNvSpPr/>
          <p:nvPr/>
        </p:nvSpPr>
        <p:spPr bwMode="auto">
          <a:xfrm>
            <a:off x="3616999" y="2340937"/>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7" name="TextBox 6">
            <a:extLst>
              <a:ext uri="{FF2B5EF4-FFF2-40B4-BE49-F238E27FC236}">
                <a16:creationId xmlns:a16="http://schemas.microsoft.com/office/drawing/2014/main" id="{DA596B85-2094-44E7-99F1-9051C7433F7F}"/>
              </a:ext>
            </a:extLst>
          </p:cNvPr>
          <p:cNvSpPr txBox="1"/>
          <p:nvPr/>
        </p:nvSpPr>
        <p:spPr>
          <a:xfrm>
            <a:off x="3616998" y="2679752"/>
            <a:ext cx="3914101"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RUN apt-get update &amp;&amp; apt-get install –y \</a:t>
            </a:r>
          </a:p>
          <a:p>
            <a:r>
              <a:rPr lang="en-US" sz="1600" dirty="0">
                <a:latin typeface="Calibri" panose="020F0502020204030204" pitchFamily="34" charset="0"/>
                <a:cs typeface="Calibri" panose="020F0502020204030204" pitchFamily="34" charset="0"/>
              </a:rPr>
              <a:t>              git \</a:t>
            </a:r>
          </a:p>
          <a:p>
            <a:r>
              <a:rPr lang="en-US" sz="1600" dirty="0">
                <a:latin typeface="Calibri" panose="020F0502020204030204" pitchFamily="34" charset="0"/>
                <a:cs typeface="Calibri" panose="020F0502020204030204" pitchFamily="34" charset="0"/>
              </a:rPr>
              <a:t>              jdk1.8 \</a:t>
            </a:r>
          </a:p>
          <a:p>
            <a:r>
              <a:rPr lang="en-US" sz="1600" dirty="0">
                <a:latin typeface="Calibri" panose="020F0502020204030204" pitchFamily="34" charset="0"/>
                <a:cs typeface="Calibri" panose="020F0502020204030204" pitchFamily="34" charset="0"/>
              </a:rPr>
              <a:t>              tomcat</a:t>
            </a:r>
          </a:p>
        </p:txBody>
      </p:sp>
      <p:sp>
        <p:nvSpPr>
          <p:cNvPr id="8" name="Rectangle 7">
            <a:extLst>
              <a:ext uri="{FF2B5EF4-FFF2-40B4-BE49-F238E27FC236}">
                <a16:creationId xmlns:a16="http://schemas.microsoft.com/office/drawing/2014/main" id="{E8D2A81E-16DA-4142-9A8E-23BA101CC30E}"/>
              </a:ext>
            </a:extLst>
          </p:cNvPr>
          <p:cNvSpPr/>
          <p:nvPr/>
        </p:nvSpPr>
        <p:spPr>
          <a:xfrm>
            <a:off x="940904" y="4084697"/>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ADD &amp; COPY</a:t>
            </a:r>
          </a:p>
        </p:txBody>
      </p:sp>
      <p:sp>
        <p:nvSpPr>
          <p:cNvPr id="9" name="TextBox 8">
            <a:extLst>
              <a:ext uri="{FF2B5EF4-FFF2-40B4-BE49-F238E27FC236}">
                <a16:creationId xmlns:a16="http://schemas.microsoft.com/office/drawing/2014/main" id="{81FFFEB7-51BF-4621-9DD9-6A3EAF30F39D}"/>
              </a:ext>
            </a:extLst>
          </p:cNvPr>
          <p:cNvSpPr txBox="1"/>
          <p:nvPr/>
        </p:nvSpPr>
        <p:spPr>
          <a:xfrm>
            <a:off x="3445565" y="3985989"/>
            <a:ext cx="8178955" cy="923330"/>
          </a:xfrm>
          <a:prstGeom prst="rect">
            <a:avLst/>
          </a:prstGeom>
          <a:noFill/>
          <a:ln>
            <a:solidFill>
              <a:srgbClr val="0070C0"/>
            </a:solidFill>
          </a:ln>
        </p:spPr>
        <p:txBody>
          <a:bodyPr wrap="square" rtlCol="0">
            <a:spAutoFit/>
          </a:bodyPr>
          <a:lstStyle/>
          <a:p>
            <a:r>
              <a:rPr lang="en-US" sz="1800" dirty="0">
                <a:latin typeface="Calibri" panose="020F0502020204030204" pitchFamily="34" charset="0"/>
                <a:cs typeface="Calibri" panose="020F0502020204030204" pitchFamily="34" charset="0"/>
              </a:rPr>
              <a:t>The Add and Copy commands can be used to add files to the container</a:t>
            </a:r>
          </a:p>
          <a:p>
            <a:pPr marL="285750" indent="-285750">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rPr>
              <a:t>For ADD if source file is a tar file the file will be extracted</a:t>
            </a:r>
          </a:p>
          <a:p>
            <a:pPr marL="285750" indent="-285750">
              <a:buFont typeface="Arial" panose="020B0604020202020204" pitchFamily="34" charset="0"/>
              <a:buChar char="•"/>
            </a:pPr>
            <a:r>
              <a:rPr lang="en-US" sz="1800" b="1" dirty="0">
                <a:solidFill>
                  <a:srgbClr val="0070C0"/>
                </a:solidFill>
                <a:latin typeface="Calibri" panose="020F0502020204030204" pitchFamily="34" charset="0"/>
                <a:cs typeface="Calibri" panose="020F0502020204030204" pitchFamily="34" charset="0"/>
              </a:rPr>
              <a:t>ADD allows source file to be a URL</a:t>
            </a:r>
          </a:p>
        </p:txBody>
      </p:sp>
      <p:sp>
        <p:nvSpPr>
          <p:cNvPr id="10" name="Rectangle: Rounded Corners 9">
            <a:extLst>
              <a:ext uri="{FF2B5EF4-FFF2-40B4-BE49-F238E27FC236}">
                <a16:creationId xmlns:a16="http://schemas.microsoft.com/office/drawing/2014/main" id="{FCA21365-785E-4CD7-AAE5-054943E16BA5}"/>
              </a:ext>
            </a:extLst>
          </p:cNvPr>
          <p:cNvSpPr/>
          <p:nvPr/>
        </p:nvSpPr>
        <p:spPr bwMode="auto">
          <a:xfrm>
            <a:off x="3343964" y="4968881"/>
            <a:ext cx="6968435" cy="1681186"/>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A07C7EA5-1AF6-4D0F-97DC-C51024A2F27E}"/>
              </a:ext>
            </a:extLst>
          </p:cNvPr>
          <p:cNvSpPr/>
          <p:nvPr/>
        </p:nvSpPr>
        <p:spPr bwMode="auto">
          <a:xfrm>
            <a:off x="3616999" y="5020637"/>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12" name="TextBox 11">
            <a:extLst>
              <a:ext uri="{FF2B5EF4-FFF2-40B4-BE49-F238E27FC236}">
                <a16:creationId xmlns:a16="http://schemas.microsoft.com/office/drawing/2014/main" id="{9A8D75D4-883F-4441-AEE6-E4F8186D1B51}"/>
              </a:ext>
            </a:extLst>
          </p:cNvPr>
          <p:cNvSpPr txBox="1"/>
          <p:nvPr/>
        </p:nvSpPr>
        <p:spPr>
          <a:xfrm>
            <a:off x="3616998" y="5359452"/>
            <a:ext cx="6797001" cy="1077218"/>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COPY */  /</a:t>
            </a:r>
            <a:r>
              <a:rPr lang="en-US" sz="1600" b="1" dirty="0" err="1">
                <a:latin typeface="Calibri" panose="020F0502020204030204" pitchFamily="34" charset="0"/>
                <a:cs typeface="Calibri" panose="020F0502020204030204" pitchFamily="34" charset="0"/>
              </a:rPr>
              <a:t>mydir</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 adds all files from host directory to container /</a:t>
            </a:r>
            <a:r>
              <a:rPr lang="en-US" sz="1600" dirty="0" err="1">
                <a:latin typeface="Calibri" panose="020F0502020204030204" pitchFamily="34" charset="0"/>
                <a:cs typeface="Calibri" panose="020F0502020204030204" pitchFamily="34" charset="0"/>
              </a:rPr>
              <a:t>mydir</a:t>
            </a:r>
            <a:r>
              <a:rPr lang="en-US" sz="1600" dirty="0">
                <a:latin typeface="Calibri" panose="020F0502020204030204" pitchFamily="34" charset="0"/>
                <a:cs typeface="Calibri" panose="020F0502020204030204" pitchFamily="34" charset="0"/>
              </a:rPr>
              <a:t> folder</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COPY </a:t>
            </a:r>
            <a:r>
              <a:rPr lang="en-US" sz="1600" b="1" dirty="0" err="1">
                <a:latin typeface="Calibri" panose="020F0502020204030204" pitchFamily="34" charset="0"/>
                <a:cs typeface="Calibri" panose="020F0502020204030204" pitchFamily="34" charset="0"/>
              </a:rPr>
              <a:t>hom</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mydir</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 adds all files starting with “</a:t>
            </a:r>
            <a:r>
              <a:rPr lang="en-US" sz="1600" dirty="0" err="1">
                <a:latin typeface="Calibri" panose="020F0502020204030204" pitchFamily="34" charset="0"/>
                <a:cs typeface="Calibri" panose="020F0502020204030204" pitchFamily="34" charset="0"/>
              </a:rPr>
              <a:t>hom</a:t>
            </a:r>
            <a:r>
              <a:rPr lang="en-US"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1714937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1D4D-0E32-44B5-B748-119B52F472C2}"/>
              </a:ext>
            </a:extLst>
          </p:cNvPr>
          <p:cNvSpPr>
            <a:spLocks noGrp="1"/>
          </p:cNvSpPr>
          <p:nvPr>
            <p:ph type="title"/>
          </p:nvPr>
        </p:nvSpPr>
        <p:spPr/>
        <p:txBody>
          <a:bodyPr/>
          <a:lstStyle/>
          <a:p>
            <a:r>
              <a:rPr lang="en-US" dirty="0" err="1"/>
              <a:t>Dockerfile</a:t>
            </a:r>
            <a:r>
              <a:rPr lang="en-US" dirty="0"/>
              <a:t> – EXPOSE and WORKDIR Instructions</a:t>
            </a:r>
          </a:p>
        </p:txBody>
      </p:sp>
      <p:sp>
        <p:nvSpPr>
          <p:cNvPr id="3" name="Rectangle 2">
            <a:extLst>
              <a:ext uri="{FF2B5EF4-FFF2-40B4-BE49-F238E27FC236}">
                <a16:creationId xmlns:a16="http://schemas.microsoft.com/office/drawing/2014/main" id="{B2A2A8C4-B4F0-4541-82A8-4E09BF3E7119}"/>
              </a:ext>
            </a:extLst>
          </p:cNvPr>
          <p:cNvSpPr/>
          <p:nvPr/>
        </p:nvSpPr>
        <p:spPr>
          <a:xfrm>
            <a:off x="940904" y="1366897"/>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Expose</a:t>
            </a:r>
          </a:p>
        </p:txBody>
      </p:sp>
      <p:sp>
        <p:nvSpPr>
          <p:cNvPr id="4" name="TextBox 3">
            <a:extLst>
              <a:ext uri="{FF2B5EF4-FFF2-40B4-BE49-F238E27FC236}">
                <a16:creationId xmlns:a16="http://schemas.microsoft.com/office/drawing/2014/main" id="{138734A1-24B8-40CD-91A0-04434B317454}"/>
              </a:ext>
            </a:extLst>
          </p:cNvPr>
          <p:cNvSpPr txBox="1"/>
          <p:nvPr/>
        </p:nvSpPr>
        <p:spPr>
          <a:xfrm>
            <a:off x="3445565" y="1213306"/>
            <a:ext cx="8178955" cy="1200329"/>
          </a:xfrm>
          <a:prstGeom prst="rect">
            <a:avLst/>
          </a:prstGeom>
          <a:noFill/>
          <a:ln>
            <a:solidFill>
              <a:srgbClr val="0070C0"/>
            </a:solidFill>
          </a:ln>
        </p:spPr>
        <p:txBody>
          <a:bodyPr wrap="square" rtlCol="0">
            <a:spAutoFit/>
          </a:bodyPr>
          <a:lstStyle/>
          <a:p>
            <a:r>
              <a:rPr lang="en-US" sz="1800" dirty="0">
                <a:latin typeface="Calibri" panose="020F0502020204030204" pitchFamily="34" charset="0"/>
                <a:cs typeface="Calibri" panose="020F0502020204030204" pitchFamily="34" charset="0"/>
              </a:rPr>
              <a:t>The EXPOSE Instruction informs Docker that the container will listen on the specified network ports at runtime. </a:t>
            </a:r>
          </a:p>
          <a:p>
            <a:r>
              <a:rPr lang="en-US" sz="1800" dirty="0">
                <a:latin typeface="Calibri" panose="020F0502020204030204" pitchFamily="34" charset="0"/>
                <a:cs typeface="Calibri" panose="020F0502020204030204" pitchFamily="34" charset="0"/>
              </a:rPr>
              <a:t>Docker uses this information to interconnect containers using links and to determine which ports to expose to the host when using –P flag</a:t>
            </a:r>
          </a:p>
        </p:txBody>
      </p:sp>
      <p:sp>
        <p:nvSpPr>
          <p:cNvPr id="5" name="Rectangle: Rounded Corners 4">
            <a:extLst>
              <a:ext uri="{FF2B5EF4-FFF2-40B4-BE49-F238E27FC236}">
                <a16:creationId xmlns:a16="http://schemas.microsoft.com/office/drawing/2014/main" id="{48508619-BC71-4E0C-92A5-B8556DFFF2D0}"/>
              </a:ext>
            </a:extLst>
          </p:cNvPr>
          <p:cNvSpPr/>
          <p:nvPr/>
        </p:nvSpPr>
        <p:spPr bwMode="auto">
          <a:xfrm>
            <a:off x="3445564" y="2548652"/>
            <a:ext cx="3914101" cy="1088800"/>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FE448B78-44D8-4991-858B-C41F5B00755F}"/>
              </a:ext>
            </a:extLst>
          </p:cNvPr>
          <p:cNvSpPr/>
          <p:nvPr/>
        </p:nvSpPr>
        <p:spPr bwMode="auto">
          <a:xfrm>
            <a:off x="3616999" y="2662884"/>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7" name="TextBox 6">
            <a:extLst>
              <a:ext uri="{FF2B5EF4-FFF2-40B4-BE49-F238E27FC236}">
                <a16:creationId xmlns:a16="http://schemas.microsoft.com/office/drawing/2014/main" id="{0C02831E-F602-4AC8-9166-64F6ABD72951}"/>
              </a:ext>
            </a:extLst>
          </p:cNvPr>
          <p:cNvSpPr txBox="1"/>
          <p:nvPr/>
        </p:nvSpPr>
        <p:spPr>
          <a:xfrm>
            <a:off x="3616998" y="3038941"/>
            <a:ext cx="3914101"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EXPOSE 8080</a:t>
            </a:r>
          </a:p>
        </p:txBody>
      </p:sp>
      <p:sp>
        <p:nvSpPr>
          <p:cNvPr id="8" name="Rectangle 7">
            <a:extLst>
              <a:ext uri="{FF2B5EF4-FFF2-40B4-BE49-F238E27FC236}">
                <a16:creationId xmlns:a16="http://schemas.microsoft.com/office/drawing/2014/main" id="{37300CDC-A75E-4272-898D-40528D1E0221}"/>
              </a:ext>
            </a:extLst>
          </p:cNvPr>
          <p:cNvSpPr/>
          <p:nvPr/>
        </p:nvSpPr>
        <p:spPr>
          <a:xfrm>
            <a:off x="940904" y="4084697"/>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WORKDIR</a:t>
            </a:r>
          </a:p>
        </p:txBody>
      </p:sp>
      <p:sp>
        <p:nvSpPr>
          <p:cNvPr id="9" name="TextBox 8">
            <a:extLst>
              <a:ext uri="{FF2B5EF4-FFF2-40B4-BE49-F238E27FC236}">
                <a16:creationId xmlns:a16="http://schemas.microsoft.com/office/drawing/2014/main" id="{9781D7E1-81DD-4374-BA24-D8C6C6F01154}"/>
              </a:ext>
            </a:extLst>
          </p:cNvPr>
          <p:cNvSpPr txBox="1"/>
          <p:nvPr/>
        </p:nvSpPr>
        <p:spPr>
          <a:xfrm>
            <a:off x="3445565" y="3985989"/>
            <a:ext cx="8178955" cy="923330"/>
          </a:xfrm>
          <a:prstGeom prst="rect">
            <a:avLst/>
          </a:prstGeom>
          <a:noFill/>
          <a:ln>
            <a:solidFill>
              <a:srgbClr val="0070C0"/>
            </a:solidFill>
          </a:ln>
        </p:spPr>
        <p:txBody>
          <a:bodyPr wrap="square" rtlCol="0">
            <a:spAutoFit/>
          </a:bodyPr>
          <a:lstStyle/>
          <a:p>
            <a:r>
              <a:rPr lang="en-US" sz="1800" dirty="0">
                <a:latin typeface="Calibri" panose="020F0502020204030204" pitchFamily="34" charset="0"/>
                <a:cs typeface="Calibri" panose="020F0502020204030204" pitchFamily="34" charset="0"/>
              </a:rPr>
              <a:t>The WORKDIR instruction sets the working directory for any RUN, CMD, COPY, ADD, ENTRYPOINT instructions that follow it in </a:t>
            </a:r>
            <a:r>
              <a:rPr lang="en-US" sz="1800" dirty="0" err="1">
                <a:latin typeface="Calibri" panose="020F0502020204030204" pitchFamily="34" charset="0"/>
                <a:cs typeface="Calibri" panose="020F0502020204030204" pitchFamily="34" charset="0"/>
              </a:rPr>
              <a:t>Dockerfile</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It can be used multiple times in one </a:t>
            </a:r>
            <a:r>
              <a:rPr lang="en-US" sz="1800" dirty="0" err="1">
                <a:latin typeface="Calibri" panose="020F0502020204030204" pitchFamily="34" charset="0"/>
                <a:cs typeface="Calibri" panose="020F0502020204030204" pitchFamily="34" charset="0"/>
              </a:rPr>
              <a:t>Dockerfile</a:t>
            </a:r>
            <a:endParaRPr lang="en-US" sz="1800" dirty="0">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3D588192-3AF0-472D-8BDE-DC041FA7411A}"/>
              </a:ext>
            </a:extLst>
          </p:cNvPr>
          <p:cNvSpPr/>
          <p:nvPr/>
        </p:nvSpPr>
        <p:spPr bwMode="auto">
          <a:xfrm>
            <a:off x="3343964" y="4968881"/>
            <a:ext cx="6968435" cy="1681186"/>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C8865D32-1E67-4989-884F-23F522220C70}"/>
              </a:ext>
            </a:extLst>
          </p:cNvPr>
          <p:cNvSpPr/>
          <p:nvPr/>
        </p:nvSpPr>
        <p:spPr bwMode="auto">
          <a:xfrm>
            <a:off x="3616999" y="5020637"/>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12" name="TextBox 11">
            <a:extLst>
              <a:ext uri="{FF2B5EF4-FFF2-40B4-BE49-F238E27FC236}">
                <a16:creationId xmlns:a16="http://schemas.microsoft.com/office/drawing/2014/main" id="{21DC4A80-A8DE-4D67-B4FF-A3A244B3C207}"/>
              </a:ext>
            </a:extLst>
          </p:cNvPr>
          <p:cNvSpPr txBox="1"/>
          <p:nvPr/>
        </p:nvSpPr>
        <p:spPr>
          <a:xfrm>
            <a:off x="3616998" y="5359452"/>
            <a:ext cx="6797001"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#If a relative path is provided , it will be relative to the path of the previous WORKDIR instruction.</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WORKDIR $CATALINA_HOME</a:t>
            </a:r>
          </a:p>
        </p:txBody>
      </p:sp>
    </p:spTree>
    <p:extLst>
      <p:ext uri="{BB962C8B-B14F-4D97-AF65-F5344CB8AC3E}">
        <p14:creationId xmlns:p14="http://schemas.microsoft.com/office/powerpoint/2010/main" val="150852441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536E-2A4D-472C-AFD6-79B1B5B75DE9}"/>
              </a:ext>
            </a:extLst>
          </p:cNvPr>
          <p:cNvSpPr>
            <a:spLocks noGrp="1"/>
          </p:cNvSpPr>
          <p:nvPr>
            <p:ph type="title"/>
          </p:nvPr>
        </p:nvSpPr>
        <p:spPr/>
        <p:txBody>
          <a:bodyPr/>
          <a:lstStyle/>
          <a:p>
            <a:r>
              <a:rPr lang="en-US" dirty="0" err="1"/>
              <a:t>Dockerfile</a:t>
            </a:r>
            <a:r>
              <a:rPr lang="en-US" dirty="0"/>
              <a:t> – CMD and ENTRYPOINT Instructions</a:t>
            </a:r>
          </a:p>
        </p:txBody>
      </p:sp>
      <p:sp>
        <p:nvSpPr>
          <p:cNvPr id="3" name="Rectangle 2">
            <a:extLst>
              <a:ext uri="{FF2B5EF4-FFF2-40B4-BE49-F238E27FC236}">
                <a16:creationId xmlns:a16="http://schemas.microsoft.com/office/drawing/2014/main" id="{A06292CC-E5A5-492D-AC69-3A07EEEA17CC}"/>
              </a:ext>
            </a:extLst>
          </p:cNvPr>
          <p:cNvSpPr/>
          <p:nvPr/>
        </p:nvSpPr>
        <p:spPr>
          <a:xfrm>
            <a:off x="940904" y="1366897"/>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CMD</a:t>
            </a:r>
          </a:p>
        </p:txBody>
      </p:sp>
      <p:sp>
        <p:nvSpPr>
          <p:cNvPr id="4" name="TextBox 3">
            <a:extLst>
              <a:ext uri="{FF2B5EF4-FFF2-40B4-BE49-F238E27FC236}">
                <a16:creationId xmlns:a16="http://schemas.microsoft.com/office/drawing/2014/main" id="{6CC84CF6-4126-4188-BA40-B215D986D6AF}"/>
              </a:ext>
            </a:extLst>
          </p:cNvPr>
          <p:cNvSpPr txBox="1"/>
          <p:nvPr/>
        </p:nvSpPr>
        <p:spPr>
          <a:xfrm>
            <a:off x="3445565" y="1213306"/>
            <a:ext cx="8178955" cy="923330"/>
          </a:xfrm>
          <a:prstGeom prst="rect">
            <a:avLst/>
          </a:prstGeom>
          <a:noFill/>
          <a:ln>
            <a:solidFill>
              <a:srgbClr val="0070C0"/>
            </a:solidFill>
          </a:ln>
        </p:spPr>
        <p:txBody>
          <a:bodyPr wrap="square" rtlCol="0">
            <a:spAutoFit/>
          </a:bodyPr>
          <a:lstStyle/>
          <a:p>
            <a:r>
              <a:rPr lang="en-US" sz="1800" dirty="0">
                <a:latin typeface="Calibri" panose="020F0502020204030204" pitchFamily="34" charset="0"/>
                <a:cs typeface="Calibri" panose="020F0502020204030204" pitchFamily="34" charset="0"/>
              </a:rPr>
              <a:t>The main purpose of a CMD instruction is to provide defaults for an executing container.</a:t>
            </a:r>
          </a:p>
          <a:p>
            <a:r>
              <a:rPr lang="en-US" sz="1800" dirty="0">
                <a:latin typeface="Calibri" panose="020F0502020204030204" pitchFamily="34" charset="0"/>
                <a:cs typeface="Calibri" panose="020F0502020204030204" pitchFamily="34" charset="0"/>
              </a:rPr>
              <a:t>Can be overridden with arguments to docker run.</a:t>
            </a:r>
          </a:p>
        </p:txBody>
      </p:sp>
      <p:sp>
        <p:nvSpPr>
          <p:cNvPr id="5" name="Rectangle: Rounded Corners 4">
            <a:extLst>
              <a:ext uri="{FF2B5EF4-FFF2-40B4-BE49-F238E27FC236}">
                <a16:creationId xmlns:a16="http://schemas.microsoft.com/office/drawing/2014/main" id="{B74198B1-1E45-4AC5-B246-60919D836B4F}"/>
              </a:ext>
            </a:extLst>
          </p:cNvPr>
          <p:cNvSpPr/>
          <p:nvPr/>
        </p:nvSpPr>
        <p:spPr bwMode="auto">
          <a:xfrm>
            <a:off x="3445564" y="2204850"/>
            <a:ext cx="3914101" cy="1088800"/>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51CFA76A-ECEE-42A7-A8D9-F2215878EAA5}"/>
              </a:ext>
            </a:extLst>
          </p:cNvPr>
          <p:cNvSpPr/>
          <p:nvPr/>
        </p:nvSpPr>
        <p:spPr bwMode="auto">
          <a:xfrm>
            <a:off x="3616998" y="2294523"/>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7" name="TextBox 6">
            <a:extLst>
              <a:ext uri="{FF2B5EF4-FFF2-40B4-BE49-F238E27FC236}">
                <a16:creationId xmlns:a16="http://schemas.microsoft.com/office/drawing/2014/main" id="{8E265700-25F0-424E-AAE7-9816FCA4EF83}"/>
              </a:ext>
            </a:extLst>
          </p:cNvPr>
          <p:cNvSpPr txBox="1"/>
          <p:nvPr/>
        </p:nvSpPr>
        <p:spPr>
          <a:xfrm>
            <a:off x="3616998" y="2708084"/>
            <a:ext cx="3914101"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CMD [“Catalina.sh, “run”]</a:t>
            </a:r>
          </a:p>
        </p:txBody>
      </p:sp>
      <p:sp>
        <p:nvSpPr>
          <p:cNvPr id="8" name="Rectangle 7">
            <a:extLst>
              <a:ext uri="{FF2B5EF4-FFF2-40B4-BE49-F238E27FC236}">
                <a16:creationId xmlns:a16="http://schemas.microsoft.com/office/drawing/2014/main" id="{A9D137AB-3E75-4B08-BBBE-2D46FBD2B2AF}"/>
              </a:ext>
            </a:extLst>
          </p:cNvPr>
          <p:cNvSpPr/>
          <p:nvPr/>
        </p:nvSpPr>
        <p:spPr>
          <a:xfrm>
            <a:off x="940904" y="3813266"/>
            <a:ext cx="1656522"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ENTRYPOINT</a:t>
            </a:r>
          </a:p>
        </p:txBody>
      </p:sp>
      <p:sp>
        <p:nvSpPr>
          <p:cNvPr id="9" name="TextBox 8">
            <a:extLst>
              <a:ext uri="{FF2B5EF4-FFF2-40B4-BE49-F238E27FC236}">
                <a16:creationId xmlns:a16="http://schemas.microsoft.com/office/drawing/2014/main" id="{2E565676-76A5-40CF-AE2A-8A46701E3408}"/>
              </a:ext>
            </a:extLst>
          </p:cNvPr>
          <p:cNvSpPr txBox="1"/>
          <p:nvPr/>
        </p:nvSpPr>
        <p:spPr>
          <a:xfrm>
            <a:off x="3441621" y="3833431"/>
            <a:ext cx="8178955" cy="1323439"/>
          </a:xfrm>
          <a:prstGeom prst="rect">
            <a:avLst/>
          </a:prstGeom>
          <a:noFill/>
          <a:ln>
            <a:solidFill>
              <a:srgbClr val="0070C0"/>
            </a:solidFill>
          </a:ln>
        </p:spPr>
        <p:txBody>
          <a:bodyPr wrap="square" rtlCol="0">
            <a:spAutoFit/>
          </a:bodyPr>
          <a:lstStyle/>
          <a:p>
            <a:r>
              <a:rPr lang="en-US" sz="2000" dirty="0">
                <a:latin typeface="Calibri" panose="020F0502020204030204" pitchFamily="34" charset="0"/>
                <a:cs typeface="Calibri" panose="020F0502020204030204" pitchFamily="34" charset="0"/>
              </a:rPr>
              <a:t>ENTRYPOINT arguments sets the concrete default application that is used every time a container is created using the image</a:t>
            </a:r>
          </a:p>
          <a:p>
            <a:r>
              <a:rPr lang="en-US" sz="2000" dirty="0">
                <a:latin typeface="Calibri" panose="020F0502020204030204" pitchFamily="34" charset="0"/>
                <a:cs typeface="Calibri" panose="020F0502020204030204" pitchFamily="34" charset="0"/>
              </a:rPr>
              <a:t>Unlike CMD instruction , ENTRYPOINT cannot be overridden with arguments to docker run.</a:t>
            </a:r>
          </a:p>
        </p:txBody>
      </p:sp>
      <p:sp>
        <p:nvSpPr>
          <p:cNvPr id="10" name="Rectangle: Rounded Corners 9">
            <a:extLst>
              <a:ext uri="{FF2B5EF4-FFF2-40B4-BE49-F238E27FC236}">
                <a16:creationId xmlns:a16="http://schemas.microsoft.com/office/drawing/2014/main" id="{AA103FB9-7577-42BD-BAC3-401ECFEA9344}"/>
              </a:ext>
            </a:extLst>
          </p:cNvPr>
          <p:cNvSpPr/>
          <p:nvPr/>
        </p:nvSpPr>
        <p:spPr bwMode="auto">
          <a:xfrm>
            <a:off x="3441621" y="5238900"/>
            <a:ext cx="6968435" cy="1299300"/>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DDCBA26A-886E-4C83-A30B-DD616437E177}"/>
              </a:ext>
            </a:extLst>
          </p:cNvPr>
          <p:cNvSpPr/>
          <p:nvPr/>
        </p:nvSpPr>
        <p:spPr bwMode="auto">
          <a:xfrm>
            <a:off x="3616998" y="5409626"/>
            <a:ext cx="888162" cy="301982"/>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13" name="TextBox 12">
            <a:extLst>
              <a:ext uri="{FF2B5EF4-FFF2-40B4-BE49-F238E27FC236}">
                <a16:creationId xmlns:a16="http://schemas.microsoft.com/office/drawing/2014/main" id="{75E24F5A-C3A4-40F9-833C-1485430E47AC}"/>
              </a:ext>
            </a:extLst>
          </p:cNvPr>
          <p:cNvSpPr txBox="1"/>
          <p:nvPr/>
        </p:nvSpPr>
        <p:spPr>
          <a:xfrm>
            <a:off x="3616997" y="5822545"/>
            <a:ext cx="3914101"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ENTRYPOINT [“Catalina.sh, “run”]</a:t>
            </a:r>
          </a:p>
        </p:txBody>
      </p:sp>
    </p:spTree>
    <p:extLst>
      <p:ext uri="{BB962C8B-B14F-4D97-AF65-F5344CB8AC3E}">
        <p14:creationId xmlns:p14="http://schemas.microsoft.com/office/powerpoint/2010/main" val="12748095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C5E0-143C-4D9A-9FD5-B33959B9A5AF}"/>
              </a:ext>
            </a:extLst>
          </p:cNvPr>
          <p:cNvSpPr>
            <a:spLocks noGrp="1"/>
          </p:cNvSpPr>
          <p:nvPr>
            <p:ph type="title"/>
          </p:nvPr>
        </p:nvSpPr>
        <p:spPr>
          <a:xfrm>
            <a:off x="286112" y="57076"/>
            <a:ext cx="11496420" cy="719592"/>
          </a:xfrm>
        </p:spPr>
        <p:txBody>
          <a:bodyPr/>
          <a:lstStyle/>
          <a:p>
            <a:br>
              <a:rPr lang="en-US" dirty="0">
                <a:solidFill>
                  <a:schemeClr val="accent6"/>
                </a:solidFill>
              </a:rPr>
            </a:br>
            <a:r>
              <a:rPr lang="en-US" dirty="0"/>
              <a:t>The</a:t>
            </a:r>
            <a:r>
              <a:rPr lang="en-US" dirty="0">
                <a:solidFill>
                  <a:schemeClr val="accent6"/>
                </a:solidFill>
              </a:rPr>
              <a:t> </a:t>
            </a:r>
            <a:r>
              <a:rPr lang="en-US" dirty="0"/>
              <a:t>Shipping Container analogy</a:t>
            </a:r>
            <a:br>
              <a:rPr lang="en-US" dirty="0">
                <a:solidFill>
                  <a:schemeClr val="accent6"/>
                </a:solidFill>
              </a:rPr>
            </a:br>
            <a:endParaRPr lang="en-US" dirty="0"/>
          </a:p>
        </p:txBody>
      </p:sp>
      <p:pic>
        <p:nvPicPr>
          <p:cNvPr id="4" name="Picture 3">
            <a:extLst>
              <a:ext uri="{FF2B5EF4-FFF2-40B4-BE49-F238E27FC236}">
                <a16:creationId xmlns:a16="http://schemas.microsoft.com/office/drawing/2014/main" id="{C5CD793C-48E3-410F-BFC9-665AB16571C5}"/>
              </a:ext>
            </a:extLst>
          </p:cNvPr>
          <p:cNvPicPr>
            <a:picLocks noChangeAspect="1"/>
          </p:cNvPicPr>
          <p:nvPr/>
        </p:nvPicPr>
        <p:blipFill>
          <a:blip r:embed="rId2"/>
          <a:stretch>
            <a:fillRect/>
          </a:stretch>
        </p:blipFill>
        <p:spPr>
          <a:xfrm>
            <a:off x="286111" y="899410"/>
            <a:ext cx="11691030" cy="5336497"/>
          </a:xfrm>
          <a:prstGeom prst="rect">
            <a:avLst/>
          </a:prstGeom>
        </p:spPr>
      </p:pic>
    </p:spTree>
    <p:extLst>
      <p:ext uri="{BB962C8B-B14F-4D97-AF65-F5344CB8AC3E}">
        <p14:creationId xmlns:p14="http://schemas.microsoft.com/office/powerpoint/2010/main" val="143649628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6846-894F-4FC1-8B17-AFFE8DA3950B}"/>
              </a:ext>
            </a:extLst>
          </p:cNvPr>
          <p:cNvSpPr>
            <a:spLocks noGrp="1"/>
          </p:cNvSpPr>
          <p:nvPr>
            <p:ph type="title"/>
          </p:nvPr>
        </p:nvSpPr>
        <p:spPr/>
        <p:txBody>
          <a:bodyPr/>
          <a:lstStyle/>
          <a:p>
            <a:r>
              <a:rPr lang="en-US" dirty="0" err="1"/>
              <a:t>Dockerfile</a:t>
            </a:r>
            <a:r>
              <a:rPr lang="en-US" dirty="0"/>
              <a:t> – Volume , USER and Maintainer Instructions</a:t>
            </a:r>
          </a:p>
        </p:txBody>
      </p:sp>
      <p:sp>
        <p:nvSpPr>
          <p:cNvPr id="3" name="TextBox 2">
            <a:extLst>
              <a:ext uri="{FF2B5EF4-FFF2-40B4-BE49-F238E27FC236}">
                <a16:creationId xmlns:a16="http://schemas.microsoft.com/office/drawing/2014/main" id="{231FD38E-197A-42D4-9022-4C462E26D285}"/>
              </a:ext>
            </a:extLst>
          </p:cNvPr>
          <p:cNvSpPr txBox="1"/>
          <p:nvPr/>
        </p:nvSpPr>
        <p:spPr>
          <a:xfrm>
            <a:off x="3114261" y="4941720"/>
            <a:ext cx="8680173" cy="707886"/>
          </a:xfrm>
          <a:prstGeom prst="rect">
            <a:avLst/>
          </a:prstGeom>
          <a:noFill/>
          <a:ln>
            <a:solidFill>
              <a:srgbClr val="0070C0"/>
            </a:solidFill>
          </a:ln>
        </p:spPr>
        <p:txBody>
          <a:bodyPr wrap="square" rtlCol="0">
            <a:spAutoFit/>
          </a:bodyPr>
          <a:lstStyle/>
          <a:p>
            <a:r>
              <a:rPr lang="en-US" sz="2000" dirty="0"/>
              <a:t>The MAINTAINER instruction is a not-executing command declares the author. It should come nonetheless after FROM command.</a:t>
            </a:r>
            <a:endParaRPr lang="en-US" sz="2000" b="1" dirty="0">
              <a:solidFill>
                <a:srgbClr val="0070C0"/>
              </a:solidFill>
            </a:endParaRPr>
          </a:p>
        </p:txBody>
      </p:sp>
      <p:sp>
        <p:nvSpPr>
          <p:cNvPr id="4" name="Rectangle 3">
            <a:extLst>
              <a:ext uri="{FF2B5EF4-FFF2-40B4-BE49-F238E27FC236}">
                <a16:creationId xmlns:a16="http://schemas.microsoft.com/office/drawing/2014/main" id="{73F441B0-C9D2-44C0-8340-83AFCCB0E851}"/>
              </a:ext>
            </a:extLst>
          </p:cNvPr>
          <p:cNvSpPr/>
          <p:nvPr/>
        </p:nvSpPr>
        <p:spPr>
          <a:xfrm>
            <a:off x="725851" y="4876566"/>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MAINTAINER</a:t>
            </a:r>
          </a:p>
        </p:txBody>
      </p:sp>
      <p:sp>
        <p:nvSpPr>
          <p:cNvPr id="5" name="TextBox 4">
            <a:extLst>
              <a:ext uri="{FF2B5EF4-FFF2-40B4-BE49-F238E27FC236}">
                <a16:creationId xmlns:a16="http://schemas.microsoft.com/office/drawing/2014/main" id="{2A0756F9-26BF-4AEE-BCB2-E1E3A59CCA99}"/>
              </a:ext>
            </a:extLst>
          </p:cNvPr>
          <p:cNvSpPr txBox="1"/>
          <p:nvPr/>
        </p:nvSpPr>
        <p:spPr>
          <a:xfrm>
            <a:off x="3102358" y="3156520"/>
            <a:ext cx="8680173" cy="707886"/>
          </a:xfrm>
          <a:prstGeom prst="rect">
            <a:avLst/>
          </a:prstGeom>
          <a:noFill/>
          <a:ln>
            <a:solidFill>
              <a:srgbClr val="0070C0"/>
            </a:solidFill>
          </a:ln>
        </p:spPr>
        <p:txBody>
          <a:bodyPr wrap="square" rtlCol="0">
            <a:spAutoFit/>
          </a:bodyPr>
          <a:lstStyle/>
          <a:p>
            <a:r>
              <a:rPr lang="en-US" sz="2000" dirty="0"/>
              <a:t>The USER instruction is used to set the UID (or username) which is to run the container based on the image being built.</a:t>
            </a:r>
            <a:endParaRPr lang="en-US" sz="2000" b="1" dirty="0">
              <a:solidFill>
                <a:srgbClr val="0070C0"/>
              </a:solidFill>
            </a:endParaRPr>
          </a:p>
        </p:txBody>
      </p:sp>
      <p:sp>
        <p:nvSpPr>
          <p:cNvPr id="6" name="Rectangle 5">
            <a:extLst>
              <a:ext uri="{FF2B5EF4-FFF2-40B4-BE49-F238E27FC236}">
                <a16:creationId xmlns:a16="http://schemas.microsoft.com/office/drawing/2014/main" id="{66148F80-C076-4C77-8373-BD1832D19CF9}"/>
              </a:ext>
            </a:extLst>
          </p:cNvPr>
          <p:cNvSpPr/>
          <p:nvPr/>
        </p:nvSpPr>
        <p:spPr>
          <a:xfrm>
            <a:off x="725851" y="3239032"/>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USER</a:t>
            </a:r>
          </a:p>
        </p:txBody>
      </p:sp>
      <p:sp>
        <p:nvSpPr>
          <p:cNvPr id="7" name="Rectangle: Rounded Corners 6">
            <a:extLst>
              <a:ext uri="{FF2B5EF4-FFF2-40B4-BE49-F238E27FC236}">
                <a16:creationId xmlns:a16="http://schemas.microsoft.com/office/drawing/2014/main" id="{16D14EB7-B7BB-45DB-9E2F-6EB09D9B0AF7}"/>
              </a:ext>
            </a:extLst>
          </p:cNvPr>
          <p:cNvSpPr/>
          <p:nvPr/>
        </p:nvSpPr>
        <p:spPr bwMode="auto">
          <a:xfrm>
            <a:off x="3101858" y="3992393"/>
            <a:ext cx="6968435" cy="752922"/>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72241E77-59DB-4B06-A185-03D99CBA065D}"/>
              </a:ext>
            </a:extLst>
          </p:cNvPr>
          <p:cNvSpPr/>
          <p:nvPr/>
        </p:nvSpPr>
        <p:spPr bwMode="auto">
          <a:xfrm>
            <a:off x="3289638" y="4050314"/>
            <a:ext cx="888162" cy="217769"/>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9" name="TextBox 8">
            <a:extLst>
              <a:ext uri="{FF2B5EF4-FFF2-40B4-BE49-F238E27FC236}">
                <a16:creationId xmlns:a16="http://schemas.microsoft.com/office/drawing/2014/main" id="{9DCF41AF-5AAE-4647-BB3F-936B6A70CD9A}"/>
              </a:ext>
            </a:extLst>
          </p:cNvPr>
          <p:cNvSpPr txBox="1"/>
          <p:nvPr/>
        </p:nvSpPr>
        <p:spPr>
          <a:xfrm>
            <a:off x="3289637" y="4275176"/>
            <a:ext cx="3914101"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USER nobody</a:t>
            </a:r>
          </a:p>
        </p:txBody>
      </p:sp>
      <p:sp>
        <p:nvSpPr>
          <p:cNvPr id="10" name="Rectangle: Rounded Corners 9">
            <a:extLst>
              <a:ext uri="{FF2B5EF4-FFF2-40B4-BE49-F238E27FC236}">
                <a16:creationId xmlns:a16="http://schemas.microsoft.com/office/drawing/2014/main" id="{A04D72FC-BB9F-409B-9B31-35394C94C7E9}"/>
              </a:ext>
            </a:extLst>
          </p:cNvPr>
          <p:cNvSpPr/>
          <p:nvPr/>
        </p:nvSpPr>
        <p:spPr bwMode="auto">
          <a:xfrm>
            <a:off x="3102358" y="5754456"/>
            <a:ext cx="6968435" cy="752922"/>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14D25BA9-BCA1-402B-9A8E-63BAF2BBD271}"/>
              </a:ext>
            </a:extLst>
          </p:cNvPr>
          <p:cNvSpPr/>
          <p:nvPr/>
        </p:nvSpPr>
        <p:spPr bwMode="auto">
          <a:xfrm>
            <a:off x="3277735" y="5773411"/>
            <a:ext cx="888162" cy="217769"/>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12" name="TextBox 11">
            <a:extLst>
              <a:ext uri="{FF2B5EF4-FFF2-40B4-BE49-F238E27FC236}">
                <a16:creationId xmlns:a16="http://schemas.microsoft.com/office/drawing/2014/main" id="{64EACE64-49BB-4E75-B89B-5A99C35B2462}"/>
              </a:ext>
            </a:extLst>
          </p:cNvPr>
          <p:cNvSpPr txBox="1"/>
          <p:nvPr/>
        </p:nvSpPr>
        <p:spPr>
          <a:xfrm>
            <a:off x="3277734" y="6047475"/>
            <a:ext cx="3914101"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MAINTAINER Developer1</a:t>
            </a:r>
          </a:p>
        </p:txBody>
      </p:sp>
      <p:sp>
        <p:nvSpPr>
          <p:cNvPr id="13" name="Rectangle 12">
            <a:extLst>
              <a:ext uri="{FF2B5EF4-FFF2-40B4-BE49-F238E27FC236}">
                <a16:creationId xmlns:a16="http://schemas.microsoft.com/office/drawing/2014/main" id="{05EAD941-64E1-4602-850F-909CFDEE06AA}"/>
              </a:ext>
            </a:extLst>
          </p:cNvPr>
          <p:cNvSpPr/>
          <p:nvPr/>
        </p:nvSpPr>
        <p:spPr>
          <a:xfrm>
            <a:off x="725850" y="1211101"/>
            <a:ext cx="1778809" cy="542862"/>
          </a:xfrm>
          <a:prstGeom prst="rect">
            <a:avLst/>
          </a:prstGeom>
          <a:solidFill>
            <a:srgbClr val="00B0F0"/>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VOLUME</a:t>
            </a:r>
          </a:p>
        </p:txBody>
      </p:sp>
      <p:sp>
        <p:nvSpPr>
          <p:cNvPr id="14" name="TextBox 13">
            <a:extLst>
              <a:ext uri="{FF2B5EF4-FFF2-40B4-BE49-F238E27FC236}">
                <a16:creationId xmlns:a16="http://schemas.microsoft.com/office/drawing/2014/main" id="{A5D7BC9F-CD40-4B3F-A3E8-E3C925541E1F}"/>
              </a:ext>
            </a:extLst>
          </p:cNvPr>
          <p:cNvSpPr txBox="1"/>
          <p:nvPr/>
        </p:nvSpPr>
        <p:spPr>
          <a:xfrm>
            <a:off x="3016051" y="975704"/>
            <a:ext cx="8680173" cy="1015663"/>
          </a:xfrm>
          <a:prstGeom prst="rect">
            <a:avLst/>
          </a:prstGeom>
          <a:noFill/>
          <a:ln>
            <a:solidFill>
              <a:srgbClr val="0070C0"/>
            </a:solidFill>
          </a:ln>
        </p:spPr>
        <p:txBody>
          <a:bodyPr wrap="square" rtlCol="0">
            <a:spAutoFit/>
          </a:bodyPr>
          <a:lstStyle/>
          <a:p>
            <a:r>
              <a:rPr lang="en-US" sz="2000" b="0" i="0" dirty="0">
                <a:solidFill>
                  <a:srgbClr val="202124"/>
                </a:solidFill>
                <a:effectLst/>
                <a:latin typeface="Calibri" panose="020F0502020204030204" pitchFamily="34" charset="0"/>
                <a:cs typeface="Calibri" panose="020F0502020204030204" pitchFamily="34" charset="0"/>
              </a:rPr>
              <a:t>The </a:t>
            </a:r>
            <a:r>
              <a:rPr lang="en-US" sz="2000" b="1" i="0" dirty="0">
                <a:solidFill>
                  <a:srgbClr val="202124"/>
                </a:solidFill>
                <a:effectLst/>
                <a:latin typeface="Calibri" panose="020F0502020204030204" pitchFamily="34" charset="0"/>
                <a:cs typeface="Calibri" panose="020F0502020204030204" pitchFamily="34" charset="0"/>
              </a:rPr>
              <a:t>VOLUME instruction</a:t>
            </a:r>
            <a:r>
              <a:rPr lang="en-US" sz="2000" b="0" i="0" dirty="0">
                <a:solidFill>
                  <a:srgbClr val="202124"/>
                </a:solidFill>
                <a:effectLst/>
                <a:latin typeface="Calibri" panose="020F0502020204030204" pitchFamily="34" charset="0"/>
                <a:cs typeface="Calibri" panose="020F0502020204030204" pitchFamily="34" charset="0"/>
              </a:rPr>
              <a:t> is used to specify one or more directories that bypass the Union File System. This </a:t>
            </a:r>
            <a:r>
              <a:rPr lang="en-US" sz="2000" b="1" i="0" dirty="0">
                <a:solidFill>
                  <a:srgbClr val="202124"/>
                </a:solidFill>
                <a:effectLst/>
                <a:latin typeface="Calibri" panose="020F0502020204030204" pitchFamily="34" charset="0"/>
                <a:cs typeface="Calibri" panose="020F0502020204030204" pitchFamily="34" charset="0"/>
              </a:rPr>
              <a:t>instruction</a:t>
            </a:r>
            <a:r>
              <a:rPr lang="en-US" sz="2000" b="0" i="0" dirty="0">
                <a:solidFill>
                  <a:srgbClr val="202124"/>
                </a:solidFill>
                <a:effectLst/>
                <a:latin typeface="Calibri" panose="020F0502020204030204" pitchFamily="34" charset="0"/>
                <a:cs typeface="Calibri" panose="020F0502020204030204" pitchFamily="34" charset="0"/>
              </a:rPr>
              <a:t> is how the author of the </a:t>
            </a:r>
            <a:r>
              <a:rPr lang="en-US" sz="2000" b="1" i="0" dirty="0" err="1">
                <a:solidFill>
                  <a:srgbClr val="202124"/>
                </a:solidFill>
                <a:effectLst/>
                <a:latin typeface="Calibri" panose="020F0502020204030204" pitchFamily="34" charset="0"/>
                <a:cs typeface="Calibri" panose="020F0502020204030204" pitchFamily="34" charset="0"/>
              </a:rPr>
              <a:t>Dockerfile</a:t>
            </a:r>
            <a:r>
              <a:rPr lang="en-US" sz="2000" b="0" i="0" dirty="0">
                <a:solidFill>
                  <a:srgbClr val="202124"/>
                </a:solidFill>
                <a:effectLst/>
                <a:latin typeface="Calibri" panose="020F0502020204030204" pitchFamily="34" charset="0"/>
                <a:cs typeface="Calibri" panose="020F0502020204030204" pitchFamily="34" charset="0"/>
              </a:rPr>
              <a:t> defines where stateful information should be written</a:t>
            </a:r>
            <a:endParaRPr lang="en-US" sz="2000" b="1" dirty="0">
              <a:solidFill>
                <a:srgbClr val="0070C0"/>
              </a:solidFill>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397C0C55-E494-40F4-B585-7BB7AA9E4AE2}"/>
              </a:ext>
            </a:extLst>
          </p:cNvPr>
          <p:cNvSpPr/>
          <p:nvPr/>
        </p:nvSpPr>
        <p:spPr bwMode="auto">
          <a:xfrm>
            <a:off x="3027954" y="2139094"/>
            <a:ext cx="6968435" cy="752922"/>
          </a:xfrm>
          <a:prstGeom prst="roundRect">
            <a:avLst/>
          </a:prstGeom>
          <a:solidFill>
            <a:schemeClr val="bg2">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F850DDC7-B0E6-4546-BD77-4C8215C0E261}"/>
              </a:ext>
            </a:extLst>
          </p:cNvPr>
          <p:cNvSpPr/>
          <p:nvPr/>
        </p:nvSpPr>
        <p:spPr bwMode="auto">
          <a:xfrm>
            <a:off x="3203331" y="2106603"/>
            <a:ext cx="888162" cy="217769"/>
          </a:xfrm>
          <a:prstGeom prst="rect">
            <a:avLst/>
          </a:prstGeom>
          <a:solidFill>
            <a:srgbClr val="00529B"/>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Example</a:t>
            </a:r>
          </a:p>
        </p:txBody>
      </p:sp>
      <p:sp>
        <p:nvSpPr>
          <p:cNvPr id="17" name="TextBox 16">
            <a:extLst>
              <a:ext uri="{FF2B5EF4-FFF2-40B4-BE49-F238E27FC236}">
                <a16:creationId xmlns:a16="http://schemas.microsoft.com/office/drawing/2014/main" id="{76CF8668-1F2D-4D54-A4EB-07099D7F3BF8}"/>
              </a:ext>
            </a:extLst>
          </p:cNvPr>
          <p:cNvSpPr txBox="1"/>
          <p:nvPr/>
        </p:nvSpPr>
        <p:spPr>
          <a:xfrm>
            <a:off x="3203330" y="2339743"/>
            <a:ext cx="39141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VOLUME [“/data/</a:t>
            </a:r>
            <a:r>
              <a:rPr lang="en-US" sz="1600" dirty="0" err="1">
                <a:latin typeface="Calibri" panose="020F0502020204030204" pitchFamily="34" charset="0"/>
                <a:cs typeface="Calibri" panose="020F0502020204030204" pitchFamily="34" charset="0"/>
              </a:rPr>
              <a:t>db</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VOLUME /var/log/data</a:t>
            </a:r>
          </a:p>
        </p:txBody>
      </p:sp>
    </p:spTree>
    <p:extLst>
      <p:ext uri="{BB962C8B-B14F-4D97-AF65-F5344CB8AC3E}">
        <p14:creationId xmlns:p14="http://schemas.microsoft.com/office/powerpoint/2010/main" val="4144489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AAF9-D869-4F35-8057-A9AE9569D0B5}"/>
              </a:ext>
            </a:extLst>
          </p:cNvPr>
          <p:cNvSpPr>
            <a:spLocks noGrp="1"/>
          </p:cNvSpPr>
          <p:nvPr>
            <p:ph type="title"/>
          </p:nvPr>
        </p:nvSpPr>
        <p:spPr/>
        <p:txBody>
          <a:bodyPr/>
          <a:lstStyle/>
          <a:p>
            <a:r>
              <a:rPr lang="en-US" dirty="0"/>
              <a:t>Building an Image</a:t>
            </a:r>
          </a:p>
        </p:txBody>
      </p:sp>
      <p:sp>
        <p:nvSpPr>
          <p:cNvPr id="3" name="TextBox 2">
            <a:extLst>
              <a:ext uri="{FF2B5EF4-FFF2-40B4-BE49-F238E27FC236}">
                <a16:creationId xmlns:a16="http://schemas.microsoft.com/office/drawing/2014/main" id="{A4A4B026-EA8C-4FBE-BF6C-B7D1C60CC49A}"/>
              </a:ext>
            </a:extLst>
          </p:cNvPr>
          <p:cNvSpPr txBox="1"/>
          <p:nvPr/>
        </p:nvSpPr>
        <p:spPr>
          <a:xfrm>
            <a:off x="952500" y="1320800"/>
            <a:ext cx="7454900" cy="440120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 </a:t>
            </a:r>
            <a:r>
              <a:rPr lang="en-US" sz="2000" dirty="0" err="1">
                <a:latin typeface="Calibri" panose="020F0502020204030204" pitchFamily="34" charset="0"/>
                <a:cs typeface="Calibri" panose="020F0502020204030204" pitchFamily="34" charset="0"/>
              </a:rPr>
              <a:t>Dockerfile</a:t>
            </a:r>
            <a:r>
              <a:rPr lang="en-US" sz="2000" dirty="0">
                <a:latin typeface="Calibri" panose="020F0502020204030204" pitchFamily="34" charset="0"/>
                <a:cs typeface="Calibri" panose="020F0502020204030204" pitchFamily="34" charset="0"/>
              </a:rPr>
              <a:t> that contains a set of instructions that tell Docker how to build or image.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Dockerfile</a:t>
            </a:r>
            <a:r>
              <a:rPr lang="en-US" sz="2000" dirty="0">
                <a:latin typeface="Calibri" panose="020F0502020204030204" pitchFamily="34" charset="0"/>
                <a:cs typeface="Calibri" panose="020F0502020204030204" pitchFamily="34" charset="0"/>
              </a:rPr>
              <a:t> can be used to generate an image and store it on your local system.</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Docker daemon does the actual build process. Contents of the context is sent to Docker daemon.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Each instruction creates a new layer in the image. The cache from previous builds is used.</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docker build –t </a:t>
            </a:r>
            <a:r>
              <a:rPr lang="en-US" sz="2000" dirty="0" err="1">
                <a:latin typeface="Calibri" panose="020F0502020204030204" pitchFamily="34" charset="0"/>
                <a:cs typeface="Calibri" panose="020F0502020204030204" pitchFamily="34" charset="0"/>
              </a:rPr>
              <a:t>veenam</a:t>
            </a:r>
            <a:r>
              <a:rPr lang="en-US" sz="2000" dirty="0">
                <a:latin typeface="Calibri" panose="020F0502020204030204" pitchFamily="34" charset="0"/>
                <a:cs typeface="Calibri" panose="020F0502020204030204" pitchFamily="34" charset="0"/>
              </a:rPr>
              <a:t>/myapp:v1 .</a:t>
            </a:r>
          </a:p>
        </p:txBody>
      </p:sp>
      <p:pic>
        <p:nvPicPr>
          <p:cNvPr id="4" name="Picture 3">
            <a:extLst>
              <a:ext uri="{FF2B5EF4-FFF2-40B4-BE49-F238E27FC236}">
                <a16:creationId xmlns:a16="http://schemas.microsoft.com/office/drawing/2014/main" id="{B7653AB0-97FB-40D0-B2CE-BFB2FE058CF7}"/>
              </a:ext>
            </a:extLst>
          </p:cNvPr>
          <p:cNvPicPr>
            <a:picLocks noChangeAspect="1"/>
          </p:cNvPicPr>
          <p:nvPr/>
        </p:nvPicPr>
        <p:blipFill>
          <a:blip r:embed="rId2"/>
          <a:stretch>
            <a:fillRect/>
          </a:stretch>
        </p:blipFill>
        <p:spPr>
          <a:xfrm>
            <a:off x="8899644" y="2077635"/>
            <a:ext cx="2336681" cy="2702729"/>
          </a:xfrm>
          <a:prstGeom prst="rect">
            <a:avLst/>
          </a:prstGeom>
        </p:spPr>
      </p:pic>
    </p:spTree>
    <p:extLst>
      <p:ext uri="{BB962C8B-B14F-4D97-AF65-F5344CB8AC3E}">
        <p14:creationId xmlns:p14="http://schemas.microsoft.com/office/powerpoint/2010/main" val="336511256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953E-5119-4276-9E78-788974800C95}"/>
              </a:ext>
            </a:extLst>
          </p:cNvPr>
          <p:cNvSpPr>
            <a:spLocks noGrp="1"/>
          </p:cNvSpPr>
          <p:nvPr>
            <p:ph type="title"/>
          </p:nvPr>
        </p:nvSpPr>
        <p:spPr/>
        <p:txBody>
          <a:bodyPr/>
          <a:lstStyle/>
          <a:p>
            <a:r>
              <a:rPr lang="en-US" dirty="0"/>
              <a:t>Push Local Images to Registry</a:t>
            </a:r>
          </a:p>
        </p:txBody>
      </p:sp>
      <p:sp>
        <p:nvSpPr>
          <p:cNvPr id="3" name="TextBox 2">
            <a:extLst>
              <a:ext uri="{FF2B5EF4-FFF2-40B4-BE49-F238E27FC236}">
                <a16:creationId xmlns:a16="http://schemas.microsoft.com/office/drawing/2014/main" id="{DCCAEC47-A889-4AB7-BC65-85BC14A44F3F}"/>
              </a:ext>
            </a:extLst>
          </p:cNvPr>
          <p:cNvSpPr txBox="1"/>
          <p:nvPr/>
        </p:nvSpPr>
        <p:spPr>
          <a:xfrm>
            <a:off x="571500" y="1206500"/>
            <a:ext cx="10261600" cy="1938992"/>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In order to share docker images , we can push it to a Docker Registry. Images can then be pulled by other teams for deployment.</a:t>
            </a:r>
          </a:p>
          <a:p>
            <a:endParaRPr lang="en-US" sz="2000" dirty="0">
              <a:latin typeface="Calibri" panose="020F0502020204030204" pitchFamily="34" charset="0"/>
              <a:cs typeface="Calibri" panose="020F0502020204030204" pitchFamily="34" charset="0"/>
            </a:endParaRPr>
          </a:p>
          <a:p>
            <a:pPr marL="685800" indent="-685800">
              <a:buFont typeface="Arial" panose="020B0604020202020204" pitchFamily="34" charset="0"/>
              <a:buChar char="•"/>
            </a:pPr>
            <a:r>
              <a:rPr lang="en-US" sz="2000" dirty="0">
                <a:latin typeface="Calibri" panose="020F0502020204030204" pitchFamily="34" charset="0"/>
                <a:cs typeface="Calibri" panose="020F0502020204030204" pitchFamily="34" charset="0"/>
              </a:rPr>
              <a:t>Use internal docker registry for private images.</a:t>
            </a:r>
          </a:p>
          <a:p>
            <a:endParaRPr lang="en-US" sz="2000" dirty="0">
              <a:latin typeface="Calibri" panose="020F0502020204030204" pitchFamily="34" charset="0"/>
              <a:cs typeface="Calibri" panose="020F0502020204030204" pitchFamily="34" charset="0"/>
            </a:endParaRPr>
          </a:p>
          <a:p>
            <a:pPr marL="685800" indent="-685800">
              <a:buFont typeface="Arial" panose="020B0604020202020204" pitchFamily="34" charset="0"/>
              <a:buChar char="•"/>
            </a:pPr>
            <a:r>
              <a:rPr lang="en-US" sz="2000" dirty="0">
                <a:latin typeface="Calibri" panose="020F0502020204030204" pitchFamily="34" charset="0"/>
                <a:cs typeface="Calibri" panose="020F0502020204030204" pitchFamily="34" charset="0"/>
              </a:rPr>
              <a:t>Use </a:t>
            </a:r>
            <a:r>
              <a:rPr lang="en-US" sz="2000" dirty="0" err="1">
                <a:latin typeface="Calibri" panose="020F0502020204030204" pitchFamily="34" charset="0"/>
                <a:cs typeface="Calibri" panose="020F0502020204030204" pitchFamily="34" charset="0"/>
              </a:rPr>
              <a:t>DockerHub</a:t>
            </a:r>
            <a:r>
              <a:rPr lang="en-US" sz="2000" dirty="0">
                <a:latin typeface="Calibri" panose="020F0502020204030204" pitchFamily="34" charset="0"/>
                <a:cs typeface="Calibri" panose="020F0502020204030204" pitchFamily="34" charset="0"/>
              </a:rPr>
              <a:t> for public images</a:t>
            </a:r>
          </a:p>
        </p:txBody>
      </p:sp>
      <p:sp>
        <p:nvSpPr>
          <p:cNvPr id="4" name="Rectangle 3">
            <a:extLst>
              <a:ext uri="{FF2B5EF4-FFF2-40B4-BE49-F238E27FC236}">
                <a16:creationId xmlns:a16="http://schemas.microsoft.com/office/drawing/2014/main" id="{9023147E-929E-4CC7-A069-5E606E027AD5}"/>
              </a:ext>
            </a:extLst>
          </p:cNvPr>
          <p:cNvSpPr/>
          <p:nvPr/>
        </p:nvSpPr>
        <p:spPr bwMode="auto">
          <a:xfrm>
            <a:off x="774700" y="3712509"/>
            <a:ext cx="5156200" cy="431800"/>
          </a:xfrm>
          <a:prstGeom prst="rect">
            <a:avLst/>
          </a:prstGeom>
          <a:solidFill>
            <a:schemeClr val="tx1">
              <a:lumMod val="85000"/>
              <a:lumOff val="15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 docker tag myapp:1.0 </a:t>
            </a:r>
            <a:r>
              <a:rPr lang="en-US" sz="2000" dirty="0" err="1">
                <a:solidFill>
                  <a:schemeClr val="bg1"/>
                </a:solidFill>
              </a:rPr>
              <a:t>veenam</a:t>
            </a:r>
            <a:r>
              <a:rPr lang="en-US" sz="2000" dirty="0">
                <a:solidFill>
                  <a:schemeClr val="bg1"/>
                </a:solidFill>
              </a:rPr>
              <a:t>/myapp:1.0</a:t>
            </a:r>
            <a:endParaRPr kumimoji="0" lang="en-US" sz="2000" b="0" i="0" u="none" strike="noStrike" cap="none" normalizeH="0" baseline="0" dirty="0">
              <a:ln>
                <a:noFill/>
              </a:ln>
              <a:solidFill>
                <a:schemeClr val="bg1"/>
              </a:solidFill>
              <a:effectLst/>
              <a:latin typeface="Arial" charset="0"/>
            </a:endParaRPr>
          </a:p>
        </p:txBody>
      </p:sp>
      <p:sp>
        <p:nvSpPr>
          <p:cNvPr id="5" name="Rectangle 4">
            <a:extLst>
              <a:ext uri="{FF2B5EF4-FFF2-40B4-BE49-F238E27FC236}">
                <a16:creationId xmlns:a16="http://schemas.microsoft.com/office/drawing/2014/main" id="{DB9119FA-3A39-4432-B746-0F3E48EF8278}"/>
              </a:ext>
            </a:extLst>
          </p:cNvPr>
          <p:cNvSpPr/>
          <p:nvPr/>
        </p:nvSpPr>
        <p:spPr bwMode="auto">
          <a:xfrm>
            <a:off x="774700" y="4495426"/>
            <a:ext cx="5156200" cy="431800"/>
          </a:xfrm>
          <a:prstGeom prst="rect">
            <a:avLst/>
          </a:prstGeom>
          <a:solidFill>
            <a:schemeClr val="tx1">
              <a:lumMod val="85000"/>
              <a:lumOff val="15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 docker push </a:t>
            </a:r>
            <a:r>
              <a:rPr lang="en-US" sz="2000" dirty="0" err="1">
                <a:solidFill>
                  <a:schemeClr val="bg1"/>
                </a:solidFill>
              </a:rPr>
              <a:t>veenam</a:t>
            </a:r>
            <a:r>
              <a:rPr lang="en-US" sz="2000" dirty="0">
                <a:solidFill>
                  <a:schemeClr val="bg1"/>
                </a:solidFill>
              </a:rPr>
              <a:t>/myapp:1.0</a:t>
            </a:r>
            <a:endParaRPr kumimoji="0" lang="en-US" sz="20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86323242-D82D-4339-8500-BC69EB3517A6}"/>
              </a:ext>
            </a:extLst>
          </p:cNvPr>
          <p:cNvSpPr/>
          <p:nvPr/>
        </p:nvSpPr>
        <p:spPr bwMode="auto">
          <a:xfrm>
            <a:off x="774700" y="5435600"/>
            <a:ext cx="5156200" cy="431800"/>
          </a:xfrm>
          <a:prstGeom prst="rect">
            <a:avLst/>
          </a:prstGeom>
          <a:solidFill>
            <a:schemeClr val="tx1">
              <a:lumMod val="85000"/>
              <a:lumOff val="15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 docker pull </a:t>
            </a:r>
            <a:r>
              <a:rPr lang="en-US" sz="2000" dirty="0" err="1">
                <a:solidFill>
                  <a:schemeClr val="bg1"/>
                </a:solidFill>
              </a:rPr>
              <a:t>veenam</a:t>
            </a:r>
            <a:r>
              <a:rPr lang="en-US" sz="2000" dirty="0">
                <a:solidFill>
                  <a:schemeClr val="bg1"/>
                </a:solidFill>
              </a:rPr>
              <a:t>/myapp:1.0</a:t>
            </a:r>
            <a:endParaRPr kumimoji="0" lang="en-US" sz="2000" b="0" i="0" u="none" strike="noStrike" cap="none" normalizeH="0" baseline="0" dirty="0">
              <a:ln>
                <a:noFill/>
              </a:ln>
              <a:solidFill>
                <a:schemeClr val="bg1"/>
              </a:solidFill>
              <a:effectLst/>
              <a:latin typeface="Arial" charset="0"/>
            </a:endParaRPr>
          </a:p>
        </p:txBody>
      </p:sp>
      <p:pic>
        <p:nvPicPr>
          <p:cNvPr id="8" name="Picture 7">
            <a:extLst>
              <a:ext uri="{FF2B5EF4-FFF2-40B4-BE49-F238E27FC236}">
                <a16:creationId xmlns:a16="http://schemas.microsoft.com/office/drawing/2014/main" id="{A86A879D-5849-4F0C-8763-59B402DE5B7F}"/>
              </a:ext>
            </a:extLst>
          </p:cNvPr>
          <p:cNvPicPr>
            <a:picLocks noChangeAspect="1"/>
          </p:cNvPicPr>
          <p:nvPr/>
        </p:nvPicPr>
        <p:blipFill>
          <a:blip r:embed="rId2"/>
          <a:stretch>
            <a:fillRect/>
          </a:stretch>
        </p:blipFill>
        <p:spPr>
          <a:xfrm>
            <a:off x="6835775" y="2744134"/>
            <a:ext cx="4105275" cy="2152650"/>
          </a:xfrm>
          <a:prstGeom prst="rect">
            <a:avLst/>
          </a:prstGeom>
        </p:spPr>
      </p:pic>
    </p:spTree>
    <p:extLst>
      <p:ext uri="{BB962C8B-B14F-4D97-AF65-F5344CB8AC3E}">
        <p14:creationId xmlns:p14="http://schemas.microsoft.com/office/powerpoint/2010/main" val="4768176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2F75-EC2E-406D-BC2F-A91ECA615CDE}"/>
              </a:ext>
            </a:extLst>
          </p:cNvPr>
          <p:cNvSpPr>
            <a:spLocks noGrp="1"/>
          </p:cNvSpPr>
          <p:nvPr>
            <p:ph type="title"/>
          </p:nvPr>
        </p:nvSpPr>
        <p:spPr/>
        <p:txBody>
          <a:bodyPr/>
          <a:lstStyle/>
          <a:p>
            <a:r>
              <a:rPr lang="en-US" dirty="0"/>
              <a:t>Create Optimized images</a:t>
            </a:r>
          </a:p>
        </p:txBody>
      </p:sp>
      <p:sp>
        <p:nvSpPr>
          <p:cNvPr id="3" name="TextBox 2">
            <a:extLst>
              <a:ext uri="{FF2B5EF4-FFF2-40B4-BE49-F238E27FC236}">
                <a16:creationId xmlns:a16="http://schemas.microsoft.com/office/drawing/2014/main" id="{F72590BB-17C4-4C7E-9966-CC50A649146F}"/>
              </a:ext>
            </a:extLst>
          </p:cNvPr>
          <p:cNvSpPr txBox="1"/>
          <p:nvPr/>
        </p:nvSpPr>
        <p:spPr>
          <a:xfrm>
            <a:off x="203200" y="2857500"/>
            <a:ext cx="3060700" cy="1815882"/>
          </a:xfrm>
          <a:prstGeom prst="rect">
            <a:avLst/>
          </a:prstGeom>
          <a:solidFill>
            <a:srgbClr val="FFC000"/>
          </a:solidFill>
        </p:spPr>
        <p:txBody>
          <a:bodyPr wrap="square" rtlCol="0">
            <a:spAutoFit/>
          </a:bodyPr>
          <a:lstStyle/>
          <a:p>
            <a:r>
              <a:rPr lang="en-US" sz="1600" dirty="0"/>
              <a:t>FROM </a:t>
            </a:r>
            <a:r>
              <a:rPr lang="en-US" sz="1600" dirty="0" err="1"/>
              <a:t>debian</a:t>
            </a:r>
            <a:endParaRPr lang="en-US" sz="1600" dirty="0"/>
          </a:p>
          <a:p>
            <a:r>
              <a:rPr lang="en-US" sz="1600" dirty="0"/>
              <a:t>COPY . /app</a:t>
            </a:r>
          </a:p>
          <a:p>
            <a:r>
              <a:rPr lang="en-US" sz="1600" dirty="0"/>
              <a:t>RUN apt-get update</a:t>
            </a:r>
          </a:p>
          <a:p>
            <a:r>
              <a:rPr lang="en-US" sz="1600" dirty="0"/>
              <a:t>RUN apt-get -y install default-</a:t>
            </a:r>
            <a:r>
              <a:rPr lang="en-US" sz="1600" dirty="0" err="1"/>
              <a:t>jdk</a:t>
            </a:r>
            <a:endParaRPr lang="en-US" sz="1600" dirty="0"/>
          </a:p>
          <a:p>
            <a:r>
              <a:rPr lang="en-US" sz="1600" dirty="0"/>
              <a:t>CMD ["java", "-jar" "/app/target/app.jar"]</a:t>
            </a:r>
          </a:p>
        </p:txBody>
      </p:sp>
      <p:sp>
        <p:nvSpPr>
          <p:cNvPr id="4" name="TextBox 3">
            <a:extLst>
              <a:ext uri="{FF2B5EF4-FFF2-40B4-BE49-F238E27FC236}">
                <a16:creationId xmlns:a16="http://schemas.microsoft.com/office/drawing/2014/main" id="{57C31E23-D82E-443F-B01D-5448A34F8901}"/>
              </a:ext>
            </a:extLst>
          </p:cNvPr>
          <p:cNvSpPr txBox="1"/>
          <p:nvPr/>
        </p:nvSpPr>
        <p:spPr>
          <a:xfrm>
            <a:off x="4159250" y="3071048"/>
            <a:ext cx="2825750" cy="2062103"/>
          </a:xfrm>
          <a:prstGeom prst="rect">
            <a:avLst/>
          </a:prstGeom>
          <a:solidFill>
            <a:schemeClr val="tx2">
              <a:lumMod val="60000"/>
              <a:lumOff val="40000"/>
            </a:schemeClr>
          </a:solidFill>
        </p:spPr>
        <p:txBody>
          <a:bodyPr wrap="square" rtlCol="0">
            <a:spAutoFit/>
          </a:bodyPr>
          <a:lstStyle/>
          <a:p>
            <a:r>
              <a:rPr lang="en-US" sz="1600" dirty="0"/>
              <a:t>FROM </a:t>
            </a:r>
            <a:r>
              <a:rPr lang="en-US" sz="1600" dirty="0" err="1"/>
              <a:t>debian</a:t>
            </a:r>
            <a:endParaRPr lang="en-US" sz="1600" dirty="0"/>
          </a:p>
          <a:p>
            <a:r>
              <a:rPr lang="en-US" sz="1600" dirty="0"/>
              <a:t>RUN apt-get update &amp;&amp; apt-get -y install --no-install-recommends default-</a:t>
            </a:r>
            <a:r>
              <a:rPr lang="en-US" sz="1600" dirty="0" err="1"/>
              <a:t>jdk</a:t>
            </a:r>
            <a:r>
              <a:rPr lang="en-US" sz="1600" dirty="0"/>
              <a:t> &amp;&amp; / rm -rf /var/lib/apt/lists/*</a:t>
            </a:r>
          </a:p>
          <a:p>
            <a:r>
              <a:rPr lang="en-US" sz="1600" dirty="0"/>
              <a:t>COPY target/app.jar /app</a:t>
            </a:r>
          </a:p>
          <a:p>
            <a:r>
              <a:rPr lang="en-US" sz="1600" dirty="0"/>
              <a:t>CMD ["java", "-jar" "/app/app.jar"]</a:t>
            </a:r>
          </a:p>
        </p:txBody>
      </p:sp>
      <p:sp>
        <p:nvSpPr>
          <p:cNvPr id="5" name="TextBox 4">
            <a:extLst>
              <a:ext uri="{FF2B5EF4-FFF2-40B4-BE49-F238E27FC236}">
                <a16:creationId xmlns:a16="http://schemas.microsoft.com/office/drawing/2014/main" id="{D1A00C98-4AED-42E8-B613-E6C6DFC32263}"/>
              </a:ext>
            </a:extLst>
          </p:cNvPr>
          <p:cNvSpPr txBox="1"/>
          <p:nvPr/>
        </p:nvSpPr>
        <p:spPr>
          <a:xfrm>
            <a:off x="7632700" y="2857499"/>
            <a:ext cx="3606800" cy="830997"/>
          </a:xfrm>
          <a:prstGeom prst="rect">
            <a:avLst/>
          </a:prstGeom>
          <a:solidFill>
            <a:schemeClr val="accent3">
              <a:lumMod val="60000"/>
              <a:lumOff val="40000"/>
            </a:schemeClr>
          </a:solidFill>
        </p:spPr>
        <p:txBody>
          <a:bodyPr wrap="square" rtlCol="0">
            <a:spAutoFit/>
          </a:bodyPr>
          <a:lstStyle/>
          <a:p>
            <a:r>
              <a:rPr lang="en-US" sz="1600" dirty="0"/>
              <a:t>FROM </a:t>
            </a:r>
            <a:r>
              <a:rPr lang="en-US" sz="1600" dirty="0" err="1"/>
              <a:t>openjdk</a:t>
            </a:r>
            <a:endParaRPr lang="en-US" sz="1600" dirty="0"/>
          </a:p>
          <a:p>
            <a:r>
              <a:rPr lang="en-US" sz="1600" dirty="0"/>
              <a:t>COPY target/app.jar /app</a:t>
            </a:r>
          </a:p>
          <a:p>
            <a:r>
              <a:rPr lang="en-US" sz="1600" dirty="0"/>
              <a:t>CMD ["java", "-jar" "/app/app.jar"]</a:t>
            </a:r>
          </a:p>
        </p:txBody>
      </p:sp>
      <p:sp>
        <p:nvSpPr>
          <p:cNvPr id="6" name="Arrow: Right 5">
            <a:extLst>
              <a:ext uri="{FF2B5EF4-FFF2-40B4-BE49-F238E27FC236}">
                <a16:creationId xmlns:a16="http://schemas.microsoft.com/office/drawing/2014/main" id="{F9A486DD-19D5-4610-8243-07AD3F9061CC}"/>
              </a:ext>
            </a:extLst>
          </p:cNvPr>
          <p:cNvSpPr/>
          <p:nvPr/>
        </p:nvSpPr>
        <p:spPr bwMode="auto">
          <a:xfrm>
            <a:off x="3479800" y="3505200"/>
            <a:ext cx="508000" cy="419100"/>
          </a:xfrm>
          <a:prstGeom prst="rightArrow">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7" name="Arrow: Right 6">
            <a:extLst>
              <a:ext uri="{FF2B5EF4-FFF2-40B4-BE49-F238E27FC236}">
                <a16:creationId xmlns:a16="http://schemas.microsoft.com/office/drawing/2014/main" id="{E38B0378-0DD9-446C-A8CD-4B8D5AB78227}"/>
              </a:ext>
            </a:extLst>
          </p:cNvPr>
          <p:cNvSpPr/>
          <p:nvPr/>
        </p:nvSpPr>
        <p:spPr bwMode="auto">
          <a:xfrm>
            <a:off x="7054850" y="3321050"/>
            <a:ext cx="508000" cy="419100"/>
          </a:xfrm>
          <a:prstGeom prst="rightArrow">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8" name="TextBox 7">
            <a:extLst>
              <a:ext uri="{FF2B5EF4-FFF2-40B4-BE49-F238E27FC236}">
                <a16:creationId xmlns:a16="http://schemas.microsoft.com/office/drawing/2014/main" id="{A7757951-507F-416E-BD11-1583C5301654}"/>
              </a:ext>
            </a:extLst>
          </p:cNvPr>
          <p:cNvSpPr txBox="1"/>
          <p:nvPr/>
        </p:nvSpPr>
        <p:spPr>
          <a:xfrm>
            <a:off x="7632700" y="4504103"/>
            <a:ext cx="3606800" cy="830997"/>
          </a:xfrm>
          <a:prstGeom prst="rect">
            <a:avLst/>
          </a:prstGeom>
          <a:solidFill>
            <a:srgbClr val="92D050"/>
          </a:solidFill>
        </p:spPr>
        <p:txBody>
          <a:bodyPr wrap="square" rtlCol="0">
            <a:spAutoFit/>
          </a:bodyPr>
          <a:lstStyle/>
          <a:p>
            <a:r>
              <a:rPr lang="en-US" sz="1600" dirty="0"/>
              <a:t>FROM openjdk:8</a:t>
            </a:r>
          </a:p>
          <a:p>
            <a:r>
              <a:rPr lang="en-US" sz="1600" dirty="0"/>
              <a:t>COPY target/app.jar /app</a:t>
            </a:r>
          </a:p>
          <a:p>
            <a:r>
              <a:rPr lang="en-US" sz="1600" dirty="0"/>
              <a:t>CMD ["java", "-jar" "/app/app.jar"]</a:t>
            </a:r>
          </a:p>
        </p:txBody>
      </p:sp>
      <p:sp>
        <p:nvSpPr>
          <p:cNvPr id="9" name="Arrow: Right 8">
            <a:extLst>
              <a:ext uri="{FF2B5EF4-FFF2-40B4-BE49-F238E27FC236}">
                <a16:creationId xmlns:a16="http://schemas.microsoft.com/office/drawing/2014/main" id="{C9BB7CC3-1A72-4807-B8FD-CDE788064DC2}"/>
              </a:ext>
            </a:extLst>
          </p:cNvPr>
          <p:cNvSpPr/>
          <p:nvPr/>
        </p:nvSpPr>
        <p:spPr bwMode="auto">
          <a:xfrm rot="5400000">
            <a:off x="8972550" y="3892550"/>
            <a:ext cx="508000" cy="419100"/>
          </a:xfrm>
          <a:prstGeom prst="rightArrow">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8375A1EF-8D7D-4B24-9516-1BA66294FBE0}"/>
              </a:ext>
            </a:extLst>
          </p:cNvPr>
          <p:cNvSpPr txBox="1"/>
          <p:nvPr/>
        </p:nvSpPr>
        <p:spPr>
          <a:xfrm>
            <a:off x="406294" y="1740824"/>
            <a:ext cx="2273406" cy="400110"/>
          </a:xfrm>
          <a:prstGeom prst="rect">
            <a:avLst/>
          </a:prstGeom>
          <a:noFill/>
        </p:spPr>
        <p:txBody>
          <a:bodyPr wrap="square" rtlCol="0">
            <a:spAutoFit/>
          </a:bodyPr>
          <a:lstStyle/>
          <a:p>
            <a:r>
              <a:rPr lang="en-US" sz="2000" b="1" dirty="0"/>
              <a:t>Initial image</a:t>
            </a:r>
          </a:p>
        </p:txBody>
      </p:sp>
      <p:sp>
        <p:nvSpPr>
          <p:cNvPr id="11" name="TextBox 10">
            <a:extLst>
              <a:ext uri="{FF2B5EF4-FFF2-40B4-BE49-F238E27FC236}">
                <a16:creationId xmlns:a16="http://schemas.microsoft.com/office/drawing/2014/main" id="{6F1E3BA8-94F2-46F4-A0F1-DA2115B1F3FD}"/>
              </a:ext>
            </a:extLst>
          </p:cNvPr>
          <p:cNvSpPr txBox="1"/>
          <p:nvPr/>
        </p:nvSpPr>
        <p:spPr>
          <a:xfrm>
            <a:off x="3733800" y="1048843"/>
            <a:ext cx="3898900" cy="1815882"/>
          </a:xfrm>
          <a:prstGeom prst="rect">
            <a:avLst/>
          </a:prstGeom>
          <a:noFill/>
        </p:spPr>
        <p:txBody>
          <a:bodyPr wrap="square" rtlCol="0">
            <a:spAutoFit/>
          </a:bodyPr>
          <a:lstStyle/>
          <a:p>
            <a:r>
              <a:rPr lang="en-US" sz="1600" b="1" dirty="0"/>
              <a:t>1.Remove unnecessary dependencies,</a:t>
            </a:r>
          </a:p>
          <a:p>
            <a:r>
              <a:rPr lang="en-US" sz="1600" b="1" dirty="0"/>
              <a:t>2. deleting package manager cache</a:t>
            </a:r>
          </a:p>
          <a:p>
            <a:r>
              <a:rPr lang="en-US" sz="1600" b="1" dirty="0"/>
              <a:t>3.copying only required content </a:t>
            </a:r>
          </a:p>
          <a:p>
            <a:r>
              <a:rPr lang="en-US" sz="1600" b="1" dirty="0"/>
              <a:t>4. Order from least to most changing content</a:t>
            </a:r>
          </a:p>
          <a:p>
            <a:r>
              <a:rPr lang="en-US" sz="1600" b="1" dirty="0"/>
              <a:t>5. Apt-get update &amp; install in </a:t>
            </a:r>
            <a:r>
              <a:rPr lang="en-US" sz="1600" b="1" dirty="0" err="1"/>
              <a:t>oneline</a:t>
            </a:r>
            <a:endParaRPr lang="en-US" sz="1600" b="1" dirty="0"/>
          </a:p>
        </p:txBody>
      </p:sp>
      <p:sp>
        <p:nvSpPr>
          <p:cNvPr id="12" name="TextBox 11">
            <a:extLst>
              <a:ext uri="{FF2B5EF4-FFF2-40B4-BE49-F238E27FC236}">
                <a16:creationId xmlns:a16="http://schemas.microsoft.com/office/drawing/2014/main" id="{060E92C8-EDE8-426C-A263-CBC4D7E52FCD}"/>
              </a:ext>
            </a:extLst>
          </p:cNvPr>
          <p:cNvSpPr txBox="1"/>
          <p:nvPr/>
        </p:nvSpPr>
        <p:spPr>
          <a:xfrm>
            <a:off x="7781845" y="1535600"/>
            <a:ext cx="3308509" cy="646331"/>
          </a:xfrm>
          <a:prstGeom prst="rect">
            <a:avLst/>
          </a:prstGeom>
          <a:noFill/>
        </p:spPr>
        <p:txBody>
          <a:bodyPr wrap="square" rtlCol="0">
            <a:spAutoFit/>
          </a:bodyPr>
          <a:lstStyle/>
          <a:p>
            <a:r>
              <a:rPr lang="en-US" sz="1800" b="1" dirty="0"/>
              <a:t>Using Official images </a:t>
            </a:r>
            <a:r>
              <a:rPr lang="en-US" sz="1800" b="1" dirty="0" err="1"/>
              <a:t>whereever</a:t>
            </a:r>
            <a:r>
              <a:rPr lang="en-US" sz="1800" b="1" dirty="0"/>
              <a:t> possible</a:t>
            </a:r>
          </a:p>
        </p:txBody>
      </p:sp>
      <p:sp>
        <p:nvSpPr>
          <p:cNvPr id="13" name="TextBox 12">
            <a:extLst>
              <a:ext uri="{FF2B5EF4-FFF2-40B4-BE49-F238E27FC236}">
                <a16:creationId xmlns:a16="http://schemas.microsoft.com/office/drawing/2014/main" id="{3406D628-83F6-45B7-8EDA-31AF2E50EB73}"/>
              </a:ext>
            </a:extLst>
          </p:cNvPr>
          <p:cNvSpPr txBox="1"/>
          <p:nvPr/>
        </p:nvSpPr>
        <p:spPr>
          <a:xfrm>
            <a:off x="8175545" y="5483103"/>
            <a:ext cx="3308509" cy="646331"/>
          </a:xfrm>
          <a:prstGeom prst="rect">
            <a:avLst/>
          </a:prstGeom>
          <a:noFill/>
        </p:spPr>
        <p:txBody>
          <a:bodyPr wrap="square" rtlCol="0">
            <a:spAutoFit/>
          </a:bodyPr>
          <a:lstStyle/>
          <a:p>
            <a:r>
              <a:rPr lang="en-US" sz="1800" b="1" dirty="0"/>
              <a:t>Using more specific tags, look for minimal </a:t>
            </a:r>
            <a:r>
              <a:rPr lang="en-US" sz="1800" b="1" dirty="0" err="1"/>
              <a:t>flavours</a:t>
            </a:r>
            <a:endParaRPr lang="en-US" sz="1800" b="1" dirty="0"/>
          </a:p>
        </p:txBody>
      </p:sp>
    </p:spTree>
    <p:extLst>
      <p:ext uri="{BB962C8B-B14F-4D97-AF65-F5344CB8AC3E}">
        <p14:creationId xmlns:p14="http://schemas.microsoft.com/office/powerpoint/2010/main" val="288453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p:bldP spid="11"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D6BE-CD11-449E-B5DE-311C1740AFE9}"/>
              </a:ext>
            </a:extLst>
          </p:cNvPr>
          <p:cNvSpPr>
            <a:spLocks noGrp="1"/>
          </p:cNvSpPr>
          <p:nvPr>
            <p:ph type="title"/>
          </p:nvPr>
        </p:nvSpPr>
        <p:spPr/>
        <p:txBody>
          <a:bodyPr/>
          <a:lstStyle/>
          <a:p>
            <a:r>
              <a:rPr lang="en-US" dirty="0"/>
              <a:t>Optimizing Docker Images</a:t>
            </a:r>
          </a:p>
        </p:txBody>
      </p:sp>
      <p:sp>
        <p:nvSpPr>
          <p:cNvPr id="3" name="TextBox 2">
            <a:extLst>
              <a:ext uri="{FF2B5EF4-FFF2-40B4-BE49-F238E27FC236}">
                <a16:creationId xmlns:a16="http://schemas.microsoft.com/office/drawing/2014/main" id="{588175B9-658F-4A39-8E94-5D27C3FFCD9D}"/>
              </a:ext>
            </a:extLst>
          </p:cNvPr>
          <p:cNvSpPr txBox="1"/>
          <p:nvPr/>
        </p:nvSpPr>
        <p:spPr>
          <a:xfrm>
            <a:off x="660399" y="920621"/>
            <a:ext cx="11122131" cy="6863417"/>
          </a:xfrm>
          <a:prstGeom prst="rect">
            <a:avLst/>
          </a:prstGeom>
          <a:noFill/>
        </p:spPr>
        <p:txBody>
          <a:bodyPr wrap="square" rtlCol="0">
            <a:spAutoFit/>
          </a:bodyPr>
          <a:lstStyle/>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Order from least to most frequently changing content – </a:t>
            </a:r>
            <a:r>
              <a:rPr lang="en-US" sz="2000" dirty="0">
                <a:highlight>
                  <a:srgbClr val="FFFF00"/>
                </a:highlight>
                <a:latin typeface="Calibri" panose="020F0502020204030204" pitchFamily="34" charset="0"/>
                <a:cs typeface="Calibri" panose="020F0502020204030204" pitchFamily="34" charset="0"/>
              </a:rPr>
              <a:t>order matters for Caching</a:t>
            </a:r>
          </a:p>
          <a:p>
            <a:pPr marL="685800" indent="-685800">
              <a:buFont typeface="Wingdings" panose="05000000000000000000" pitchFamily="2" charset="2"/>
              <a:buChar char="v"/>
            </a:pPr>
            <a:endParaRPr lang="en-US" sz="2000" dirty="0">
              <a:highlight>
                <a:srgbClr val="FFFF00"/>
              </a:highlight>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Only copy </a:t>
            </a:r>
            <a:r>
              <a:rPr lang="en-US" sz="2000" dirty="0" err="1">
                <a:latin typeface="Calibri" panose="020F0502020204030204" pitchFamily="34" charset="0"/>
                <a:cs typeface="Calibri" panose="020F0502020204030204" pitchFamily="34" charset="0"/>
              </a:rPr>
              <a:t>whats</a:t>
            </a:r>
            <a:r>
              <a:rPr lang="en-US" sz="2000" dirty="0">
                <a:latin typeface="Calibri" panose="020F0502020204030204" pitchFamily="34" charset="0"/>
                <a:cs typeface="Calibri" panose="020F0502020204030204" pitchFamily="34" charset="0"/>
              </a:rPr>
              <a:t> needed. Avoid “COPY .” – </a:t>
            </a:r>
            <a:r>
              <a:rPr lang="en-US" sz="2000" dirty="0">
                <a:highlight>
                  <a:srgbClr val="FFFF00"/>
                </a:highlight>
                <a:latin typeface="Calibri" panose="020F0502020204030204" pitchFamily="34" charset="0"/>
                <a:cs typeface="Calibri" panose="020F0502020204030204" pitchFamily="34" charset="0"/>
              </a:rPr>
              <a:t>More specific COPY to limit cache busts</a:t>
            </a: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Don’t run apt-update on a single line. This will cause caching issues if the referenced archive gets updated and makes subsequent apt-get install fail without comment. </a:t>
            </a:r>
            <a:r>
              <a:rPr lang="en-US" sz="2000" dirty="0">
                <a:highlight>
                  <a:srgbClr val="FFFF00"/>
                </a:highlight>
                <a:latin typeface="Calibri" panose="020F0502020204030204" pitchFamily="34" charset="0"/>
                <a:cs typeface="Calibri" panose="020F0502020204030204" pitchFamily="34" charset="0"/>
              </a:rPr>
              <a:t>apt-get update &amp; install</a:t>
            </a: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Remove unnecessary dependencies -  </a:t>
            </a:r>
            <a:r>
              <a:rPr lang="en-US" sz="2000" dirty="0">
                <a:highlight>
                  <a:srgbClr val="FFFF00"/>
                </a:highlight>
                <a:latin typeface="Calibri" panose="020F0502020204030204" pitchFamily="34" charset="0"/>
                <a:cs typeface="Calibri" panose="020F0502020204030204" pitchFamily="34" charset="0"/>
              </a:rPr>
              <a:t>apt-get –y install –no-install-recommends</a:t>
            </a:r>
          </a:p>
          <a:p>
            <a:pPr marL="685800" indent="-685800">
              <a:buFont typeface="Wingdings" panose="05000000000000000000" pitchFamily="2" charset="2"/>
              <a:buChar char="v"/>
            </a:pPr>
            <a:endParaRPr lang="en-US" sz="2000" dirty="0">
              <a:highlight>
                <a:srgbClr val="FFFF00"/>
              </a:highlight>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Remove package manager cache – rm –rf /var/lib/app/lists/*</a:t>
            </a: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Use Official images when possible and use more specific tags. The “latest” tag is a rolling tag.</a:t>
            </a: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Reduce image size – Faster deploys and smaller attack surface</a:t>
            </a: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Use multi-stage builds – drastically reduces the size of the image, improves performance</a:t>
            </a: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r>
              <a:rPr lang="en-US" sz="2000" dirty="0">
                <a:latin typeface="Calibri" panose="020F0502020204030204" pitchFamily="34" charset="0"/>
                <a:cs typeface="Calibri" panose="020F0502020204030204" pitchFamily="34" charset="0"/>
              </a:rPr>
              <a:t>Minimal Base Images – Example </a:t>
            </a:r>
            <a:r>
              <a:rPr lang="en-US" sz="2000" dirty="0" err="1">
                <a:latin typeface="Calibri" panose="020F0502020204030204" pitchFamily="34" charset="0"/>
                <a:cs typeface="Calibri" panose="020F0502020204030204" pitchFamily="34" charset="0"/>
              </a:rPr>
              <a:t>Alpline</a:t>
            </a:r>
            <a:r>
              <a:rPr lang="en-US" sz="2000" dirty="0">
                <a:latin typeface="Calibri" panose="020F0502020204030204" pitchFamily="34" charset="0"/>
                <a:cs typeface="Calibri" panose="020F0502020204030204" pitchFamily="34" charset="0"/>
              </a:rPr>
              <a:t>: 2 MB and Ubuntu: 60 MB</a:t>
            </a: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marL="685800" indent="-685800">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834013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88FDE-9C40-4807-B78F-BD48E09D0A2E}"/>
              </a:ext>
            </a:extLst>
          </p:cNvPr>
          <p:cNvPicPr>
            <a:picLocks noChangeAspect="1"/>
          </p:cNvPicPr>
          <p:nvPr/>
        </p:nvPicPr>
        <p:blipFill>
          <a:blip r:embed="rId2"/>
          <a:stretch>
            <a:fillRect/>
          </a:stretch>
        </p:blipFill>
        <p:spPr>
          <a:xfrm>
            <a:off x="582787" y="4133924"/>
            <a:ext cx="10220325" cy="2667000"/>
          </a:xfrm>
          <a:prstGeom prst="rect">
            <a:avLst/>
          </a:prstGeom>
          <a:solidFill>
            <a:schemeClr val="accent3">
              <a:lumMod val="40000"/>
              <a:lumOff val="60000"/>
            </a:schemeClr>
          </a:solidFill>
        </p:spPr>
      </p:pic>
      <p:sp>
        <p:nvSpPr>
          <p:cNvPr id="2" name="Title 1">
            <a:extLst>
              <a:ext uri="{FF2B5EF4-FFF2-40B4-BE49-F238E27FC236}">
                <a16:creationId xmlns:a16="http://schemas.microsoft.com/office/drawing/2014/main" id="{8AF64092-0ABC-4924-A077-16B0BBFB1B13}"/>
              </a:ext>
            </a:extLst>
          </p:cNvPr>
          <p:cNvSpPr>
            <a:spLocks noGrp="1"/>
          </p:cNvSpPr>
          <p:nvPr>
            <p:ph type="title"/>
          </p:nvPr>
        </p:nvSpPr>
        <p:spPr/>
        <p:txBody>
          <a:bodyPr/>
          <a:lstStyle/>
          <a:p>
            <a:r>
              <a:rPr lang="en-US" dirty="0"/>
              <a:t>Docker Compose – Why?</a:t>
            </a:r>
          </a:p>
        </p:txBody>
      </p:sp>
      <p:sp>
        <p:nvSpPr>
          <p:cNvPr id="3" name="TextBox 2">
            <a:extLst>
              <a:ext uri="{FF2B5EF4-FFF2-40B4-BE49-F238E27FC236}">
                <a16:creationId xmlns:a16="http://schemas.microsoft.com/office/drawing/2014/main" id="{2CA9902A-8797-4211-B8AE-35FB86E00421}"/>
              </a:ext>
            </a:extLst>
          </p:cNvPr>
          <p:cNvSpPr txBox="1"/>
          <p:nvPr/>
        </p:nvSpPr>
        <p:spPr>
          <a:xfrm>
            <a:off x="406294" y="989904"/>
            <a:ext cx="4451456" cy="3170099"/>
          </a:xfrm>
          <a:prstGeom prst="rect">
            <a:avLst/>
          </a:prstGeom>
          <a:solidFill>
            <a:srgbClr val="FFC000"/>
          </a:solidFill>
        </p:spPr>
        <p:txBody>
          <a:bodyPr wrap="square" rtlCol="0">
            <a:spAutoFit/>
          </a:bodyPr>
          <a:lstStyle/>
          <a:p>
            <a:r>
              <a:rPr lang="en-US" sz="2000" b="1" dirty="0">
                <a:solidFill>
                  <a:schemeClr val="accent3">
                    <a:lumMod val="75000"/>
                  </a:schemeClr>
                </a:solidFill>
                <a:latin typeface="Calibri" panose="020F0502020204030204" pitchFamily="34" charset="0"/>
                <a:cs typeface="Calibri" panose="020F0502020204030204" pitchFamily="34" charset="0"/>
              </a:rPr>
              <a:t>PROBLEM:</a:t>
            </a:r>
          </a:p>
          <a:p>
            <a:endParaRPr lang="en-US" sz="2000" b="1" dirty="0">
              <a:solidFill>
                <a:schemeClr val="accent3">
                  <a:lumMod val="75000"/>
                </a:schemeClr>
              </a:solidFill>
              <a:latin typeface="Calibri" panose="020F0502020204030204" pitchFamily="34" charset="0"/>
              <a:cs typeface="Calibri" panose="020F0502020204030204" pitchFamily="34" charset="0"/>
            </a:endParaRPr>
          </a:p>
          <a:p>
            <a:pPr marL="685800" indent="-685800">
              <a:buFont typeface="Arial" panose="020B0604020202020204" pitchFamily="34" charset="0"/>
              <a:buChar char="•"/>
            </a:pPr>
            <a:r>
              <a:rPr lang="en-US" sz="2000" dirty="0">
                <a:solidFill>
                  <a:schemeClr val="accent3">
                    <a:lumMod val="75000"/>
                  </a:schemeClr>
                </a:solidFill>
                <a:latin typeface="Calibri" panose="020F0502020204030204" pitchFamily="34" charset="0"/>
                <a:cs typeface="Calibri" panose="020F0502020204030204" pitchFamily="34" charset="0"/>
              </a:rPr>
              <a:t>Our Docker Applications includes to run more than one container.</a:t>
            </a:r>
          </a:p>
          <a:p>
            <a:pPr marL="685800" indent="-685800">
              <a:buFont typeface="Arial" panose="020B0604020202020204" pitchFamily="34" charset="0"/>
              <a:buChar char="•"/>
            </a:pPr>
            <a:endParaRPr lang="en-US" sz="2000" dirty="0">
              <a:solidFill>
                <a:schemeClr val="accent3">
                  <a:lumMod val="75000"/>
                </a:schemeClr>
              </a:solidFill>
              <a:latin typeface="Calibri" panose="020F0502020204030204" pitchFamily="34" charset="0"/>
              <a:cs typeface="Calibri" panose="020F0502020204030204" pitchFamily="34" charset="0"/>
            </a:endParaRPr>
          </a:p>
          <a:p>
            <a:pPr marL="685800" indent="-685800">
              <a:buFont typeface="Arial" panose="020B0604020202020204" pitchFamily="34" charset="0"/>
              <a:buChar char="•"/>
            </a:pPr>
            <a:r>
              <a:rPr lang="en-US" sz="2000" dirty="0">
                <a:solidFill>
                  <a:schemeClr val="accent3">
                    <a:lumMod val="75000"/>
                  </a:schemeClr>
                </a:solidFill>
                <a:latin typeface="Calibri" panose="020F0502020204030204" pitchFamily="34" charset="0"/>
                <a:cs typeface="Calibri" panose="020F0502020204030204" pitchFamily="34" charset="0"/>
              </a:rPr>
              <a:t>Building , running and connecting containers from separate </a:t>
            </a:r>
            <a:r>
              <a:rPr lang="en-US" sz="2000" dirty="0" err="1">
                <a:solidFill>
                  <a:schemeClr val="accent3">
                    <a:lumMod val="75000"/>
                  </a:schemeClr>
                </a:solidFill>
                <a:latin typeface="Calibri" panose="020F0502020204030204" pitchFamily="34" charset="0"/>
                <a:cs typeface="Calibri" panose="020F0502020204030204" pitchFamily="34" charset="0"/>
              </a:rPr>
              <a:t>Dockerfiles</a:t>
            </a:r>
            <a:r>
              <a:rPr lang="en-US" sz="2000" dirty="0">
                <a:solidFill>
                  <a:schemeClr val="accent3">
                    <a:lumMod val="75000"/>
                  </a:schemeClr>
                </a:solidFill>
                <a:latin typeface="Calibri" panose="020F0502020204030204" pitchFamily="34" charset="0"/>
                <a:cs typeface="Calibri" panose="020F0502020204030204" pitchFamily="34" charset="0"/>
              </a:rPr>
              <a:t> with separate run command is time consuming.</a:t>
            </a:r>
          </a:p>
          <a:p>
            <a:pPr marL="685800" indent="-6858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DD2B13B-03D1-4169-A6C4-BE27EF74EDD9}"/>
              </a:ext>
            </a:extLst>
          </p:cNvPr>
          <p:cNvSpPr txBox="1"/>
          <p:nvPr/>
        </p:nvSpPr>
        <p:spPr>
          <a:xfrm>
            <a:off x="4937020" y="989904"/>
            <a:ext cx="6845512" cy="3122393"/>
          </a:xfrm>
          <a:prstGeom prst="rect">
            <a:avLst/>
          </a:prstGeom>
          <a:solidFill>
            <a:schemeClr val="accent2">
              <a:lumMod val="60000"/>
              <a:lumOff val="40000"/>
            </a:schemeClr>
          </a:solidFill>
        </p:spPr>
        <p:txBody>
          <a:bodyPr wrap="square" rtlCol="0">
            <a:spAutoFit/>
          </a:bodyPr>
          <a:lstStyle/>
          <a:p>
            <a:r>
              <a:rPr lang="en-US" sz="2000" b="1" dirty="0">
                <a:solidFill>
                  <a:schemeClr val="bg1"/>
                </a:solidFill>
                <a:latin typeface="Calibri" panose="020F0502020204030204" pitchFamily="34" charset="0"/>
                <a:cs typeface="Calibri" panose="020F0502020204030204" pitchFamily="34" charset="0"/>
              </a:rPr>
              <a:t>Solution : Docker Compose</a:t>
            </a:r>
          </a:p>
          <a:p>
            <a:pPr marL="685800" indent="-685800">
              <a:lnSpc>
                <a:spcPct val="150000"/>
              </a:lnSpc>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Docker Compose is tool used to run multi-container app.</a:t>
            </a:r>
          </a:p>
          <a:p>
            <a:pPr marL="685800" indent="-685800">
              <a:lnSpc>
                <a:spcPct val="150000"/>
              </a:lnSpc>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Each container will run a stand-alone application and it can communicate with other containers present in the same host.</a:t>
            </a:r>
          </a:p>
          <a:p>
            <a:pPr marL="685800" indent="-685800">
              <a:lnSpc>
                <a:spcPct val="150000"/>
              </a:lnSpc>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Example- App using web component and database component, Microservices app</a:t>
            </a:r>
          </a:p>
        </p:txBody>
      </p:sp>
    </p:spTree>
    <p:extLst>
      <p:ext uri="{BB962C8B-B14F-4D97-AF65-F5344CB8AC3E}">
        <p14:creationId xmlns:p14="http://schemas.microsoft.com/office/powerpoint/2010/main" val="2180697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DCEF-0392-40AC-B084-6808EA9BF2F0}"/>
              </a:ext>
            </a:extLst>
          </p:cNvPr>
          <p:cNvSpPr>
            <a:spLocks noGrp="1"/>
          </p:cNvSpPr>
          <p:nvPr>
            <p:ph type="title"/>
          </p:nvPr>
        </p:nvSpPr>
        <p:spPr/>
        <p:txBody>
          <a:bodyPr/>
          <a:lstStyle/>
          <a:p>
            <a:r>
              <a:rPr lang="en-US" dirty="0"/>
              <a:t>Docker Compose – Usage &amp; Features</a:t>
            </a:r>
          </a:p>
        </p:txBody>
      </p:sp>
      <p:sp>
        <p:nvSpPr>
          <p:cNvPr id="3" name="TextBox 2">
            <a:extLst>
              <a:ext uri="{FF2B5EF4-FFF2-40B4-BE49-F238E27FC236}">
                <a16:creationId xmlns:a16="http://schemas.microsoft.com/office/drawing/2014/main" id="{4BA6DD03-D88F-4336-8032-BD83BA7A1414}"/>
              </a:ext>
            </a:extLst>
          </p:cNvPr>
          <p:cNvSpPr txBox="1"/>
          <p:nvPr/>
        </p:nvSpPr>
        <p:spPr>
          <a:xfrm>
            <a:off x="406294" y="920180"/>
            <a:ext cx="11026423" cy="5575309"/>
          </a:xfrm>
          <a:prstGeom prst="rect">
            <a:avLst/>
          </a:prstGeom>
          <a:noFill/>
          <a:ln>
            <a:solidFill>
              <a:srgbClr val="0070C0"/>
            </a:solidFill>
          </a:ln>
        </p:spPr>
        <p:txBody>
          <a:bodyPr wrap="square" rtlCol="0">
            <a:spAutoFit/>
          </a:bodyPr>
          <a:lstStyle/>
          <a:p>
            <a:pPr marL="285750" indent="-285750">
              <a:lnSpc>
                <a:spcPct val="150000"/>
              </a:lnSpc>
              <a:buFont typeface="Wingdings" panose="05000000000000000000" pitchFamily="2" charset="2"/>
              <a:buChar char="§"/>
            </a:pPr>
            <a:r>
              <a:rPr lang="en-US" sz="2000" b="1" dirty="0">
                <a:solidFill>
                  <a:srgbClr val="0070C0"/>
                </a:solidFill>
              </a:rPr>
              <a:t>Using Docker Compose is a 3-step process</a:t>
            </a:r>
          </a:p>
          <a:p>
            <a:pPr marL="342900" indent="-342900">
              <a:lnSpc>
                <a:spcPct val="150000"/>
              </a:lnSpc>
              <a:buFont typeface="+mj-lt"/>
              <a:buAutoNum type="arabicPeriod"/>
            </a:pPr>
            <a:r>
              <a:rPr lang="en-US" sz="2000" dirty="0"/>
              <a:t>Define your app’s environment with a Dockerfile, so it can reproduce anywhere.</a:t>
            </a:r>
          </a:p>
          <a:p>
            <a:pPr marL="342900" indent="-342900">
              <a:lnSpc>
                <a:spcPct val="150000"/>
              </a:lnSpc>
              <a:buFont typeface="+mj-lt"/>
              <a:buAutoNum type="arabicPeriod"/>
            </a:pPr>
            <a:r>
              <a:rPr lang="en-US" sz="2000" dirty="0"/>
              <a:t>Define the services that make up your app in a docker-compose, so they can run together in any isolated environment.</a:t>
            </a:r>
          </a:p>
          <a:p>
            <a:pPr marL="342900" indent="-342900">
              <a:lnSpc>
                <a:spcPct val="150000"/>
              </a:lnSpc>
              <a:buFont typeface="+mj-lt"/>
              <a:buAutoNum type="arabicPeriod"/>
            </a:pPr>
            <a:r>
              <a:rPr lang="en-US" sz="2000" dirty="0"/>
              <a:t>Run Docker Compose up and compose starts and run the entire application. </a:t>
            </a:r>
          </a:p>
          <a:p>
            <a:pPr marL="342900" indent="-342900">
              <a:lnSpc>
                <a:spcPct val="150000"/>
              </a:lnSpc>
              <a:buFont typeface="+mj-lt"/>
              <a:buAutoNum type="arabicPeriod"/>
            </a:pPr>
            <a:endParaRPr lang="en-US" sz="2000" dirty="0"/>
          </a:p>
          <a:p>
            <a:pPr marL="285750" indent="-285750">
              <a:lnSpc>
                <a:spcPct val="150000"/>
              </a:lnSpc>
              <a:buFont typeface="Wingdings" panose="05000000000000000000" pitchFamily="2" charset="2"/>
              <a:buChar char="§"/>
            </a:pPr>
            <a:r>
              <a:rPr lang="en-US" sz="2000" b="1" dirty="0">
                <a:solidFill>
                  <a:srgbClr val="0070C0"/>
                </a:solidFill>
              </a:rPr>
              <a:t>Features</a:t>
            </a:r>
          </a:p>
          <a:p>
            <a:pPr>
              <a:lnSpc>
                <a:spcPct val="150000"/>
              </a:lnSpc>
            </a:pPr>
            <a:r>
              <a:rPr lang="en-US" sz="2000" dirty="0"/>
              <a:t>The Features of Compose that make it effective are: </a:t>
            </a:r>
          </a:p>
          <a:p>
            <a:pPr marL="342900" indent="-342900">
              <a:lnSpc>
                <a:spcPct val="150000"/>
              </a:lnSpc>
              <a:buFont typeface="+mj-lt"/>
              <a:buAutoNum type="arabicPeriod"/>
            </a:pPr>
            <a:r>
              <a:rPr lang="en-US" sz="2000" dirty="0"/>
              <a:t>Multiple isolated environments on a single host.</a:t>
            </a:r>
          </a:p>
          <a:p>
            <a:pPr marL="342900" indent="-342900">
              <a:lnSpc>
                <a:spcPct val="150000"/>
              </a:lnSpc>
              <a:buFont typeface="+mj-lt"/>
              <a:buAutoNum type="arabicPeriod"/>
            </a:pPr>
            <a:r>
              <a:rPr lang="en-US" sz="2000" dirty="0"/>
              <a:t>Preserve volume data when container are created.</a:t>
            </a:r>
          </a:p>
          <a:p>
            <a:pPr marL="342900" indent="-342900">
              <a:lnSpc>
                <a:spcPct val="150000"/>
              </a:lnSpc>
              <a:buFont typeface="+mj-lt"/>
              <a:buAutoNum type="arabicPeriod"/>
            </a:pPr>
            <a:r>
              <a:rPr lang="en-US" sz="2000" dirty="0"/>
              <a:t>Only recreate containers that have changed.</a:t>
            </a:r>
          </a:p>
          <a:p>
            <a:pPr marL="342900" indent="-342900">
              <a:lnSpc>
                <a:spcPct val="150000"/>
              </a:lnSpc>
              <a:buFont typeface="+mj-lt"/>
              <a:buAutoNum type="arabicPeriod"/>
            </a:pPr>
            <a:r>
              <a:rPr lang="en-US" sz="2000" dirty="0"/>
              <a:t>Variables  and moving a composition between environments.</a:t>
            </a:r>
          </a:p>
        </p:txBody>
      </p:sp>
    </p:spTree>
    <p:extLst>
      <p:ext uri="{BB962C8B-B14F-4D97-AF65-F5344CB8AC3E}">
        <p14:creationId xmlns:p14="http://schemas.microsoft.com/office/powerpoint/2010/main" val="66127915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1CA1-B006-499F-8F8D-DFC78F02C2B8}"/>
              </a:ext>
            </a:extLst>
          </p:cNvPr>
          <p:cNvSpPr>
            <a:spLocks noGrp="1"/>
          </p:cNvSpPr>
          <p:nvPr>
            <p:ph type="title"/>
          </p:nvPr>
        </p:nvSpPr>
        <p:spPr/>
        <p:txBody>
          <a:bodyPr/>
          <a:lstStyle/>
          <a:p>
            <a:r>
              <a:rPr lang="en-US" dirty="0"/>
              <a:t>Docker Compose - Commands</a:t>
            </a:r>
          </a:p>
        </p:txBody>
      </p:sp>
      <p:sp>
        <p:nvSpPr>
          <p:cNvPr id="3" name="TextBox 2">
            <a:extLst>
              <a:ext uri="{FF2B5EF4-FFF2-40B4-BE49-F238E27FC236}">
                <a16:creationId xmlns:a16="http://schemas.microsoft.com/office/drawing/2014/main" id="{0C65D5A9-50BD-4AEF-B881-BDBADF432126}"/>
              </a:ext>
            </a:extLst>
          </p:cNvPr>
          <p:cNvSpPr txBox="1"/>
          <p:nvPr/>
        </p:nvSpPr>
        <p:spPr>
          <a:xfrm>
            <a:off x="762000" y="1384300"/>
            <a:ext cx="5829300" cy="3785652"/>
          </a:xfrm>
          <a:prstGeom prst="rect">
            <a:avLst/>
          </a:prstGeom>
          <a:noFill/>
        </p:spPr>
        <p:txBody>
          <a:bodyPr wrap="square" rtlCol="0">
            <a:spAutoFit/>
          </a:bodyPr>
          <a:lstStyle/>
          <a:p>
            <a:pPr algn="l"/>
            <a:r>
              <a:rPr lang="en-US" sz="2000" b="0" i="0" dirty="0">
                <a:solidFill>
                  <a:srgbClr val="353535"/>
                </a:solidFill>
                <a:effectLst/>
                <a:latin typeface="Georgia" panose="02040502050405020303" pitchFamily="18" charset="0"/>
              </a:rPr>
              <a:t>In order to manage the whole lifecycle of the application, Docker Compose has several commands:</a:t>
            </a:r>
          </a:p>
          <a:p>
            <a:pPr algn="l"/>
            <a:endParaRPr lang="en-US" sz="2000" b="0" i="0" dirty="0">
              <a:solidFill>
                <a:srgbClr val="353535"/>
              </a:solidFill>
              <a:effectLst/>
              <a:latin typeface="Georgia" panose="02040502050405020303" pitchFamily="18" charset="0"/>
            </a:endParaRPr>
          </a:p>
          <a:p>
            <a:pPr algn="l">
              <a:buFont typeface="Arial" panose="020B0604020202020204" pitchFamily="34" charset="0"/>
              <a:buChar char="•"/>
            </a:pPr>
            <a:r>
              <a:rPr lang="en-US" sz="2000" b="0" i="0" dirty="0">
                <a:solidFill>
                  <a:srgbClr val="353535"/>
                </a:solidFill>
                <a:effectLst/>
                <a:latin typeface="Georgia" panose="02040502050405020303" pitchFamily="18" charset="0"/>
              </a:rPr>
              <a:t>Start, stop, and rebuild services</a:t>
            </a:r>
          </a:p>
          <a:p>
            <a:pPr algn="l">
              <a:buFont typeface="Arial" panose="020B0604020202020204" pitchFamily="34" charset="0"/>
              <a:buChar char="•"/>
            </a:pPr>
            <a:endParaRPr lang="en-US" sz="2000" b="0" i="0" dirty="0">
              <a:solidFill>
                <a:srgbClr val="353535"/>
              </a:solidFill>
              <a:effectLst/>
              <a:latin typeface="Georgia" panose="02040502050405020303" pitchFamily="18" charset="0"/>
            </a:endParaRPr>
          </a:p>
          <a:p>
            <a:pPr algn="l">
              <a:buFont typeface="Arial" panose="020B0604020202020204" pitchFamily="34" charset="0"/>
              <a:buChar char="•"/>
            </a:pPr>
            <a:r>
              <a:rPr lang="en-US" sz="2000" b="0" i="0" dirty="0">
                <a:solidFill>
                  <a:srgbClr val="353535"/>
                </a:solidFill>
                <a:effectLst/>
                <a:latin typeface="Georgia" panose="02040502050405020303" pitchFamily="18" charset="0"/>
              </a:rPr>
              <a:t>View the status of running services</a:t>
            </a:r>
          </a:p>
          <a:p>
            <a:pPr algn="l">
              <a:buFont typeface="Arial" panose="020B0604020202020204" pitchFamily="34" charset="0"/>
              <a:buChar char="•"/>
            </a:pPr>
            <a:endParaRPr lang="en-US" sz="2000" b="0" i="0" dirty="0">
              <a:solidFill>
                <a:srgbClr val="353535"/>
              </a:solidFill>
              <a:effectLst/>
              <a:latin typeface="Georgia" panose="02040502050405020303" pitchFamily="18" charset="0"/>
            </a:endParaRPr>
          </a:p>
          <a:p>
            <a:pPr algn="l">
              <a:buFont typeface="Arial" panose="020B0604020202020204" pitchFamily="34" charset="0"/>
              <a:buChar char="•"/>
            </a:pPr>
            <a:r>
              <a:rPr lang="en-US" sz="2000" b="0" i="0" dirty="0">
                <a:solidFill>
                  <a:srgbClr val="353535"/>
                </a:solidFill>
                <a:effectLst/>
                <a:latin typeface="Georgia" panose="02040502050405020303" pitchFamily="18" charset="0"/>
              </a:rPr>
              <a:t>Stream the log output of running services</a:t>
            </a:r>
          </a:p>
          <a:p>
            <a:pPr algn="l">
              <a:buFont typeface="Arial" panose="020B0604020202020204" pitchFamily="34" charset="0"/>
              <a:buChar char="•"/>
            </a:pPr>
            <a:endParaRPr lang="en-US" sz="2000" b="0" i="0" dirty="0">
              <a:solidFill>
                <a:srgbClr val="353535"/>
              </a:solidFill>
              <a:effectLst/>
              <a:latin typeface="Georgia" panose="02040502050405020303" pitchFamily="18" charset="0"/>
            </a:endParaRPr>
          </a:p>
          <a:p>
            <a:pPr algn="l">
              <a:buFont typeface="Arial" panose="020B0604020202020204" pitchFamily="34" charset="0"/>
              <a:buChar char="•"/>
            </a:pPr>
            <a:r>
              <a:rPr lang="en-US" sz="2000" b="0" i="0" dirty="0">
                <a:solidFill>
                  <a:srgbClr val="353535"/>
                </a:solidFill>
                <a:effectLst/>
                <a:latin typeface="Georgia" panose="02040502050405020303" pitchFamily="18" charset="0"/>
              </a:rPr>
              <a:t>Run a one-off command on a service</a:t>
            </a:r>
          </a:p>
          <a:p>
            <a:endParaRPr lang="en-US" sz="2000" dirty="0"/>
          </a:p>
        </p:txBody>
      </p:sp>
      <p:pic>
        <p:nvPicPr>
          <p:cNvPr id="10" name="Picture 9">
            <a:extLst>
              <a:ext uri="{FF2B5EF4-FFF2-40B4-BE49-F238E27FC236}">
                <a16:creationId xmlns:a16="http://schemas.microsoft.com/office/drawing/2014/main" id="{CCAA9741-D551-47C7-8015-136F4B80333F}"/>
              </a:ext>
            </a:extLst>
          </p:cNvPr>
          <p:cNvPicPr>
            <a:picLocks noChangeAspect="1"/>
          </p:cNvPicPr>
          <p:nvPr/>
        </p:nvPicPr>
        <p:blipFill>
          <a:blip r:embed="rId2"/>
          <a:stretch>
            <a:fillRect/>
          </a:stretch>
        </p:blipFill>
        <p:spPr>
          <a:xfrm>
            <a:off x="6924675" y="2272238"/>
            <a:ext cx="3724275" cy="2009775"/>
          </a:xfrm>
          <a:prstGeom prst="rect">
            <a:avLst/>
          </a:prstGeom>
        </p:spPr>
      </p:pic>
      <p:sp>
        <p:nvSpPr>
          <p:cNvPr id="11" name="TextBox 10">
            <a:extLst>
              <a:ext uri="{FF2B5EF4-FFF2-40B4-BE49-F238E27FC236}">
                <a16:creationId xmlns:a16="http://schemas.microsoft.com/office/drawing/2014/main" id="{C2C8914D-9D3C-49A8-A758-C05208687B53}"/>
              </a:ext>
            </a:extLst>
          </p:cNvPr>
          <p:cNvSpPr txBox="1"/>
          <p:nvPr/>
        </p:nvSpPr>
        <p:spPr>
          <a:xfrm>
            <a:off x="6924675" y="1714500"/>
            <a:ext cx="3578225" cy="369332"/>
          </a:xfrm>
          <a:prstGeom prst="rect">
            <a:avLst/>
          </a:prstGeom>
          <a:noFill/>
        </p:spPr>
        <p:txBody>
          <a:bodyPr wrap="square" rtlCol="0">
            <a:spAutoFit/>
          </a:bodyPr>
          <a:lstStyle/>
          <a:p>
            <a:r>
              <a:rPr lang="en-US" sz="1800" dirty="0"/>
              <a:t>Sample Docker-</a:t>
            </a:r>
            <a:r>
              <a:rPr lang="en-US" sz="1800" dirty="0" err="1"/>
              <a:t>compose.yaml</a:t>
            </a:r>
            <a:endParaRPr lang="en-US" sz="1800" dirty="0"/>
          </a:p>
        </p:txBody>
      </p:sp>
    </p:spTree>
    <p:extLst>
      <p:ext uri="{BB962C8B-B14F-4D97-AF65-F5344CB8AC3E}">
        <p14:creationId xmlns:p14="http://schemas.microsoft.com/office/powerpoint/2010/main" val="417362900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A picture containing drawing&#10;&#10;Description automatically generated">
            <a:extLst>
              <a:ext uri="{FF2B5EF4-FFF2-40B4-BE49-F238E27FC236}">
                <a16:creationId xmlns:a16="http://schemas.microsoft.com/office/drawing/2014/main" id="{CEF1CC1E-3ED1-4D8C-A2A0-3D4F415E0582}"/>
              </a:ext>
            </a:extLst>
          </p:cNvPr>
          <p:cNvPicPr>
            <a:picLocks noChangeAspect="1"/>
          </p:cNvPicPr>
          <p:nvPr/>
        </p:nvPicPr>
        <p:blipFill>
          <a:blip r:embed="rId2">
            <a:extLst>
              <a:ext uri="{28A0092B-C50C-407E-A947-70E740481C1C}">
                <a14:useLocalDpi xmlns:a14="http://schemas.microsoft.com/office/drawing/2010/main" val="0"/>
              </a:ext>
            </a:extLst>
          </a:blip>
          <a:srcRect l="5119" r="5119"/>
          <a:stretch>
            <a:fillRect/>
          </a:stretch>
        </p:blipFill>
        <p:spPr>
          <a:xfrm>
            <a:off x="0" y="-162560"/>
            <a:ext cx="12192000" cy="6449060"/>
          </a:xfrm>
          <a:prstGeom prst="rect">
            <a:avLst/>
          </a:prstGeom>
        </p:spPr>
      </p:pic>
      <p:sp>
        <p:nvSpPr>
          <p:cNvPr id="5" name="TextBox 4">
            <a:extLst>
              <a:ext uri="{FF2B5EF4-FFF2-40B4-BE49-F238E27FC236}">
                <a16:creationId xmlns:a16="http://schemas.microsoft.com/office/drawing/2014/main" id="{5B239FE4-F04F-407E-9487-14CE4D850059}"/>
              </a:ext>
            </a:extLst>
          </p:cNvPr>
          <p:cNvSpPr txBox="1"/>
          <p:nvPr/>
        </p:nvSpPr>
        <p:spPr>
          <a:xfrm>
            <a:off x="1950263" y="2921000"/>
            <a:ext cx="4555192" cy="707886"/>
          </a:xfrm>
          <a:prstGeom prst="rect">
            <a:avLst/>
          </a:prstGeom>
          <a:noFill/>
        </p:spPr>
        <p:txBody>
          <a:bodyPr wrap="square" rtlCol="0">
            <a:spAutoFit/>
          </a:bodyPr>
          <a:lstStyle/>
          <a:p>
            <a:r>
              <a:rPr lang="en-US" sz="2000" u="sng" dirty="0">
                <a:solidFill>
                  <a:schemeClr val="bg1"/>
                </a:solidFill>
              </a:rPr>
              <a:t>Documentation</a:t>
            </a:r>
          </a:p>
          <a:p>
            <a:r>
              <a:rPr lang="en-US" sz="2000" dirty="0">
                <a:solidFill>
                  <a:schemeClr val="bg1"/>
                </a:solidFill>
              </a:rPr>
              <a:t>Docker: </a:t>
            </a:r>
            <a:r>
              <a:rPr lang="en-US" sz="2000" dirty="0">
                <a:solidFill>
                  <a:srgbClr val="FFC000"/>
                </a:solidFill>
                <a:hlinkClick r:id="rId3">
                  <a:extLst>
                    <a:ext uri="{A12FA001-AC4F-418D-AE19-62706E023703}">
                      <ahyp:hlinkClr xmlns:ahyp="http://schemas.microsoft.com/office/drawing/2018/hyperlinkcolor" val="tx"/>
                    </a:ext>
                  </a:extLst>
                </a:hlinkClick>
              </a:rPr>
              <a:t>https://docs.docker.com/</a:t>
            </a:r>
            <a:endParaRPr lang="en-US" sz="2000" dirty="0">
              <a:solidFill>
                <a:srgbClr val="FFC000"/>
              </a:solidFill>
            </a:endParaRPr>
          </a:p>
        </p:txBody>
      </p:sp>
      <p:sp>
        <p:nvSpPr>
          <p:cNvPr id="7" name="TextBox 6">
            <a:extLst>
              <a:ext uri="{FF2B5EF4-FFF2-40B4-BE49-F238E27FC236}">
                <a16:creationId xmlns:a16="http://schemas.microsoft.com/office/drawing/2014/main" id="{037A1B2B-1AC1-4DA1-B259-076BF0627105}"/>
              </a:ext>
            </a:extLst>
          </p:cNvPr>
          <p:cNvSpPr txBox="1"/>
          <p:nvPr/>
        </p:nvSpPr>
        <p:spPr>
          <a:xfrm>
            <a:off x="1950263" y="3984091"/>
            <a:ext cx="6492568" cy="1015663"/>
          </a:xfrm>
          <a:prstGeom prst="rect">
            <a:avLst/>
          </a:prstGeom>
          <a:noFill/>
        </p:spPr>
        <p:txBody>
          <a:bodyPr wrap="square" rtlCol="0">
            <a:spAutoFit/>
          </a:bodyPr>
          <a:lstStyle/>
          <a:p>
            <a:r>
              <a:rPr lang="en-US" sz="2000" u="sng" dirty="0">
                <a:solidFill>
                  <a:schemeClr val="bg1"/>
                </a:solidFill>
              </a:rPr>
              <a:t>Try Hands-on</a:t>
            </a:r>
          </a:p>
          <a:p>
            <a:r>
              <a:rPr lang="en-US" sz="2000" dirty="0">
                <a:solidFill>
                  <a:schemeClr val="bg1"/>
                </a:solidFill>
              </a:rPr>
              <a:t>Docker: </a:t>
            </a:r>
            <a:r>
              <a:rPr lang="en-US" sz="2000" dirty="0">
                <a:solidFill>
                  <a:srgbClr val="FFC000"/>
                </a:solidFill>
                <a:hlinkClick r:id="rId4">
                  <a:extLst>
                    <a:ext uri="{A12FA001-AC4F-418D-AE19-62706E023703}">
                      <ahyp:hlinkClr xmlns:ahyp="http://schemas.microsoft.com/office/drawing/2018/hyperlinkcolor" val="tx"/>
                    </a:ext>
                  </a:extLst>
                </a:hlinkClick>
              </a:rPr>
              <a:t>https://www.katacoda.com/courses/docker</a:t>
            </a:r>
            <a:endParaRPr lang="en-US" sz="2000" dirty="0">
              <a:solidFill>
                <a:srgbClr val="FFC000"/>
              </a:solidFill>
            </a:endParaRPr>
          </a:p>
          <a:p>
            <a:endParaRPr lang="en-US" sz="2000" dirty="0">
              <a:solidFill>
                <a:schemeClr val="bg1"/>
              </a:solidFill>
            </a:endParaRPr>
          </a:p>
        </p:txBody>
      </p:sp>
      <p:sp>
        <p:nvSpPr>
          <p:cNvPr id="9" name="TextBox 8">
            <a:extLst>
              <a:ext uri="{FF2B5EF4-FFF2-40B4-BE49-F238E27FC236}">
                <a16:creationId xmlns:a16="http://schemas.microsoft.com/office/drawing/2014/main" id="{2658BB05-6D57-40A0-8430-EDAF0D52C0F1}"/>
              </a:ext>
            </a:extLst>
          </p:cNvPr>
          <p:cNvSpPr txBox="1"/>
          <p:nvPr/>
        </p:nvSpPr>
        <p:spPr>
          <a:xfrm>
            <a:off x="1829100" y="1535081"/>
            <a:ext cx="5000717" cy="830997"/>
          </a:xfrm>
          <a:prstGeom prst="rect">
            <a:avLst/>
          </a:prstGeom>
          <a:noFill/>
        </p:spPr>
        <p:txBody>
          <a:bodyPr wrap="square" rtlCol="0">
            <a:spAutoFit/>
          </a:bodyPr>
          <a:lstStyle/>
          <a:p>
            <a:r>
              <a:rPr lang="en-US" sz="4800" b="1" dirty="0">
                <a:solidFill>
                  <a:schemeClr val="bg1"/>
                </a:solidFill>
              </a:rPr>
              <a:t>Thank You !</a:t>
            </a:r>
          </a:p>
        </p:txBody>
      </p:sp>
    </p:spTree>
    <p:extLst>
      <p:ext uri="{BB962C8B-B14F-4D97-AF65-F5344CB8AC3E}">
        <p14:creationId xmlns:p14="http://schemas.microsoft.com/office/powerpoint/2010/main" val="4150114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75B7-DC2F-49FF-BB60-62C04B3D141D}"/>
              </a:ext>
            </a:extLst>
          </p:cNvPr>
          <p:cNvSpPr>
            <a:spLocks noGrp="1"/>
          </p:cNvSpPr>
          <p:nvPr>
            <p:ph type="title"/>
          </p:nvPr>
        </p:nvSpPr>
        <p:spPr/>
        <p:txBody>
          <a:bodyPr/>
          <a:lstStyle/>
          <a:p>
            <a:r>
              <a:rPr lang="en-US" dirty="0"/>
              <a:t>Cloud Native Application</a:t>
            </a:r>
          </a:p>
        </p:txBody>
      </p:sp>
      <p:pic>
        <p:nvPicPr>
          <p:cNvPr id="12" name="Picture 11">
            <a:extLst>
              <a:ext uri="{FF2B5EF4-FFF2-40B4-BE49-F238E27FC236}">
                <a16:creationId xmlns:a16="http://schemas.microsoft.com/office/drawing/2014/main" id="{D98E3852-4441-44F9-A764-4329FAA97360}"/>
              </a:ext>
            </a:extLst>
          </p:cNvPr>
          <p:cNvPicPr>
            <a:picLocks noChangeAspect="1"/>
          </p:cNvPicPr>
          <p:nvPr/>
        </p:nvPicPr>
        <p:blipFill>
          <a:blip r:embed="rId2"/>
          <a:stretch>
            <a:fillRect/>
          </a:stretch>
        </p:blipFill>
        <p:spPr>
          <a:xfrm>
            <a:off x="759655" y="2090515"/>
            <a:ext cx="4473526" cy="3845390"/>
          </a:xfrm>
          <a:prstGeom prst="rect">
            <a:avLst/>
          </a:prstGeom>
        </p:spPr>
      </p:pic>
      <p:sp>
        <p:nvSpPr>
          <p:cNvPr id="13" name="TextBox 12">
            <a:extLst>
              <a:ext uri="{FF2B5EF4-FFF2-40B4-BE49-F238E27FC236}">
                <a16:creationId xmlns:a16="http://schemas.microsoft.com/office/drawing/2014/main" id="{ADCB7EAD-F1F2-4789-8BF7-6B1D21FA3510}"/>
              </a:ext>
            </a:extLst>
          </p:cNvPr>
          <p:cNvSpPr txBox="1"/>
          <p:nvPr/>
        </p:nvSpPr>
        <p:spPr>
          <a:xfrm flipH="1">
            <a:off x="917916" y="1238446"/>
            <a:ext cx="8845063" cy="400110"/>
          </a:xfrm>
          <a:prstGeom prst="rect">
            <a:avLst/>
          </a:prstGeom>
          <a:noFill/>
        </p:spPr>
        <p:txBody>
          <a:bodyPr wrap="square" rtlCol="0">
            <a:spAutoFit/>
          </a:bodyPr>
          <a:lstStyle/>
          <a:p>
            <a:r>
              <a:rPr lang="en-US" sz="2000" dirty="0"/>
              <a:t>Applications built using Microservices Architecture Pattern</a:t>
            </a:r>
          </a:p>
        </p:txBody>
      </p:sp>
      <p:sp>
        <p:nvSpPr>
          <p:cNvPr id="20" name="TextBox 19">
            <a:extLst>
              <a:ext uri="{FF2B5EF4-FFF2-40B4-BE49-F238E27FC236}">
                <a16:creationId xmlns:a16="http://schemas.microsoft.com/office/drawing/2014/main" id="{8127B47D-2074-4250-B292-15C6605935CD}"/>
              </a:ext>
            </a:extLst>
          </p:cNvPr>
          <p:cNvSpPr txBox="1"/>
          <p:nvPr/>
        </p:nvSpPr>
        <p:spPr>
          <a:xfrm>
            <a:off x="5257800" y="2436844"/>
            <a:ext cx="5683881" cy="400110"/>
          </a:xfrm>
          <a:prstGeom prst="rect">
            <a:avLst/>
          </a:prstGeom>
          <a:solidFill>
            <a:schemeClr val="accent5">
              <a:lumMod val="60000"/>
              <a:lumOff val="40000"/>
            </a:schemeClr>
          </a:solidFill>
        </p:spPr>
        <p:txBody>
          <a:bodyPr wrap="square" rtlCol="0">
            <a:spAutoFit/>
          </a:bodyPr>
          <a:lstStyle/>
          <a:p>
            <a:r>
              <a:rPr lang="en-US" sz="2000" b="1" dirty="0">
                <a:latin typeface="Calibri" panose="020F0502020204030204" pitchFamily="34" charset="0"/>
                <a:cs typeface="Calibri" panose="020F0502020204030204" pitchFamily="34" charset="0"/>
              </a:rPr>
              <a:t>Loosely coupled distributed application</a:t>
            </a:r>
          </a:p>
        </p:txBody>
      </p:sp>
      <p:sp>
        <p:nvSpPr>
          <p:cNvPr id="22" name="TextBox 21">
            <a:extLst>
              <a:ext uri="{FF2B5EF4-FFF2-40B4-BE49-F238E27FC236}">
                <a16:creationId xmlns:a16="http://schemas.microsoft.com/office/drawing/2014/main" id="{E2B1FAB7-14BB-4875-98D5-BAF85A926401}"/>
              </a:ext>
            </a:extLst>
          </p:cNvPr>
          <p:cNvSpPr txBox="1"/>
          <p:nvPr/>
        </p:nvSpPr>
        <p:spPr>
          <a:xfrm>
            <a:off x="5308600" y="3048935"/>
            <a:ext cx="5634845" cy="400110"/>
          </a:xfrm>
          <a:prstGeom prst="rect">
            <a:avLst/>
          </a:prstGeom>
          <a:solidFill>
            <a:schemeClr val="tx2">
              <a:lumMod val="40000"/>
              <a:lumOff val="60000"/>
            </a:schemeClr>
          </a:solidFill>
        </p:spPr>
        <p:txBody>
          <a:bodyPr wrap="square" rtlCol="0">
            <a:spAutoFit/>
          </a:bodyPr>
          <a:lstStyle/>
          <a:p>
            <a:r>
              <a:rPr lang="en-US" sz="2000" b="1" dirty="0">
                <a:latin typeface="Calibri" panose="020F0502020204030204" pitchFamily="34" charset="0"/>
                <a:cs typeface="Calibri" panose="020F0502020204030204" pitchFamily="34" charset="0"/>
              </a:rPr>
              <a:t>Separate datastore for each service</a:t>
            </a:r>
          </a:p>
        </p:txBody>
      </p:sp>
      <p:sp>
        <p:nvSpPr>
          <p:cNvPr id="23" name="TextBox 22">
            <a:extLst>
              <a:ext uri="{FF2B5EF4-FFF2-40B4-BE49-F238E27FC236}">
                <a16:creationId xmlns:a16="http://schemas.microsoft.com/office/drawing/2014/main" id="{B25F6F83-9749-48BD-8C6F-1496894A13E6}"/>
              </a:ext>
            </a:extLst>
          </p:cNvPr>
          <p:cNvSpPr txBox="1"/>
          <p:nvPr/>
        </p:nvSpPr>
        <p:spPr>
          <a:xfrm>
            <a:off x="5312555" y="3749490"/>
            <a:ext cx="5634845" cy="400110"/>
          </a:xfrm>
          <a:prstGeom prst="rect">
            <a:avLst/>
          </a:prstGeom>
          <a:solidFill>
            <a:schemeClr val="bg2">
              <a:lumMod val="40000"/>
              <a:lumOff val="60000"/>
            </a:schemeClr>
          </a:solidFill>
        </p:spPr>
        <p:txBody>
          <a:bodyPr wrap="square" rtlCol="0">
            <a:spAutoFit/>
          </a:bodyPr>
          <a:lstStyle/>
          <a:p>
            <a:r>
              <a:rPr lang="en-US" sz="2000" b="1" dirty="0">
                <a:latin typeface="Calibri" panose="020F0502020204030204" pitchFamily="34" charset="0"/>
                <a:cs typeface="Calibri" panose="020F0502020204030204" pitchFamily="34" charset="0"/>
              </a:rPr>
              <a:t>Packaging – Separate binaries for each microservice</a:t>
            </a:r>
          </a:p>
        </p:txBody>
      </p:sp>
      <p:sp>
        <p:nvSpPr>
          <p:cNvPr id="24" name="TextBox 23">
            <a:extLst>
              <a:ext uri="{FF2B5EF4-FFF2-40B4-BE49-F238E27FC236}">
                <a16:creationId xmlns:a16="http://schemas.microsoft.com/office/drawing/2014/main" id="{CF2B4D7C-F7D6-45A8-AF65-71FAF778942C}"/>
              </a:ext>
            </a:extLst>
          </p:cNvPr>
          <p:cNvSpPr txBox="1"/>
          <p:nvPr/>
        </p:nvSpPr>
        <p:spPr>
          <a:xfrm>
            <a:off x="5312555" y="4512324"/>
            <a:ext cx="5634845" cy="400110"/>
          </a:xfrm>
          <a:prstGeom prst="rect">
            <a:avLst/>
          </a:prstGeom>
          <a:solidFill>
            <a:schemeClr val="accent2">
              <a:lumMod val="60000"/>
              <a:lumOff val="40000"/>
            </a:schemeClr>
          </a:solidFill>
        </p:spPr>
        <p:txBody>
          <a:bodyPr wrap="square" rtlCol="0">
            <a:spAutoFit/>
          </a:bodyPr>
          <a:lstStyle/>
          <a:p>
            <a:r>
              <a:rPr lang="en-US" sz="2000" b="1" dirty="0">
                <a:latin typeface="Calibri" panose="020F0502020204030204" pitchFamily="34" charset="0"/>
                <a:cs typeface="Calibri" panose="020F0502020204030204" pitchFamily="34" charset="0"/>
              </a:rPr>
              <a:t>Teams : Owned by smaller teams</a:t>
            </a:r>
          </a:p>
        </p:txBody>
      </p:sp>
    </p:spTree>
    <p:extLst>
      <p:ext uri="{BB962C8B-B14F-4D97-AF65-F5344CB8AC3E}">
        <p14:creationId xmlns:p14="http://schemas.microsoft.com/office/powerpoint/2010/main" val="3370097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3691-4410-450B-85F4-C9DFF8FA9751}"/>
              </a:ext>
            </a:extLst>
          </p:cNvPr>
          <p:cNvSpPr>
            <a:spLocks noGrp="1"/>
          </p:cNvSpPr>
          <p:nvPr>
            <p:ph type="title"/>
          </p:nvPr>
        </p:nvSpPr>
        <p:spPr/>
        <p:txBody>
          <a:bodyPr/>
          <a:lstStyle/>
          <a:p>
            <a:r>
              <a:rPr lang="en-US" dirty="0"/>
              <a:t>Software Evolution from Traditional ways to Containers</a:t>
            </a:r>
          </a:p>
        </p:txBody>
      </p:sp>
      <p:pic>
        <p:nvPicPr>
          <p:cNvPr id="4" name="Picture 3">
            <a:extLst>
              <a:ext uri="{FF2B5EF4-FFF2-40B4-BE49-F238E27FC236}">
                <a16:creationId xmlns:a16="http://schemas.microsoft.com/office/drawing/2014/main" id="{2B481E29-FEF4-4CE3-B870-4740B71A462E}"/>
              </a:ext>
            </a:extLst>
          </p:cNvPr>
          <p:cNvPicPr>
            <a:picLocks noChangeAspect="1"/>
          </p:cNvPicPr>
          <p:nvPr/>
        </p:nvPicPr>
        <p:blipFill>
          <a:blip r:embed="rId2"/>
          <a:stretch>
            <a:fillRect/>
          </a:stretch>
        </p:blipFill>
        <p:spPr>
          <a:xfrm>
            <a:off x="248616" y="3326297"/>
            <a:ext cx="1513921" cy="1983268"/>
          </a:xfrm>
          <a:prstGeom prst="rect">
            <a:avLst/>
          </a:prstGeom>
        </p:spPr>
      </p:pic>
      <p:pic>
        <p:nvPicPr>
          <p:cNvPr id="5" name="Picture 4">
            <a:extLst>
              <a:ext uri="{FF2B5EF4-FFF2-40B4-BE49-F238E27FC236}">
                <a16:creationId xmlns:a16="http://schemas.microsoft.com/office/drawing/2014/main" id="{514FD955-5126-48AA-A2FA-B454FC197F33}"/>
              </a:ext>
            </a:extLst>
          </p:cNvPr>
          <p:cNvPicPr>
            <a:picLocks noChangeAspect="1"/>
          </p:cNvPicPr>
          <p:nvPr/>
        </p:nvPicPr>
        <p:blipFill>
          <a:blip r:embed="rId3"/>
          <a:stretch>
            <a:fillRect/>
          </a:stretch>
        </p:blipFill>
        <p:spPr>
          <a:xfrm>
            <a:off x="2782958" y="2451652"/>
            <a:ext cx="2014330" cy="2849218"/>
          </a:xfrm>
          <a:prstGeom prst="rect">
            <a:avLst/>
          </a:prstGeom>
        </p:spPr>
      </p:pic>
      <p:pic>
        <p:nvPicPr>
          <p:cNvPr id="6" name="Picture 5">
            <a:extLst>
              <a:ext uri="{FF2B5EF4-FFF2-40B4-BE49-F238E27FC236}">
                <a16:creationId xmlns:a16="http://schemas.microsoft.com/office/drawing/2014/main" id="{13E5BEBD-F418-418F-81A9-0A53C546B2BE}"/>
              </a:ext>
            </a:extLst>
          </p:cNvPr>
          <p:cNvPicPr>
            <a:picLocks noChangeAspect="1"/>
          </p:cNvPicPr>
          <p:nvPr/>
        </p:nvPicPr>
        <p:blipFill>
          <a:blip r:embed="rId4"/>
          <a:stretch>
            <a:fillRect/>
          </a:stretch>
        </p:blipFill>
        <p:spPr>
          <a:xfrm>
            <a:off x="6035400" y="2001078"/>
            <a:ext cx="2227610" cy="3313044"/>
          </a:xfrm>
          <a:prstGeom prst="rect">
            <a:avLst/>
          </a:prstGeom>
        </p:spPr>
      </p:pic>
      <p:pic>
        <p:nvPicPr>
          <p:cNvPr id="7" name="Picture 6">
            <a:extLst>
              <a:ext uri="{FF2B5EF4-FFF2-40B4-BE49-F238E27FC236}">
                <a16:creationId xmlns:a16="http://schemas.microsoft.com/office/drawing/2014/main" id="{2FD1CB0B-DD3D-4902-91D4-B9C9AB812502}"/>
              </a:ext>
            </a:extLst>
          </p:cNvPr>
          <p:cNvPicPr>
            <a:picLocks noChangeAspect="1"/>
          </p:cNvPicPr>
          <p:nvPr/>
        </p:nvPicPr>
        <p:blipFill>
          <a:blip r:embed="rId5"/>
          <a:stretch>
            <a:fillRect/>
          </a:stretch>
        </p:blipFill>
        <p:spPr>
          <a:xfrm>
            <a:off x="9427543" y="967409"/>
            <a:ext cx="2512666" cy="4346713"/>
          </a:xfrm>
          <a:prstGeom prst="rect">
            <a:avLst/>
          </a:prstGeom>
        </p:spPr>
      </p:pic>
      <p:sp>
        <p:nvSpPr>
          <p:cNvPr id="8" name="Arrow: Right 7">
            <a:extLst>
              <a:ext uri="{FF2B5EF4-FFF2-40B4-BE49-F238E27FC236}">
                <a16:creationId xmlns:a16="http://schemas.microsoft.com/office/drawing/2014/main" id="{31C2CC3C-3840-479E-A494-FBB2C17AB22F}"/>
              </a:ext>
            </a:extLst>
          </p:cNvPr>
          <p:cNvSpPr/>
          <p:nvPr/>
        </p:nvSpPr>
        <p:spPr bwMode="auto">
          <a:xfrm>
            <a:off x="1855304" y="4134678"/>
            <a:ext cx="834887" cy="397565"/>
          </a:xfrm>
          <a:prstGeom prst="rightArrow">
            <a:avLst/>
          </a:prstGeom>
          <a:solidFill>
            <a:srgbClr val="006666"/>
          </a:solidFill>
          <a:ln w="3175" cap="flat" cmpd="sng" algn="ctr">
            <a:solidFill>
              <a:srgbClr val="006666"/>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9" name="Arrow: Right 8">
            <a:extLst>
              <a:ext uri="{FF2B5EF4-FFF2-40B4-BE49-F238E27FC236}">
                <a16:creationId xmlns:a16="http://schemas.microsoft.com/office/drawing/2014/main" id="{278CC0E5-5C23-46AA-98DC-168E3ABE53C5}"/>
              </a:ext>
            </a:extLst>
          </p:cNvPr>
          <p:cNvSpPr/>
          <p:nvPr/>
        </p:nvSpPr>
        <p:spPr bwMode="auto">
          <a:xfrm>
            <a:off x="8263010" y="3824494"/>
            <a:ext cx="834887" cy="397565"/>
          </a:xfrm>
          <a:prstGeom prst="rightArrow">
            <a:avLst/>
          </a:prstGeom>
          <a:solidFill>
            <a:srgbClr val="006666"/>
          </a:solidFill>
          <a:ln w="3175" cap="flat" cmpd="sng" algn="ctr">
            <a:solidFill>
              <a:srgbClr val="006666"/>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10" name="Arrow: Right 9">
            <a:extLst>
              <a:ext uri="{FF2B5EF4-FFF2-40B4-BE49-F238E27FC236}">
                <a16:creationId xmlns:a16="http://schemas.microsoft.com/office/drawing/2014/main" id="{D2ABA50C-CC82-40FB-B0BA-E36DF0D5248E}"/>
              </a:ext>
            </a:extLst>
          </p:cNvPr>
          <p:cNvSpPr/>
          <p:nvPr/>
        </p:nvSpPr>
        <p:spPr bwMode="auto">
          <a:xfrm>
            <a:off x="5093873" y="4023277"/>
            <a:ext cx="834887" cy="397565"/>
          </a:xfrm>
          <a:prstGeom prst="rightArrow">
            <a:avLst/>
          </a:prstGeom>
          <a:solidFill>
            <a:srgbClr val="006666"/>
          </a:solidFill>
          <a:ln w="3175" cap="flat" cmpd="sng" algn="ctr">
            <a:solidFill>
              <a:srgbClr val="006666"/>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030990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36ED-D309-45E8-A5E1-578FF9757E2F}"/>
              </a:ext>
            </a:extLst>
          </p:cNvPr>
          <p:cNvSpPr>
            <a:spLocks noGrp="1"/>
          </p:cNvSpPr>
          <p:nvPr>
            <p:ph type="title"/>
          </p:nvPr>
        </p:nvSpPr>
        <p:spPr/>
        <p:txBody>
          <a:bodyPr/>
          <a:lstStyle/>
          <a:p>
            <a:r>
              <a:rPr lang="en-US" dirty="0"/>
              <a:t>Containerization</a:t>
            </a:r>
          </a:p>
        </p:txBody>
      </p:sp>
      <p:sp>
        <p:nvSpPr>
          <p:cNvPr id="3" name="Content Placeholder 2">
            <a:extLst>
              <a:ext uri="{FF2B5EF4-FFF2-40B4-BE49-F238E27FC236}">
                <a16:creationId xmlns:a16="http://schemas.microsoft.com/office/drawing/2014/main" id="{987CB120-F0FA-48DA-8C42-D3577F1DD1C0}"/>
              </a:ext>
            </a:extLst>
          </p:cNvPr>
          <p:cNvSpPr>
            <a:spLocks noGrp="1"/>
          </p:cNvSpPr>
          <p:nvPr>
            <p:ph idx="1"/>
          </p:nvPr>
        </p:nvSpPr>
        <p:spPr>
          <a:xfrm>
            <a:off x="209561" y="2385444"/>
            <a:ext cx="5875236" cy="4628124"/>
          </a:xfrm>
        </p:spPr>
        <p:txBody>
          <a:bodyPr/>
          <a:lstStyle/>
          <a:p>
            <a:pPr marL="0" indent="0">
              <a:buNone/>
            </a:pPr>
            <a:r>
              <a:rPr lang="en-US" sz="1800" b="1" kern="1200" dirty="0">
                <a:solidFill>
                  <a:srgbClr val="002060"/>
                </a:solidFill>
                <a:latin typeface="Segoe UI" panose="020B0502040204020203" pitchFamily="34" charset="0"/>
                <a:cs typeface="Segoe UI" panose="020B0502040204020203" pitchFamily="34" charset="0"/>
              </a:rPr>
              <a:t>Containers are more </a:t>
            </a:r>
          </a:p>
        </p:txBody>
      </p:sp>
      <p:sp>
        <p:nvSpPr>
          <p:cNvPr id="4" name="Rectangle 3">
            <a:extLst>
              <a:ext uri="{FF2B5EF4-FFF2-40B4-BE49-F238E27FC236}">
                <a16:creationId xmlns:a16="http://schemas.microsoft.com/office/drawing/2014/main" id="{D9D2A655-5E79-46BD-B706-A900F626B052}"/>
              </a:ext>
            </a:extLst>
          </p:cNvPr>
          <p:cNvSpPr/>
          <p:nvPr/>
        </p:nvSpPr>
        <p:spPr>
          <a:xfrm>
            <a:off x="6008774" y="2346610"/>
            <a:ext cx="1800665" cy="3577753"/>
          </a:xfrm>
          <a:prstGeom prst="rect">
            <a:avLst/>
          </a:prstGeom>
          <a:noFill/>
          <a:ln w="19050">
            <a:solidFill>
              <a:schemeClr val="bg2">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loud, data, hosting, network, on premise, server, service icon">
            <a:extLst>
              <a:ext uri="{FF2B5EF4-FFF2-40B4-BE49-F238E27FC236}">
                <a16:creationId xmlns:a16="http://schemas.microsoft.com/office/drawing/2014/main" id="{FD5F8B2C-F3A1-4F73-845A-7A35443B5D3A}"/>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484637" y="2955916"/>
            <a:ext cx="848935" cy="8489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loud computing logo design icon concept Vector Image">
            <a:extLst>
              <a:ext uri="{FF2B5EF4-FFF2-40B4-BE49-F238E27FC236}">
                <a16:creationId xmlns:a16="http://schemas.microsoft.com/office/drawing/2014/main" id="{08C6FF77-8C1E-4DA2-9E26-B7E8CF7B9918}"/>
              </a:ext>
            </a:extLst>
          </p:cNvPr>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b="12425"/>
          <a:stretch/>
        </p:blipFill>
        <p:spPr bwMode="auto">
          <a:xfrm>
            <a:off x="6309549" y="4440139"/>
            <a:ext cx="1199109" cy="8489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DA4A79-2F4E-47F5-832E-6EF9911D1ACC}"/>
              </a:ext>
            </a:extLst>
          </p:cNvPr>
          <p:cNvSpPr txBox="1"/>
          <p:nvPr/>
        </p:nvSpPr>
        <p:spPr>
          <a:xfrm>
            <a:off x="6546262" y="5340732"/>
            <a:ext cx="848935" cy="307777"/>
          </a:xfrm>
          <a:prstGeom prst="rect">
            <a:avLst/>
          </a:prstGeom>
          <a:noFill/>
        </p:spPr>
        <p:txBody>
          <a:bodyPr wrap="square" rtlCol="0">
            <a:spAutoFit/>
          </a:bodyPr>
          <a:lstStyle>
            <a:defPPr>
              <a:defRPr lang="en-US"/>
            </a:defPPr>
            <a:lvl1pPr>
              <a:defRPr sz="1400">
                <a:solidFill>
                  <a:srgbClr val="002060"/>
                </a:solidFill>
              </a:defRPr>
            </a:lvl1pPr>
          </a:lstStyle>
          <a:p>
            <a:r>
              <a:rPr lang="en-US" dirty="0"/>
              <a:t>Cloud</a:t>
            </a:r>
          </a:p>
        </p:txBody>
      </p:sp>
      <p:sp>
        <p:nvSpPr>
          <p:cNvPr id="9" name="TextBox 8">
            <a:extLst>
              <a:ext uri="{FF2B5EF4-FFF2-40B4-BE49-F238E27FC236}">
                <a16:creationId xmlns:a16="http://schemas.microsoft.com/office/drawing/2014/main" id="{50151DE4-E408-4353-84CE-95E88D4A9C82}"/>
              </a:ext>
            </a:extLst>
          </p:cNvPr>
          <p:cNvSpPr txBox="1"/>
          <p:nvPr/>
        </p:nvSpPr>
        <p:spPr>
          <a:xfrm>
            <a:off x="6309549" y="3841872"/>
            <a:ext cx="1322363" cy="307777"/>
          </a:xfrm>
          <a:prstGeom prst="rect">
            <a:avLst/>
          </a:prstGeom>
          <a:noFill/>
        </p:spPr>
        <p:txBody>
          <a:bodyPr wrap="square" rtlCol="0">
            <a:spAutoFit/>
          </a:bodyPr>
          <a:lstStyle/>
          <a:p>
            <a:r>
              <a:rPr lang="en-US" sz="1400" dirty="0">
                <a:solidFill>
                  <a:srgbClr val="002060"/>
                </a:solidFill>
              </a:rPr>
              <a:t>On-premises</a:t>
            </a:r>
          </a:p>
        </p:txBody>
      </p:sp>
      <p:sp>
        <p:nvSpPr>
          <p:cNvPr id="10" name="Rectangle 9">
            <a:extLst>
              <a:ext uri="{FF2B5EF4-FFF2-40B4-BE49-F238E27FC236}">
                <a16:creationId xmlns:a16="http://schemas.microsoft.com/office/drawing/2014/main" id="{89F9F5B3-D4C9-4905-96AB-E2319BA41507}"/>
              </a:ext>
            </a:extLst>
          </p:cNvPr>
          <p:cNvSpPr/>
          <p:nvPr/>
        </p:nvSpPr>
        <p:spPr>
          <a:xfrm>
            <a:off x="8039867" y="2346610"/>
            <a:ext cx="1800665" cy="3577753"/>
          </a:xfrm>
          <a:prstGeom prst="rect">
            <a:avLst/>
          </a:prstGeom>
          <a:noFill/>
          <a:ln w="19050">
            <a:solidFill>
              <a:schemeClr val="bg2">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1DFCB5F-2485-4241-B556-ACEFD5CD2CCD}"/>
              </a:ext>
            </a:extLst>
          </p:cNvPr>
          <p:cNvSpPr txBox="1"/>
          <p:nvPr/>
        </p:nvSpPr>
        <p:spPr>
          <a:xfrm>
            <a:off x="8402269" y="5340732"/>
            <a:ext cx="1260737" cy="307777"/>
          </a:xfrm>
          <a:prstGeom prst="rect">
            <a:avLst/>
          </a:prstGeom>
          <a:noFill/>
        </p:spPr>
        <p:txBody>
          <a:bodyPr wrap="square" rtlCol="0">
            <a:spAutoFit/>
          </a:bodyPr>
          <a:lstStyle>
            <a:defPPr>
              <a:defRPr lang="en-US"/>
            </a:defPPr>
            <a:lvl1pPr>
              <a:defRPr sz="1400">
                <a:solidFill>
                  <a:srgbClr val="002060"/>
                </a:solidFill>
              </a:defRPr>
            </a:lvl1pPr>
          </a:lstStyle>
          <a:p>
            <a:r>
              <a:rPr lang="en-US" dirty="0"/>
              <a:t>Microservice</a:t>
            </a:r>
          </a:p>
        </p:txBody>
      </p:sp>
      <p:sp>
        <p:nvSpPr>
          <p:cNvPr id="13" name="TextBox 12">
            <a:extLst>
              <a:ext uri="{FF2B5EF4-FFF2-40B4-BE49-F238E27FC236}">
                <a16:creationId xmlns:a16="http://schemas.microsoft.com/office/drawing/2014/main" id="{762C89DA-E3C5-4FC1-8C0A-40382CE22E5F}"/>
              </a:ext>
            </a:extLst>
          </p:cNvPr>
          <p:cNvSpPr txBox="1"/>
          <p:nvPr/>
        </p:nvSpPr>
        <p:spPr>
          <a:xfrm>
            <a:off x="8515730" y="3841872"/>
            <a:ext cx="1024021" cy="307777"/>
          </a:xfrm>
          <a:prstGeom prst="rect">
            <a:avLst/>
          </a:prstGeom>
          <a:noFill/>
        </p:spPr>
        <p:txBody>
          <a:bodyPr wrap="square" rtlCol="0">
            <a:spAutoFit/>
          </a:bodyPr>
          <a:lstStyle/>
          <a:p>
            <a:r>
              <a:rPr lang="en-US" sz="1400" dirty="0">
                <a:solidFill>
                  <a:srgbClr val="002060"/>
                </a:solidFill>
              </a:rPr>
              <a:t>Monolith</a:t>
            </a:r>
          </a:p>
        </p:txBody>
      </p:sp>
      <p:pic>
        <p:nvPicPr>
          <p:cNvPr id="14" name="Picture 12" descr="In Defence of the Monolith, Part 1">
            <a:extLst>
              <a:ext uri="{FF2B5EF4-FFF2-40B4-BE49-F238E27FC236}">
                <a16:creationId xmlns:a16="http://schemas.microsoft.com/office/drawing/2014/main" id="{5154ED29-1C61-47FE-B390-8D4404D4999D}"/>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424846" y="2955916"/>
            <a:ext cx="1053280" cy="7309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Microservices Text 500*500 transprent Png Free Download - Text ...">
            <a:extLst>
              <a:ext uri="{FF2B5EF4-FFF2-40B4-BE49-F238E27FC236}">
                <a16:creationId xmlns:a16="http://schemas.microsoft.com/office/drawing/2014/main" id="{05986DCE-727D-44D6-A84A-9E75A1EE2F0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40581" y="4489341"/>
            <a:ext cx="799233" cy="7992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38AE4B50-8212-435B-8BE2-3902FC1F8D60}"/>
              </a:ext>
            </a:extLst>
          </p:cNvPr>
          <p:cNvSpPr/>
          <p:nvPr/>
        </p:nvSpPr>
        <p:spPr>
          <a:xfrm>
            <a:off x="10033232" y="2352736"/>
            <a:ext cx="1800665" cy="3577753"/>
          </a:xfrm>
          <a:prstGeom prst="rect">
            <a:avLst/>
          </a:prstGeom>
          <a:noFill/>
          <a:ln w="19050">
            <a:solidFill>
              <a:schemeClr val="bg2">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2001F1-FA06-4425-906A-A479DAEBE783}"/>
              </a:ext>
            </a:extLst>
          </p:cNvPr>
          <p:cNvSpPr txBox="1"/>
          <p:nvPr/>
        </p:nvSpPr>
        <p:spPr>
          <a:xfrm>
            <a:off x="11075044" y="3832257"/>
            <a:ext cx="708952" cy="307777"/>
          </a:xfrm>
          <a:prstGeom prst="rect">
            <a:avLst/>
          </a:prstGeom>
          <a:noFill/>
        </p:spPr>
        <p:txBody>
          <a:bodyPr wrap="square" rtlCol="0">
            <a:spAutoFit/>
          </a:bodyPr>
          <a:lstStyle>
            <a:defPPr>
              <a:defRPr lang="en-US"/>
            </a:defPPr>
            <a:lvl1pPr>
              <a:defRPr sz="1400">
                <a:solidFill>
                  <a:srgbClr val="002060"/>
                </a:solidFill>
              </a:defRPr>
            </a:lvl1pPr>
          </a:lstStyle>
          <a:p>
            <a:r>
              <a:rPr lang="en-US" dirty="0"/>
              <a:t>.Net</a:t>
            </a:r>
          </a:p>
        </p:txBody>
      </p:sp>
      <p:sp>
        <p:nvSpPr>
          <p:cNvPr id="19" name="TextBox 18">
            <a:extLst>
              <a:ext uri="{FF2B5EF4-FFF2-40B4-BE49-F238E27FC236}">
                <a16:creationId xmlns:a16="http://schemas.microsoft.com/office/drawing/2014/main" id="{9FD1629D-855B-495F-A919-539491D278D1}"/>
              </a:ext>
            </a:extLst>
          </p:cNvPr>
          <p:cNvSpPr txBox="1"/>
          <p:nvPr/>
        </p:nvSpPr>
        <p:spPr>
          <a:xfrm>
            <a:off x="11059341" y="3104255"/>
            <a:ext cx="724655" cy="307777"/>
          </a:xfrm>
          <a:prstGeom prst="rect">
            <a:avLst/>
          </a:prstGeom>
          <a:noFill/>
        </p:spPr>
        <p:txBody>
          <a:bodyPr wrap="square" rtlCol="0">
            <a:spAutoFit/>
          </a:bodyPr>
          <a:lstStyle/>
          <a:p>
            <a:r>
              <a:rPr lang="en-US" sz="1400" dirty="0">
                <a:solidFill>
                  <a:srgbClr val="002060"/>
                </a:solidFill>
              </a:rPr>
              <a:t>Java</a:t>
            </a:r>
          </a:p>
        </p:txBody>
      </p:sp>
      <p:sp>
        <p:nvSpPr>
          <p:cNvPr id="20" name="TextBox 19">
            <a:extLst>
              <a:ext uri="{FF2B5EF4-FFF2-40B4-BE49-F238E27FC236}">
                <a16:creationId xmlns:a16="http://schemas.microsoft.com/office/drawing/2014/main" id="{7D531C24-C6F5-4478-B36E-AEDE88B61125}"/>
              </a:ext>
            </a:extLst>
          </p:cNvPr>
          <p:cNvSpPr txBox="1"/>
          <p:nvPr/>
        </p:nvSpPr>
        <p:spPr>
          <a:xfrm>
            <a:off x="11075044" y="4435483"/>
            <a:ext cx="799683" cy="307777"/>
          </a:xfrm>
          <a:prstGeom prst="rect">
            <a:avLst/>
          </a:prstGeom>
          <a:noFill/>
        </p:spPr>
        <p:txBody>
          <a:bodyPr wrap="square" rtlCol="0">
            <a:spAutoFit/>
          </a:bodyPr>
          <a:lstStyle/>
          <a:p>
            <a:r>
              <a:rPr lang="en-US" sz="1400" dirty="0">
                <a:solidFill>
                  <a:srgbClr val="002060"/>
                </a:solidFill>
              </a:rPr>
              <a:t>Python</a:t>
            </a:r>
          </a:p>
        </p:txBody>
      </p:sp>
      <p:sp>
        <p:nvSpPr>
          <p:cNvPr id="21" name="TextBox 20">
            <a:extLst>
              <a:ext uri="{FF2B5EF4-FFF2-40B4-BE49-F238E27FC236}">
                <a16:creationId xmlns:a16="http://schemas.microsoft.com/office/drawing/2014/main" id="{1802C184-EEA1-4A44-91B6-A3C7B3B71A10}"/>
              </a:ext>
            </a:extLst>
          </p:cNvPr>
          <p:cNvSpPr txBox="1"/>
          <p:nvPr/>
        </p:nvSpPr>
        <p:spPr>
          <a:xfrm>
            <a:off x="11112557" y="5116374"/>
            <a:ext cx="724655" cy="307777"/>
          </a:xfrm>
          <a:prstGeom prst="rect">
            <a:avLst/>
          </a:prstGeom>
          <a:noFill/>
        </p:spPr>
        <p:txBody>
          <a:bodyPr wrap="square" rtlCol="0">
            <a:spAutoFit/>
          </a:bodyPr>
          <a:lstStyle/>
          <a:p>
            <a:r>
              <a:rPr lang="en-US" sz="1400" dirty="0">
                <a:solidFill>
                  <a:srgbClr val="002060"/>
                </a:solidFill>
              </a:rPr>
              <a:t>Node</a:t>
            </a:r>
          </a:p>
        </p:txBody>
      </p:sp>
      <p:pic>
        <p:nvPicPr>
          <p:cNvPr id="22" name="Picture 20">
            <a:extLst>
              <a:ext uri="{FF2B5EF4-FFF2-40B4-BE49-F238E27FC236}">
                <a16:creationId xmlns:a16="http://schemas.microsoft.com/office/drawing/2014/main" id="{372F8280-1236-4479-BFBF-1B7FB44A3C0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10320516" y="3083197"/>
            <a:ext cx="603670" cy="60367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Visual studio Icons - Download 55 Free Visual studio icons here">
            <a:extLst>
              <a:ext uri="{FF2B5EF4-FFF2-40B4-BE49-F238E27FC236}">
                <a16:creationId xmlns:a16="http://schemas.microsoft.com/office/drawing/2014/main" id="{E378F706-5B5B-4BA0-B18A-B80F6E7AA334}"/>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10403626" y="3766924"/>
            <a:ext cx="446367" cy="44636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4" descr="Python icon">
            <a:extLst>
              <a:ext uri="{FF2B5EF4-FFF2-40B4-BE49-F238E27FC236}">
                <a16:creationId xmlns:a16="http://schemas.microsoft.com/office/drawing/2014/main" id="{9DAAEBDA-F3F9-4A2D-B10D-2D968060F72F}"/>
              </a:ext>
            </a:extLst>
          </p:cNvPr>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10400245" y="4356979"/>
            <a:ext cx="524193" cy="5241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6" descr="Nodejs - Free brands and logotypes icons">
            <a:extLst>
              <a:ext uri="{FF2B5EF4-FFF2-40B4-BE49-F238E27FC236}">
                <a16:creationId xmlns:a16="http://schemas.microsoft.com/office/drawing/2014/main" id="{227F0B22-FC80-4150-A8EB-50E5B9E068D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400245" y="5069870"/>
            <a:ext cx="586309" cy="58630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959B26E-C6EB-4401-B3FC-50707F1F0556}"/>
              </a:ext>
            </a:extLst>
          </p:cNvPr>
          <p:cNvSpPr txBox="1"/>
          <p:nvPr/>
        </p:nvSpPr>
        <p:spPr>
          <a:xfrm>
            <a:off x="6008774" y="2395674"/>
            <a:ext cx="1791939" cy="369332"/>
          </a:xfrm>
          <a:prstGeom prst="rect">
            <a:avLst/>
          </a:prstGeom>
          <a:noFill/>
        </p:spPr>
        <p:txBody>
          <a:bodyPr wrap="square" rtlCol="0">
            <a:spAutoFit/>
          </a:bodyPr>
          <a:lstStyle/>
          <a:p>
            <a:pPr algn="ctr"/>
            <a:r>
              <a:rPr lang="en-US" sz="1800" b="1" dirty="0">
                <a:solidFill>
                  <a:srgbClr val="002060"/>
                </a:solidFill>
              </a:rPr>
              <a:t>Any where</a:t>
            </a:r>
          </a:p>
        </p:txBody>
      </p:sp>
      <p:sp>
        <p:nvSpPr>
          <p:cNvPr id="27" name="TextBox 26">
            <a:extLst>
              <a:ext uri="{FF2B5EF4-FFF2-40B4-BE49-F238E27FC236}">
                <a16:creationId xmlns:a16="http://schemas.microsoft.com/office/drawing/2014/main" id="{07266811-3DF9-49D8-83B8-414E603A5E89}"/>
              </a:ext>
            </a:extLst>
          </p:cNvPr>
          <p:cNvSpPr txBox="1"/>
          <p:nvPr/>
        </p:nvSpPr>
        <p:spPr>
          <a:xfrm>
            <a:off x="8044227" y="2416748"/>
            <a:ext cx="1791939" cy="369332"/>
          </a:xfrm>
          <a:prstGeom prst="rect">
            <a:avLst/>
          </a:prstGeom>
          <a:noFill/>
        </p:spPr>
        <p:txBody>
          <a:bodyPr wrap="square" rtlCol="0">
            <a:spAutoFit/>
          </a:bodyPr>
          <a:lstStyle/>
          <a:p>
            <a:pPr algn="ctr"/>
            <a:r>
              <a:rPr lang="en-US" sz="1800" b="1" dirty="0">
                <a:solidFill>
                  <a:srgbClr val="002060"/>
                </a:solidFill>
              </a:rPr>
              <a:t>Any app</a:t>
            </a:r>
          </a:p>
        </p:txBody>
      </p:sp>
      <p:sp>
        <p:nvSpPr>
          <p:cNvPr id="28" name="TextBox 27">
            <a:extLst>
              <a:ext uri="{FF2B5EF4-FFF2-40B4-BE49-F238E27FC236}">
                <a16:creationId xmlns:a16="http://schemas.microsoft.com/office/drawing/2014/main" id="{C05BB982-6FAD-4E2E-88C9-99D3183A610A}"/>
              </a:ext>
            </a:extLst>
          </p:cNvPr>
          <p:cNvSpPr txBox="1"/>
          <p:nvPr/>
        </p:nvSpPr>
        <p:spPr>
          <a:xfrm>
            <a:off x="9889313" y="2347141"/>
            <a:ext cx="2120502" cy="461665"/>
          </a:xfrm>
          <a:prstGeom prst="rect">
            <a:avLst/>
          </a:prstGeom>
          <a:noFill/>
        </p:spPr>
        <p:txBody>
          <a:bodyPr wrap="square" rtlCol="0">
            <a:spAutoFit/>
          </a:bodyPr>
          <a:lstStyle/>
          <a:p>
            <a:pPr algn="ctr"/>
            <a:r>
              <a:rPr lang="en-US" sz="1800" b="1" dirty="0">
                <a:solidFill>
                  <a:srgbClr val="002060"/>
                </a:solidFill>
              </a:rPr>
              <a:t>Any</a:t>
            </a:r>
            <a:r>
              <a:rPr lang="en-US" sz="2400" b="1" dirty="0">
                <a:solidFill>
                  <a:schemeClr val="accent1">
                    <a:lumMod val="50000"/>
                  </a:schemeClr>
                </a:solidFill>
              </a:rPr>
              <a:t> </a:t>
            </a:r>
            <a:r>
              <a:rPr lang="en-US" sz="1800" b="1" dirty="0">
                <a:solidFill>
                  <a:srgbClr val="002060"/>
                </a:solidFill>
              </a:rPr>
              <a:t>language</a:t>
            </a:r>
          </a:p>
        </p:txBody>
      </p:sp>
      <p:graphicFrame>
        <p:nvGraphicFramePr>
          <p:cNvPr id="29" name="Diagram 28">
            <a:extLst>
              <a:ext uri="{FF2B5EF4-FFF2-40B4-BE49-F238E27FC236}">
                <a16:creationId xmlns:a16="http://schemas.microsoft.com/office/drawing/2014/main" id="{1D976F18-1995-403F-AD6F-320D8B4A1E21}"/>
              </a:ext>
            </a:extLst>
          </p:cNvPr>
          <p:cNvGraphicFramePr/>
          <p:nvPr/>
        </p:nvGraphicFramePr>
        <p:xfrm>
          <a:off x="612863" y="2740516"/>
          <a:ext cx="4786226" cy="282010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0" name="TextBox 29">
            <a:extLst>
              <a:ext uri="{FF2B5EF4-FFF2-40B4-BE49-F238E27FC236}">
                <a16:creationId xmlns:a16="http://schemas.microsoft.com/office/drawing/2014/main" id="{6BC9D3FA-0F47-4681-9061-8095AA8DF09B}"/>
              </a:ext>
            </a:extLst>
          </p:cNvPr>
          <p:cNvSpPr txBox="1"/>
          <p:nvPr/>
        </p:nvSpPr>
        <p:spPr>
          <a:xfrm>
            <a:off x="387870" y="1013243"/>
            <a:ext cx="11486857" cy="923330"/>
          </a:xfrm>
          <a:prstGeom prst="rect">
            <a:avLst/>
          </a:prstGeom>
          <a:solidFill>
            <a:schemeClr val="accent4">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800" dirty="0">
                <a:solidFill>
                  <a:schemeClr val="bg1"/>
                </a:solidFill>
                <a:latin typeface="Segoe UI" panose="020B0502040204020203" pitchFamily="34" charset="0"/>
                <a:cs typeface="Segoe UI" panose="020B0502040204020203" pitchFamily="34" charset="0"/>
              </a:rPr>
              <a:t>Containerization is a technology which involves bundling an application together with all of its related configuration files, libraries and dependencies required for it to run in an efficient and bug-free way across different computing environments.</a:t>
            </a:r>
          </a:p>
        </p:txBody>
      </p:sp>
    </p:spTree>
    <p:extLst>
      <p:ext uri="{BB962C8B-B14F-4D97-AF65-F5344CB8AC3E}">
        <p14:creationId xmlns:p14="http://schemas.microsoft.com/office/powerpoint/2010/main" val="3087321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ppt_x"/>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additive="base">
                                        <p:cTn id="93" dur="500" fill="hold"/>
                                        <p:tgtEl>
                                          <p:spTgt spid="22"/>
                                        </p:tgtEl>
                                        <p:attrNameLst>
                                          <p:attrName>ppt_x</p:attrName>
                                        </p:attrNameLst>
                                      </p:cBhvr>
                                      <p:tavLst>
                                        <p:tav tm="0">
                                          <p:val>
                                            <p:strVal val="#ppt_x"/>
                                          </p:val>
                                        </p:tav>
                                        <p:tav tm="100000">
                                          <p:val>
                                            <p:strVal val="#ppt_x"/>
                                          </p:val>
                                        </p:tav>
                                      </p:tavLst>
                                    </p:anim>
                                    <p:anim calcmode="lin" valueType="num">
                                      <p:cBhvr additive="base">
                                        <p:cTn id="94" dur="500" fill="hold"/>
                                        <p:tgtEl>
                                          <p:spTgt spid="22"/>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fill="hold"/>
                                        <p:tgtEl>
                                          <p:spTgt spid="24"/>
                                        </p:tgtEl>
                                        <p:attrNameLst>
                                          <p:attrName>ppt_x</p:attrName>
                                        </p:attrNameLst>
                                      </p:cBhvr>
                                      <p:tavLst>
                                        <p:tav tm="0">
                                          <p:val>
                                            <p:strVal val="#ppt_x"/>
                                          </p:val>
                                        </p:tav>
                                        <p:tav tm="100000">
                                          <p:val>
                                            <p:strVal val="#ppt_x"/>
                                          </p:val>
                                        </p:tav>
                                      </p:tavLst>
                                    </p:anim>
                                    <p:anim calcmode="lin" valueType="num">
                                      <p:cBhvr additive="base">
                                        <p:cTn id="102" dur="500" fill="hold"/>
                                        <p:tgtEl>
                                          <p:spTgt spid="2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 calcmode="lin" valueType="num">
                                      <p:cBhvr additive="base">
                                        <p:cTn id="105" dur="500" fill="hold"/>
                                        <p:tgtEl>
                                          <p:spTgt spid="25"/>
                                        </p:tgtEl>
                                        <p:attrNameLst>
                                          <p:attrName>ppt_x</p:attrName>
                                        </p:attrNameLst>
                                      </p:cBhvr>
                                      <p:tavLst>
                                        <p:tav tm="0">
                                          <p:val>
                                            <p:strVal val="#ppt_x"/>
                                          </p:val>
                                        </p:tav>
                                        <p:tav tm="100000">
                                          <p:val>
                                            <p:strVal val="#ppt_x"/>
                                          </p:val>
                                        </p:tav>
                                      </p:tavLst>
                                    </p:anim>
                                    <p:anim calcmode="lin" valueType="num">
                                      <p:cBhvr additive="base">
                                        <p:cTn id="106" dur="500" fill="hold"/>
                                        <p:tgtEl>
                                          <p:spTgt spid="2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ppt_x"/>
                                          </p:val>
                                        </p:tav>
                                        <p:tav tm="100000">
                                          <p:val>
                                            <p:strVal val="#ppt_x"/>
                                          </p:val>
                                        </p:tav>
                                      </p:tavLst>
                                    </p:anim>
                                    <p:anim calcmode="lin" valueType="num">
                                      <p:cBhvr additive="base">
                                        <p:cTn id="11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p:bldP spid="9" grpId="0"/>
      <p:bldP spid="10" grpId="0" animBg="1"/>
      <p:bldP spid="12" grpId="0"/>
      <p:bldP spid="13" grpId="0"/>
      <p:bldP spid="16" grpId="0" animBg="1"/>
      <p:bldP spid="18" grpId="0"/>
      <p:bldP spid="19" grpId="0"/>
      <p:bldP spid="20" grpId="0"/>
      <p:bldP spid="21" grpId="0"/>
      <p:bldP spid="26" grpId="0"/>
      <p:bldP spid="27" grpId="0"/>
      <p:bldP spid="28" grpId="0"/>
      <p:bldGraphic spid="29" grpId="0">
        <p:bldAsOne/>
      </p:bldGraphic>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3D0B4B-5978-4508-A454-9B32490745D6}"/>
              </a:ext>
            </a:extLst>
          </p:cNvPr>
          <p:cNvPicPr>
            <a:picLocks noChangeAspect="1"/>
          </p:cNvPicPr>
          <p:nvPr/>
        </p:nvPicPr>
        <p:blipFill>
          <a:blip r:embed="rId3"/>
          <a:stretch>
            <a:fillRect/>
          </a:stretch>
        </p:blipFill>
        <p:spPr>
          <a:xfrm>
            <a:off x="12884" y="895080"/>
            <a:ext cx="12163056" cy="5415232"/>
          </a:xfrm>
          <a:prstGeom prst="rect">
            <a:avLst/>
          </a:prstGeom>
        </p:spPr>
      </p:pic>
      <p:grpSp>
        <p:nvGrpSpPr>
          <p:cNvPr id="11" name="Group 10"/>
          <p:cNvGrpSpPr/>
          <p:nvPr/>
        </p:nvGrpSpPr>
        <p:grpSpPr>
          <a:xfrm>
            <a:off x="5720999" y="2004470"/>
            <a:ext cx="2837942" cy="3192685"/>
            <a:chOff x="5837237" y="2043788"/>
            <a:chExt cx="2895602" cy="3257554"/>
          </a:xfrm>
          <a:solidFill>
            <a:schemeClr val="accent4">
              <a:lumMod val="60000"/>
              <a:lumOff val="40000"/>
            </a:schemeClr>
          </a:solidFill>
          <a:effectLst>
            <a:glow rad="63500">
              <a:schemeClr val="accent4">
                <a:satMod val="175000"/>
                <a:alpha val="40000"/>
              </a:schemeClr>
            </a:glow>
          </a:effectLst>
        </p:grpSpPr>
        <p:sp>
          <p:nvSpPr>
            <p:cNvPr id="6" name="Hexagon 5"/>
            <p:cNvSpPr/>
            <p:nvPr/>
          </p:nvSpPr>
          <p:spPr bwMode="auto">
            <a:xfrm rot="16200000">
              <a:off x="5656261" y="2224764"/>
              <a:ext cx="3257554" cy="2895602"/>
            </a:xfrm>
            <a:prstGeom prst="hexagon">
              <a:avLst/>
            </a:prstGeom>
            <a:solidFill>
              <a:schemeClr val="accent4"/>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08" rIns="0" bIns="45708" numCol="1" rtlCol="0" anchor="ctr" anchorCtr="0" compatLnSpc="1">
              <a:prstTxWarp prst="textNoShape">
                <a:avLst/>
              </a:prstTxWarp>
            </a:bodyPr>
            <a:lstStyle/>
            <a:p>
              <a:pPr algn="ctr" defTabSz="913828"/>
              <a:endParaRPr lang="en-US" sz="1960" dirty="0">
                <a:gradFill>
                  <a:gsLst>
                    <a:gs pos="0">
                      <a:srgbClr val="FFFFFF"/>
                    </a:gs>
                    <a:gs pos="100000">
                      <a:srgbClr val="FFFFFF"/>
                    </a:gs>
                  </a:gsLst>
                  <a:lin ang="5400000" scaled="0"/>
                </a:gradFill>
              </a:endParaRPr>
            </a:p>
          </p:txBody>
        </p:sp>
        <p:sp>
          <p:nvSpPr>
            <p:cNvPr id="10" name="Oval 9"/>
            <p:cNvSpPr/>
            <p:nvPr/>
          </p:nvSpPr>
          <p:spPr bwMode="auto">
            <a:xfrm>
              <a:off x="6332535" y="2691487"/>
              <a:ext cx="1943101" cy="1949829"/>
            </a:xfrm>
            <a:prstGeom prst="ellipse">
              <a:avLst/>
            </a:prstGeom>
            <a:solidFill>
              <a:schemeClr val="accent2">
                <a:lumMod val="60000"/>
                <a:lumOff val="40000"/>
              </a:schemeClr>
            </a:solidFill>
            <a:ln w="19050">
              <a:solidFill>
                <a:srgbClr val="002060"/>
              </a:solidFill>
              <a:headEnd type="none" w="med" len="med"/>
              <a:tailEnd type="none" w="med" len="med"/>
            </a:ln>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vert="horz" wrap="square" lIns="0" tIns="45708" rIns="0" bIns="45708" numCol="1" rtlCol="0" anchor="ctr" anchorCtr="0" compatLnSpc="1">
              <a:prstTxWarp prst="textNoShape">
                <a:avLst/>
              </a:prstTxWarp>
            </a:bodyPr>
            <a:lstStyle/>
            <a:p>
              <a:pPr algn="ctr" defTabSz="913828"/>
              <a:endParaRPr lang="en-US" sz="1960" dirty="0">
                <a:gradFill>
                  <a:gsLst>
                    <a:gs pos="0">
                      <a:srgbClr val="FFFFFF"/>
                    </a:gs>
                    <a:gs pos="100000">
                      <a:srgbClr val="FFFFFF"/>
                    </a:gs>
                  </a:gsLst>
                  <a:lin ang="5400000" scaled="0"/>
                </a:gradFill>
              </a:endParaRPr>
            </a:p>
          </p:txBody>
        </p:sp>
      </p:grpSp>
      <p:sp>
        <p:nvSpPr>
          <p:cNvPr id="13" name="Hexagon 12"/>
          <p:cNvSpPr/>
          <p:nvPr/>
        </p:nvSpPr>
        <p:spPr bwMode="auto">
          <a:xfrm rot="16200000">
            <a:off x="6696540" y="3091146"/>
            <a:ext cx="924195" cy="821507"/>
          </a:xfrm>
          <a:prstGeom prst="hexagon">
            <a:avLst/>
          </a:prstGeom>
          <a:solidFill>
            <a:srgbClr val="E07102"/>
          </a:solidFill>
          <a:ln>
            <a:headEnd type="none" w="med" len="med"/>
            <a:tailEnd type="none" w="med" len="med"/>
          </a:ln>
          <a:effectLst>
            <a:reflection blurRad="6350" stA="50000" endA="300" endPos="38500" dist="508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vert="horz" wrap="square" lIns="0" tIns="45708" rIns="0" bIns="45708" numCol="1" rtlCol="0" anchor="ctr" anchorCtr="0" compatLnSpc="1">
            <a:prstTxWarp prst="textNoShape">
              <a:avLst/>
            </a:prstTxWarp>
          </a:bodyPr>
          <a:lstStyle/>
          <a:p>
            <a:pPr algn="ctr" defTabSz="913828"/>
            <a:endParaRPr lang="en-US" sz="1960" dirty="0">
              <a:gradFill>
                <a:gsLst>
                  <a:gs pos="0">
                    <a:srgbClr val="FFFFFF"/>
                  </a:gs>
                  <a:gs pos="100000">
                    <a:srgbClr val="FFFFFF"/>
                  </a:gs>
                </a:gsLst>
                <a:lin ang="5400000" scaled="0"/>
              </a:gradFill>
            </a:endParaRPr>
          </a:p>
        </p:txBody>
      </p:sp>
      <p:sp>
        <p:nvSpPr>
          <p:cNvPr id="4" name="Oval 3"/>
          <p:cNvSpPr/>
          <p:nvPr/>
        </p:nvSpPr>
        <p:spPr bwMode="auto">
          <a:xfrm>
            <a:off x="544621" y="1424788"/>
            <a:ext cx="2539209" cy="2539209"/>
          </a:xfrm>
          <a:prstGeom prst="ellipse">
            <a:avLst/>
          </a:prstGeom>
          <a:solidFill>
            <a:srgbClr val="00B050"/>
          </a:solidFill>
          <a:ln>
            <a:headEnd type="none" w="med" len="med"/>
            <a:tailEnd type="none" w="med" len="med"/>
          </a:ln>
          <a:effectLst>
            <a:outerShdw blurRad="50800" dist="38100" dir="16200000" rotWithShape="0">
              <a:prstClr val="black">
                <a:alpha val="40000"/>
              </a:prstClr>
            </a:outerShdw>
            <a:reflection blurRad="6350" stA="50000" endA="300" endPos="55500" dist="101600" dir="5400000" sy="-100000" algn="bl" rotWithShape="0"/>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828"/>
            <a:r>
              <a:rPr lang="en-US" sz="2352" dirty="0">
                <a:gradFill>
                  <a:gsLst>
                    <a:gs pos="0">
                      <a:srgbClr val="FFFFFF"/>
                    </a:gs>
                    <a:gs pos="100000">
                      <a:srgbClr val="FFFFFF"/>
                    </a:gs>
                  </a:gsLst>
                  <a:lin ang="5400000" scaled="0"/>
                </a:gradFill>
              </a:rPr>
              <a:t>Application code</a:t>
            </a:r>
          </a:p>
        </p:txBody>
      </p:sp>
      <p:sp>
        <p:nvSpPr>
          <p:cNvPr id="8" name="Oval 7"/>
          <p:cNvSpPr/>
          <p:nvPr/>
        </p:nvSpPr>
        <p:spPr bwMode="auto">
          <a:xfrm>
            <a:off x="530801" y="3407426"/>
            <a:ext cx="2539209" cy="2539209"/>
          </a:xfrm>
          <a:prstGeom prst="ellipse">
            <a:avLst/>
          </a:prstGeom>
          <a:solidFill>
            <a:srgbClr val="00B050"/>
          </a:solidFill>
          <a:ln>
            <a:headEnd type="none" w="med" len="med"/>
            <a:tailEnd type="none" w="med" len="med"/>
          </a:ln>
          <a:effectLst>
            <a:outerShdw blurRad="50800" dist="38100" dir="16200000"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828"/>
            <a:r>
              <a:rPr lang="en-US" sz="2352" dirty="0">
                <a:gradFill>
                  <a:gsLst>
                    <a:gs pos="0">
                      <a:srgbClr val="FFFFFF"/>
                    </a:gs>
                    <a:gs pos="100000">
                      <a:srgbClr val="FFFFFF"/>
                    </a:gs>
                  </a:gsLst>
                  <a:lin ang="5400000" scaled="0"/>
                </a:gradFill>
              </a:rPr>
              <a:t>Infrastructure code</a:t>
            </a:r>
          </a:p>
        </p:txBody>
      </p:sp>
      <p:grpSp>
        <p:nvGrpSpPr>
          <p:cNvPr id="18" name="Group 17"/>
          <p:cNvGrpSpPr/>
          <p:nvPr/>
        </p:nvGrpSpPr>
        <p:grpSpPr>
          <a:xfrm>
            <a:off x="2879513" y="1682883"/>
            <a:ext cx="1568335" cy="1626865"/>
            <a:chOff x="2785618" y="1604969"/>
            <a:chExt cx="1600200" cy="1659919"/>
          </a:xfrm>
          <a:solidFill>
            <a:srgbClr val="00B0F0"/>
          </a:solidFill>
          <a:effectLst>
            <a:glow rad="63500">
              <a:schemeClr val="accent5">
                <a:satMod val="175000"/>
                <a:alpha val="40000"/>
              </a:schemeClr>
            </a:glow>
            <a:outerShdw blurRad="63500" sx="102000" sy="102000" algn="ctr" rotWithShape="0">
              <a:prstClr val="black">
                <a:alpha val="40000"/>
              </a:prstClr>
            </a:outerShdw>
          </a:effectLst>
        </p:grpSpPr>
        <p:sp>
          <p:nvSpPr>
            <p:cNvPr id="19" name="Freeform 18"/>
            <p:cNvSpPr>
              <a:spLocks noChangeAspect="1"/>
            </p:cNvSpPr>
            <p:nvPr/>
          </p:nvSpPr>
          <p:spPr bwMode="black">
            <a:xfrm>
              <a:off x="2785618" y="1604969"/>
              <a:ext cx="1600200" cy="1033567"/>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grp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a:lnSpc>
                  <a:spcPct val="90000"/>
                </a:lnSpc>
              </a:pPr>
              <a:endParaRPr lang="en-US" sz="2352" dirty="0">
                <a:solidFill>
                  <a:srgbClr val="002060"/>
                </a:solidFill>
                <a:ea typeface="Segoe UI" pitchFamily="34" charset="0"/>
                <a:cs typeface="Segoe UI" pitchFamily="34" charset="0"/>
              </a:endParaRPr>
            </a:p>
          </p:txBody>
        </p:sp>
        <p:sp>
          <p:nvSpPr>
            <p:cNvPr id="20" name="TextBox 19"/>
            <p:cNvSpPr txBox="1"/>
            <p:nvPr/>
          </p:nvSpPr>
          <p:spPr>
            <a:xfrm>
              <a:off x="3121939" y="2637030"/>
              <a:ext cx="927558" cy="627858"/>
            </a:xfrm>
            <a:prstGeom prst="rect">
              <a:avLst/>
            </a:prstGeom>
            <a:noFill/>
            <a:effectLst>
              <a:outerShdw blurRad="50800" dist="38100" algn="l" rotWithShape="0">
                <a:prstClr val="black">
                  <a:alpha val="40000"/>
                </a:prstClr>
              </a:outerShdw>
            </a:effectLst>
          </p:spPr>
          <p:txBody>
            <a:bodyPr wrap="square" lIns="179238" tIns="143391" rIns="179238" bIns="143391" rtlCol="0">
              <a:spAutoFit/>
            </a:bodyPr>
            <a:lstStyle/>
            <a:p>
              <a:pPr>
                <a:lnSpc>
                  <a:spcPct val="90000"/>
                </a:lnSpc>
                <a:spcAft>
                  <a:spcPts val="588"/>
                </a:spcAft>
              </a:pPr>
              <a:r>
                <a:rPr lang="en-US" sz="2352" dirty="0">
                  <a:solidFill>
                    <a:schemeClr val="bg1"/>
                  </a:solidFill>
                </a:rPr>
                <a:t>Dev</a:t>
              </a:r>
            </a:p>
          </p:txBody>
        </p:sp>
      </p:grpSp>
      <p:cxnSp>
        <p:nvCxnSpPr>
          <p:cNvPr id="33" name="Straight Connector 32">
            <a:extLst>
              <a:ext uri="{FF2B5EF4-FFF2-40B4-BE49-F238E27FC236}">
                <a16:creationId xmlns:a16="http://schemas.microsoft.com/office/drawing/2014/main" id="{0CD82AB9-A17C-494C-9EEF-A5B398BD7232}"/>
              </a:ext>
            </a:extLst>
          </p:cNvPr>
          <p:cNvCxnSpPr/>
          <p:nvPr/>
        </p:nvCxnSpPr>
        <p:spPr>
          <a:xfrm>
            <a:off x="0" y="858798"/>
            <a:ext cx="1217594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0176461-87AD-4491-A6E4-F5AB3858370B}"/>
              </a:ext>
            </a:extLst>
          </p:cNvPr>
          <p:cNvSpPr txBox="1"/>
          <p:nvPr/>
        </p:nvSpPr>
        <p:spPr>
          <a:xfrm>
            <a:off x="351601" y="214288"/>
            <a:ext cx="10927749"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b="1" dirty="0">
                <a:solidFill>
                  <a:schemeClr val="bg2"/>
                </a:solidFill>
                <a:latin typeface="+mj-lt"/>
                <a:ea typeface="+mj-ea"/>
                <a:cs typeface="+mj-cs"/>
              </a:rPr>
              <a:t>Containers for code</a:t>
            </a:r>
          </a:p>
        </p:txBody>
      </p:sp>
      <p:grpSp>
        <p:nvGrpSpPr>
          <p:cNvPr id="47" name="Group 46">
            <a:extLst>
              <a:ext uri="{FF2B5EF4-FFF2-40B4-BE49-F238E27FC236}">
                <a16:creationId xmlns:a16="http://schemas.microsoft.com/office/drawing/2014/main" id="{132D6C72-C1B3-4848-AE35-2BB864411D9E}"/>
              </a:ext>
            </a:extLst>
          </p:cNvPr>
          <p:cNvGrpSpPr/>
          <p:nvPr/>
        </p:nvGrpSpPr>
        <p:grpSpPr>
          <a:xfrm>
            <a:off x="2879513" y="4689967"/>
            <a:ext cx="1568335" cy="1616912"/>
            <a:chOff x="2785618" y="1604969"/>
            <a:chExt cx="1600200" cy="1649764"/>
          </a:xfrm>
          <a:solidFill>
            <a:srgbClr val="00B0F0"/>
          </a:solidFill>
          <a:effectLst>
            <a:glow rad="63500">
              <a:schemeClr val="accent5">
                <a:satMod val="175000"/>
                <a:alpha val="40000"/>
              </a:schemeClr>
            </a:glow>
            <a:outerShdw blurRad="63500" sx="102000" sy="102000" algn="ctr" rotWithShape="0">
              <a:prstClr val="black">
                <a:alpha val="40000"/>
              </a:prstClr>
            </a:outerShdw>
          </a:effectLst>
        </p:grpSpPr>
        <p:sp>
          <p:nvSpPr>
            <p:cNvPr id="48" name="Freeform 18">
              <a:extLst>
                <a:ext uri="{FF2B5EF4-FFF2-40B4-BE49-F238E27FC236}">
                  <a16:creationId xmlns:a16="http://schemas.microsoft.com/office/drawing/2014/main" id="{AF3C8D9F-3BCF-4053-9057-8FEA90B994AA}"/>
                </a:ext>
              </a:extLst>
            </p:cNvPr>
            <p:cNvSpPr>
              <a:spLocks noChangeAspect="1"/>
            </p:cNvSpPr>
            <p:nvPr/>
          </p:nvSpPr>
          <p:spPr bwMode="black">
            <a:xfrm>
              <a:off x="2785618" y="1604969"/>
              <a:ext cx="1600200" cy="1033567"/>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grp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a:lnSpc>
                  <a:spcPct val="90000"/>
                </a:lnSpc>
              </a:pPr>
              <a:endParaRPr lang="en-US" sz="2352" dirty="0">
                <a:solidFill>
                  <a:srgbClr val="002060"/>
                </a:solidFill>
                <a:ea typeface="Segoe UI" pitchFamily="34" charset="0"/>
                <a:cs typeface="Segoe UI" pitchFamily="34" charset="0"/>
              </a:endParaRPr>
            </a:p>
          </p:txBody>
        </p:sp>
        <p:sp>
          <p:nvSpPr>
            <p:cNvPr id="49" name="TextBox 48">
              <a:extLst>
                <a:ext uri="{FF2B5EF4-FFF2-40B4-BE49-F238E27FC236}">
                  <a16:creationId xmlns:a16="http://schemas.microsoft.com/office/drawing/2014/main" id="{BF459A58-883B-4AF1-8E72-0F51DFCF942B}"/>
                </a:ext>
              </a:extLst>
            </p:cNvPr>
            <p:cNvSpPr txBox="1"/>
            <p:nvPr/>
          </p:nvSpPr>
          <p:spPr>
            <a:xfrm>
              <a:off x="3121939" y="2626875"/>
              <a:ext cx="927558" cy="627858"/>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chemeClr val="bg1"/>
                  </a:solidFill>
                </a:rPr>
                <a:t>Test</a:t>
              </a:r>
            </a:p>
          </p:txBody>
        </p:sp>
      </p:grpSp>
      <p:grpSp>
        <p:nvGrpSpPr>
          <p:cNvPr id="50" name="Group 49">
            <a:extLst>
              <a:ext uri="{FF2B5EF4-FFF2-40B4-BE49-F238E27FC236}">
                <a16:creationId xmlns:a16="http://schemas.microsoft.com/office/drawing/2014/main" id="{1DF0021E-57D4-4D4A-8C0A-7C2167208D8A}"/>
              </a:ext>
            </a:extLst>
          </p:cNvPr>
          <p:cNvGrpSpPr/>
          <p:nvPr/>
        </p:nvGrpSpPr>
        <p:grpSpPr>
          <a:xfrm>
            <a:off x="10142608" y="1660846"/>
            <a:ext cx="2033332" cy="1626865"/>
            <a:chOff x="2785618" y="1604969"/>
            <a:chExt cx="2074644" cy="1659919"/>
          </a:xfrm>
          <a:solidFill>
            <a:srgbClr val="00B0F0"/>
          </a:solidFill>
          <a:effectLst>
            <a:glow rad="63500">
              <a:schemeClr val="accent5">
                <a:satMod val="175000"/>
                <a:alpha val="40000"/>
              </a:schemeClr>
            </a:glow>
            <a:outerShdw blurRad="63500" sx="102000" sy="102000" algn="ctr" rotWithShape="0">
              <a:prstClr val="black">
                <a:alpha val="40000"/>
              </a:prstClr>
            </a:outerShdw>
          </a:effectLst>
        </p:grpSpPr>
        <p:sp>
          <p:nvSpPr>
            <p:cNvPr id="51" name="Freeform 18">
              <a:extLst>
                <a:ext uri="{FF2B5EF4-FFF2-40B4-BE49-F238E27FC236}">
                  <a16:creationId xmlns:a16="http://schemas.microsoft.com/office/drawing/2014/main" id="{C33D47B5-4B03-4A00-8805-69F8F28B375A}"/>
                </a:ext>
              </a:extLst>
            </p:cNvPr>
            <p:cNvSpPr>
              <a:spLocks noChangeAspect="1"/>
            </p:cNvSpPr>
            <p:nvPr/>
          </p:nvSpPr>
          <p:spPr bwMode="black">
            <a:xfrm>
              <a:off x="2785618" y="1604969"/>
              <a:ext cx="1600200" cy="1033567"/>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grp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a:lnSpc>
                  <a:spcPct val="90000"/>
                </a:lnSpc>
              </a:pPr>
              <a:endParaRPr lang="en-US" sz="2352" dirty="0">
                <a:solidFill>
                  <a:srgbClr val="002060"/>
                </a:solidFill>
                <a:ea typeface="Segoe UI" pitchFamily="34" charset="0"/>
                <a:cs typeface="Segoe UI" pitchFamily="34" charset="0"/>
              </a:endParaRPr>
            </a:p>
          </p:txBody>
        </p:sp>
        <p:sp>
          <p:nvSpPr>
            <p:cNvPr id="52" name="TextBox 51">
              <a:extLst>
                <a:ext uri="{FF2B5EF4-FFF2-40B4-BE49-F238E27FC236}">
                  <a16:creationId xmlns:a16="http://schemas.microsoft.com/office/drawing/2014/main" id="{EC500002-13E3-4474-931A-72F3B6644187}"/>
                </a:ext>
              </a:extLst>
            </p:cNvPr>
            <p:cNvSpPr txBox="1"/>
            <p:nvPr/>
          </p:nvSpPr>
          <p:spPr>
            <a:xfrm>
              <a:off x="2912273" y="2637030"/>
              <a:ext cx="1947989" cy="627858"/>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chemeClr val="bg1"/>
                  </a:solidFill>
                </a:rPr>
                <a:t>PROD</a:t>
              </a:r>
            </a:p>
          </p:txBody>
        </p:sp>
      </p:grpSp>
      <p:grpSp>
        <p:nvGrpSpPr>
          <p:cNvPr id="53" name="Group 52">
            <a:extLst>
              <a:ext uri="{FF2B5EF4-FFF2-40B4-BE49-F238E27FC236}">
                <a16:creationId xmlns:a16="http://schemas.microsoft.com/office/drawing/2014/main" id="{0D3BE642-111D-495E-B946-A34725FB09BA}"/>
              </a:ext>
            </a:extLst>
          </p:cNvPr>
          <p:cNvGrpSpPr/>
          <p:nvPr/>
        </p:nvGrpSpPr>
        <p:grpSpPr>
          <a:xfrm>
            <a:off x="10142605" y="4667930"/>
            <a:ext cx="1909199" cy="1629129"/>
            <a:chOff x="2785618" y="1604969"/>
            <a:chExt cx="1947989" cy="1662229"/>
          </a:xfrm>
          <a:solidFill>
            <a:srgbClr val="00B0F0"/>
          </a:solidFill>
          <a:effectLst>
            <a:glow rad="63500">
              <a:schemeClr val="accent5">
                <a:satMod val="175000"/>
                <a:alpha val="40000"/>
              </a:schemeClr>
            </a:glow>
            <a:outerShdw blurRad="63500" sx="102000" sy="102000" algn="ctr" rotWithShape="0">
              <a:prstClr val="black">
                <a:alpha val="40000"/>
              </a:prstClr>
            </a:outerShdw>
          </a:effectLst>
        </p:grpSpPr>
        <p:sp>
          <p:nvSpPr>
            <p:cNvPr id="54" name="Freeform 18">
              <a:extLst>
                <a:ext uri="{FF2B5EF4-FFF2-40B4-BE49-F238E27FC236}">
                  <a16:creationId xmlns:a16="http://schemas.microsoft.com/office/drawing/2014/main" id="{6AE4D755-5A9C-4FE9-AC55-1BA3D0E36182}"/>
                </a:ext>
              </a:extLst>
            </p:cNvPr>
            <p:cNvSpPr>
              <a:spLocks noChangeAspect="1"/>
            </p:cNvSpPr>
            <p:nvPr/>
          </p:nvSpPr>
          <p:spPr bwMode="black">
            <a:xfrm>
              <a:off x="2785618" y="1604969"/>
              <a:ext cx="1600200" cy="1033567"/>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grpFill/>
            <a:ln>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a:lnSpc>
                  <a:spcPct val="90000"/>
                </a:lnSpc>
              </a:pPr>
              <a:endParaRPr lang="en-US" sz="2352" dirty="0">
                <a:solidFill>
                  <a:srgbClr val="002060"/>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3444B380-2CC8-410F-BE4A-4BF0C45C5900}"/>
                </a:ext>
              </a:extLst>
            </p:cNvPr>
            <p:cNvSpPr txBox="1"/>
            <p:nvPr/>
          </p:nvSpPr>
          <p:spPr>
            <a:xfrm>
              <a:off x="2785618" y="2639340"/>
              <a:ext cx="1947989" cy="627858"/>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chemeClr val="bg1"/>
                  </a:solidFill>
                </a:rPr>
                <a:t>Staging</a:t>
              </a:r>
            </a:p>
          </p:txBody>
        </p:sp>
      </p:grpSp>
      <p:sp>
        <p:nvSpPr>
          <p:cNvPr id="12" name="TextBox 11">
            <a:extLst>
              <a:ext uri="{FF2B5EF4-FFF2-40B4-BE49-F238E27FC236}">
                <a16:creationId xmlns:a16="http://schemas.microsoft.com/office/drawing/2014/main" id="{955B9E41-AD39-4C8E-B02B-8FD8902107BE}"/>
              </a:ext>
            </a:extLst>
          </p:cNvPr>
          <p:cNvSpPr txBox="1"/>
          <p:nvPr/>
        </p:nvSpPr>
        <p:spPr>
          <a:xfrm>
            <a:off x="6406837" y="3240828"/>
            <a:ext cx="1597476" cy="707886"/>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2000" b="1" dirty="0">
                <a:solidFill>
                  <a:schemeClr val="bg1"/>
                </a:solidFill>
              </a:rPr>
              <a:t>Deployable Unit</a:t>
            </a:r>
          </a:p>
        </p:txBody>
      </p:sp>
    </p:spTree>
    <p:extLst>
      <p:ext uri="{BB962C8B-B14F-4D97-AF65-F5344CB8AC3E}">
        <p14:creationId xmlns:p14="http://schemas.microsoft.com/office/powerpoint/2010/main" val="786921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9" presetClass="path" presetSubtype="0" accel="50000" decel="50000" fill="hold" grpId="1" nodeType="clickEffect">
                                  <p:stCondLst>
                                    <p:cond delay="0"/>
                                  </p:stCondLst>
                                  <p:childTnLst>
                                    <p:animMotion origin="layout" path="M 1.875E-6 -4.07407E-6 L 0.37982 0.13079 " pathEditMode="relative" rAng="0" ptsTypes="AA">
                                      <p:cBhvr>
                                        <p:cTn id="20" dur="500" fill="hold"/>
                                        <p:tgtEl>
                                          <p:spTgt spid="4"/>
                                        </p:tgtEl>
                                        <p:attrNameLst>
                                          <p:attrName>ppt_x</p:attrName>
                                          <p:attrName>ppt_y</p:attrName>
                                        </p:attrNameLst>
                                      </p:cBhvr>
                                      <p:rCtr x="18984" y="6528"/>
                                    </p:animMotion>
                                  </p:childTnLst>
                                </p:cTn>
                              </p:par>
                              <p:par>
                                <p:cTn id="21" presetID="53" presetClass="exit" presetSubtype="32" fill="hold" grpId="2" nodeType="withEffect">
                                  <p:stCondLst>
                                    <p:cond delay="0"/>
                                  </p:stCondLst>
                                  <p:childTnLst>
                                    <p:anim calcmode="lin" valueType="num">
                                      <p:cBhvr>
                                        <p:cTn id="22" dur="500"/>
                                        <p:tgtEl>
                                          <p:spTgt spid="4"/>
                                        </p:tgtEl>
                                        <p:attrNameLst>
                                          <p:attrName>ppt_w</p:attrName>
                                        </p:attrNameLst>
                                      </p:cBhvr>
                                      <p:tavLst>
                                        <p:tav tm="0">
                                          <p:val>
                                            <p:strVal val="ppt_w"/>
                                          </p:val>
                                        </p:tav>
                                        <p:tav tm="100000">
                                          <p:val>
                                            <p:fltVal val="0"/>
                                          </p:val>
                                        </p:tav>
                                      </p:tavLst>
                                    </p:anim>
                                    <p:anim calcmode="lin" valueType="num">
                                      <p:cBhvr>
                                        <p:cTn id="23" dur="500"/>
                                        <p:tgtEl>
                                          <p:spTgt spid="4"/>
                                        </p:tgtEl>
                                        <p:attrNameLst>
                                          <p:attrName>ppt_h</p:attrName>
                                        </p:attrNameLst>
                                      </p:cBhvr>
                                      <p:tavLst>
                                        <p:tav tm="0">
                                          <p:val>
                                            <p:strVal val="ppt_h"/>
                                          </p:val>
                                        </p:tav>
                                        <p:tav tm="100000">
                                          <p:val>
                                            <p:fltVal val="0"/>
                                          </p:val>
                                        </p:tav>
                                      </p:tavLst>
                                    </p:anim>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56" presetClass="path" presetSubtype="0" accel="50000" decel="50000" fill="hold" grpId="1" nodeType="withEffect">
                                  <p:stCondLst>
                                    <p:cond delay="0"/>
                                  </p:stCondLst>
                                  <p:childTnLst>
                                    <p:animMotion origin="layout" path="M 3.75E-6 -4.44444E-6 L 0.37981 -0.19791 " pathEditMode="relative" rAng="0" ptsTypes="AA">
                                      <p:cBhvr>
                                        <p:cTn id="27" dur="500" fill="hold"/>
                                        <p:tgtEl>
                                          <p:spTgt spid="8"/>
                                        </p:tgtEl>
                                        <p:attrNameLst>
                                          <p:attrName>ppt_x</p:attrName>
                                          <p:attrName>ppt_y</p:attrName>
                                        </p:attrNameLst>
                                      </p:cBhvr>
                                      <p:rCtr x="18984" y="-9907"/>
                                    </p:animMotion>
                                  </p:childTnLst>
                                </p:cTn>
                              </p:par>
                              <p:par>
                                <p:cTn id="28" presetID="53" presetClass="exit" presetSubtype="32" fill="hold" grpId="2" nodeType="withEffect">
                                  <p:stCondLst>
                                    <p:cond delay="0"/>
                                  </p:stCondLst>
                                  <p:childTnLst>
                                    <p:anim calcmode="lin" valueType="num">
                                      <p:cBhvr>
                                        <p:cTn id="29" dur="500"/>
                                        <p:tgtEl>
                                          <p:spTgt spid="8"/>
                                        </p:tgtEl>
                                        <p:attrNameLst>
                                          <p:attrName>ppt_w</p:attrName>
                                        </p:attrNameLst>
                                      </p:cBhvr>
                                      <p:tavLst>
                                        <p:tav tm="0">
                                          <p:val>
                                            <p:strVal val="ppt_w"/>
                                          </p:val>
                                        </p:tav>
                                        <p:tav tm="100000">
                                          <p:val>
                                            <p:fltVal val="0"/>
                                          </p:val>
                                        </p:tav>
                                      </p:tavLst>
                                    </p:anim>
                                    <p:anim calcmode="lin" valueType="num">
                                      <p:cBhvr>
                                        <p:cTn id="30" dur="500"/>
                                        <p:tgtEl>
                                          <p:spTgt spid="8"/>
                                        </p:tgtEl>
                                        <p:attrNameLst>
                                          <p:attrName>ppt_h</p:attrName>
                                        </p:attrNameLst>
                                      </p:cBhvr>
                                      <p:tavLst>
                                        <p:tav tm="0">
                                          <p:val>
                                            <p:strVal val="ppt_h"/>
                                          </p:val>
                                        </p:tav>
                                        <p:tav tm="100000">
                                          <p:val>
                                            <p:fltVal val="0"/>
                                          </p:val>
                                        </p:tav>
                                      </p:tavLst>
                                    </p:anim>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53" presetClass="entr" presetSubtype="16"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11"/>
                                        </p:tgtEl>
                                        <p:attrNameLst>
                                          <p:attrName>ppt_w</p:attrName>
                                        </p:attrNameLst>
                                      </p:cBhvr>
                                      <p:tavLst>
                                        <p:tav tm="0">
                                          <p:val>
                                            <p:strVal val="ppt_w"/>
                                          </p:val>
                                        </p:tav>
                                        <p:tav tm="100000">
                                          <p:val>
                                            <p:fltVal val="0"/>
                                          </p:val>
                                        </p:tav>
                                      </p:tavLst>
                                    </p:anim>
                                    <p:anim calcmode="lin" valueType="num">
                                      <p:cBhvr>
                                        <p:cTn id="42" dur="500"/>
                                        <p:tgtEl>
                                          <p:spTgt spid="11"/>
                                        </p:tgtEl>
                                        <p:attrNameLst>
                                          <p:attrName>ppt_h</p:attrName>
                                        </p:attrNameLst>
                                      </p:cBhvr>
                                      <p:tavLst>
                                        <p:tav tm="0">
                                          <p:val>
                                            <p:strVal val="ppt_h"/>
                                          </p:val>
                                        </p:tav>
                                        <p:tav tm="100000">
                                          <p:val>
                                            <p:fltVal val="0"/>
                                          </p:val>
                                        </p:tav>
                                      </p:tavLst>
                                    </p:anim>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p:cTn id="57" dur="500" fill="hold"/>
                                        <p:tgtEl>
                                          <p:spTgt spid="47"/>
                                        </p:tgtEl>
                                        <p:attrNameLst>
                                          <p:attrName>ppt_w</p:attrName>
                                        </p:attrNameLst>
                                      </p:cBhvr>
                                      <p:tavLst>
                                        <p:tav tm="0">
                                          <p:val>
                                            <p:fltVal val="0"/>
                                          </p:val>
                                        </p:tav>
                                        <p:tav tm="100000">
                                          <p:val>
                                            <p:strVal val="#ppt_w"/>
                                          </p:val>
                                        </p:tav>
                                      </p:tavLst>
                                    </p:anim>
                                    <p:anim calcmode="lin" valueType="num">
                                      <p:cBhvr>
                                        <p:cTn id="58" dur="500" fill="hold"/>
                                        <p:tgtEl>
                                          <p:spTgt spid="47"/>
                                        </p:tgtEl>
                                        <p:attrNameLst>
                                          <p:attrName>ppt_h</p:attrName>
                                        </p:attrNameLst>
                                      </p:cBhvr>
                                      <p:tavLst>
                                        <p:tav tm="0">
                                          <p:val>
                                            <p:fltVal val="0"/>
                                          </p:val>
                                        </p:tav>
                                        <p:tav tm="100000">
                                          <p:val>
                                            <p:strVal val="#ppt_h"/>
                                          </p:val>
                                        </p:tav>
                                      </p:tavLst>
                                    </p:anim>
                                    <p:animEffect transition="in" filter="fade">
                                      <p:cBhvr>
                                        <p:cTn id="59" dur="500"/>
                                        <p:tgtEl>
                                          <p:spTgt spid="47"/>
                                        </p:tgtEl>
                                      </p:cBhvr>
                                    </p:animEffect>
                                  </p:childTnLst>
                                </p:cTn>
                              </p:par>
                              <p:par>
                                <p:cTn id="60" presetID="53" presetClass="entr" presetSubtype="16"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500" fill="hold"/>
                                        <p:tgtEl>
                                          <p:spTgt spid="50"/>
                                        </p:tgtEl>
                                        <p:attrNameLst>
                                          <p:attrName>ppt_w</p:attrName>
                                        </p:attrNameLst>
                                      </p:cBhvr>
                                      <p:tavLst>
                                        <p:tav tm="0">
                                          <p:val>
                                            <p:fltVal val="0"/>
                                          </p:val>
                                        </p:tav>
                                        <p:tav tm="100000">
                                          <p:val>
                                            <p:strVal val="#ppt_w"/>
                                          </p:val>
                                        </p:tav>
                                      </p:tavLst>
                                    </p:anim>
                                    <p:anim calcmode="lin" valueType="num">
                                      <p:cBhvr>
                                        <p:cTn id="63" dur="500" fill="hold"/>
                                        <p:tgtEl>
                                          <p:spTgt spid="50"/>
                                        </p:tgtEl>
                                        <p:attrNameLst>
                                          <p:attrName>ppt_h</p:attrName>
                                        </p:attrNameLst>
                                      </p:cBhvr>
                                      <p:tavLst>
                                        <p:tav tm="0">
                                          <p:val>
                                            <p:fltVal val="0"/>
                                          </p:val>
                                        </p:tav>
                                        <p:tav tm="100000">
                                          <p:val>
                                            <p:strVal val="#ppt_h"/>
                                          </p:val>
                                        </p:tav>
                                      </p:tavLst>
                                    </p:anim>
                                    <p:animEffect transition="in" filter="fade">
                                      <p:cBhvr>
                                        <p:cTn id="64" dur="500"/>
                                        <p:tgtEl>
                                          <p:spTgt spid="50"/>
                                        </p:tgtEl>
                                      </p:cBhvr>
                                    </p:animEffect>
                                  </p:childTnLst>
                                </p:cTn>
                              </p:par>
                              <p:par>
                                <p:cTn id="65" presetID="53" presetClass="entr" presetSubtype="16"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p:cTn id="67" dur="500" fill="hold"/>
                                        <p:tgtEl>
                                          <p:spTgt spid="53"/>
                                        </p:tgtEl>
                                        <p:attrNameLst>
                                          <p:attrName>ppt_w</p:attrName>
                                        </p:attrNameLst>
                                      </p:cBhvr>
                                      <p:tavLst>
                                        <p:tav tm="0">
                                          <p:val>
                                            <p:fltVal val="0"/>
                                          </p:val>
                                        </p:tav>
                                        <p:tav tm="100000">
                                          <p:val>
                                            <p:strVal val="#ppt_w"/>
                                          </p:val>
                                        </p:tav>
                                      </p:tavLst>
                                    </p:anim>
                                    <p:anim calcmode="lin" valueType="num">
                                      <p:cBhvr>
                                        <p:cTn id="68" dur="500" fill="hold"/>
                                        <p:tgtEl>
                                          <p:spTgt spid="53"/>
                                        </p:tgtEl>
                                        <p:attrNameLst>
                                          <p:attrName>ppt_h</p:attrName>
                                        </p:attrNameLst>
                                      </p:cBhvr>
                                      <p:tavLst>
                                        <p:tav tm="0">
                                          <p:val>
                                            <p:fltVal val="0"/>
                                          </p:val>
                                        </p:tav>
                                        <p:tav tm="100000">
                                          <p:val>
                                            <p:strVal val="#ppt_h"/>
                                          </p:val>
                                        </p:tav>
                                      </p:tavLst>
                                    </p:anim>
                                    <p:animEffect transition="in" filter="fade">
                                      <p:cBhvr>
                                        <p:cTn id="69" dur="500"/>
                                        <p:tgtEl>
                                          <p:spTgt spid="53"/>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4" grpId="1" animBg="1"/>
      <p:bldP spid="4" grpId="2" animBg="1"/>
      <p:bldP spid="8" grpId="0" animBg="1"/>
      <p:bldP spid="8" grpId="1" animBg="1"/>
      <p:bldP spid="8" grpId="2"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are often compared with VM’s?</a:t>
            </a:r>
          </a:p>
        </p:txBody>
      </p:sp>
      <p:sp>
        <p:nvSpPr>
          <p:cNvPr id="15" name="TextBox 14">
            <a:extLst>
              <a:ext uri="{FF2B5EF4-FFF2-40B4-BE49-F238E27FC236}">
                <a16:creationId xmlns:a16="http://schemas.microsoft.com/office/drawing/2014/main" id="{E8B05866-A6D3-4040-9099-61A2AA3222F9}"/>
              </a:ext>
            </a:extLst>
          </p:cNvPr>
          <p:cNvSpPr txBox="1"/>
          <p:nvPr/>
        </p:nvSpPr>
        <p:spPr>
          <a:xfrm>
            <a:off x="490122" y="1025421"/>
            <a:ext cx="3619500" cy="461665"/>
          </a:xfrm>
          <a:prstGeom prst="rect">
            <a:avLst/>
          </a:prstGeom>
          <a:noFill/>
        </p:spPr>
        <p:txBody>
          <a:bodyPr wrap="square" rtlCol="0">
            <a:spAutoFit/>
          </a:bodyPr>
          <a:lstStyle/>
          <a:p>
            <a:pPr algn="ctr"/>
            <a:r>
              <a:rPr lang="en-US" sz="2400" b="1" dirty="0">
                <a:solidFill>
                  <a:srgbClr val="003399"/>
                </a:solidFill>
              </a:rPr>
              <a:t>Virtualization Technique</a:t>
            </a:r>
          </a:p>
        </p:txBody>
      </p:sp>
      <p:graphicFrame>
        <p:nvGraphicFramePr>
          <p:cNvPr id="48" name="Diagram 47">
            <a:extLst>
              <a:ext uri="{FF2B5EF4-FFF2-40B4-BE49-F238E27FC236}">
                <a16:creationId xmlns:a16="http://schemas.microsoft.com/office/drawing/2014/main" id="{D8867A26-6F16-4F90-8E6F-3094FC472994}"/>
              </a:ext>
            </a:extLst>
          </p:cNvPr>
          <p:cNvGraphicFramePr/>
          <p:nvPr>
            <p:extLst>
              <p:ext uri="{D42A27DB-BD31-4B8C-83A1-F6EECF244321}">
                <p14:modId xmlns:p14="http://schemas.microsoft.com/office/powerpoint/2010/main" val="1667928979"/>
              </p:ext>
            </p:extLst>
          </p:nvPr>
        </p:nvGraphicFramePr>
        <p:xfrm>
          <a:off x="4924305" y="949039"/>
          <a:ext cx="5650474" cy="3954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 name="TextBox 12">
            <a:extLst>
              <a:ext uri="{FF2B5EF4-FFF2-40B4-BE49-F238E27FC236}">
                <a16:creationId xmlns:a16="http://schemas.microsoft.com/office/drawing/2014/main" id="{2F81403D-B32D-485F-8CE6-0FEF723545EC}"/>
              </a:ext>
            </a:extLst>
          </p:cNvPr>
          <p:cNvSpPr txBox="1"/>
          <p:nvPr/>
        </p:nvSpPr>
        <p:spPr>
          <a:xfrm>
            <a:off x="1611543" y="2385455"/>
            <a:ext cx="117673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Container A</a:t>
            </a:r>
          </a:p>
        </p:txBody>
      </p:sp>
      <p:sp>
        <p:nvSpPr>
          <p:cNvPr id="63" name="TextBox 16">
            <a:extLst>
              <a:ext uri="{FF2B5EF4-FFF2-40B4-BE49-F238E27FC236}">
                <a16:creationId xmlns:a16="http://schemas.microsoft.com/office/drawing/2014/main" id="{C265CE59-F683-4DD8-8D5C-29E981DD778C}"/>
              </a:ext>
            </a:extLst>
          </p:cNvPr>
          <p:cNvSpPr txBox="1"/>
          <p:nvPr/>
        </p:nvSpPr>
        <p:spPr>
          <a:xfrm>
            <a:off x="2855729" y="2388841"/>
            <a:ext cx="117673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Container B</a:t>
            </a:r>
          </a:p>
        </p:txBody>
      </p:sp>
      <p:sp>
        <p:nvSpPr>
          <p:cNvPr id="67" name="TextBox 24">
            <a:extLst>
              <a:ext uri="{FF2B5EF4-FFF2-40B4-BE49-F238E27FC236}">
                <a16:creationId xmlns:a16="http://schemas.microsoft.com/office/drawing/2014/main" id="{3130C823-049C-4E8E-8F34-11BCF7818B0E}"/>
              </a:ext>
            </a:extLst>
          </p:cNvPr>
          <p:cNvSpPr txBox="1"/>
          <p:nvPr/>
        </p:nvSpPr>
        <p:spPr>
          <a:xfrm>
            <a:off x="4103661" y="2385455"/>
            <a:ext cx="117673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rPr>
              <a:t>Container C</a:t>
            </a:r>
          </a:p>
        </p:txBody>
      </p:sp>
      <p:sp>
        <p:nvSpPr>
          <p:cNvPr id="68" name="Rectangle: Rounded Corners 67">
            <a:extLst>
              <a:ext uri="{FF2B5EF4-FFF2-40B4-BE49-F238E27FC236}">
                <a16:creationId xmlns:a16="http://schemas.microsoft.com/office/drawing/2014/main" id="{09A9A116-8B42-49BA-B4CC-C7815ABF9BFC}"/>
              </a:ext>
            </a:extLst>
          </p:cNvPr>
          <p:cNvSpPr/>
          <p:nvPr/>
        </p:nvSpPr>
        <p:spPr>
          <a:xfrm>
            <a:off x="490663" y="1830026"/>
            <a:ext cx="4212236" cy="4970898"/>
          </a:xfrm>
          <a:prstGeom prst="round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BA0AAA66-52A8-4458-B410-36C86F963B82}"/>
              </a:ext>
            </a:extLst>
          </p:cNvPr>
          <p:cNvSpPr/>
          <p:nvPr/>
        </p:nvSpPr>
        <p:spPr>
          <a:xfrm>
            <a:off x="745824" y="6001605"/>
            <a:ext cx="3717561" cy="498481"/>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Infrastructure</a:t>
            </a:r>
          </a:p>
        </p:txBody>
      </p:sp>
      <p:sp>
        <p:nvSpPr>
          <p:cNvPr id="70" name="Rectangle 69">
            <a:extLst>
              <a:ext uri="{FF2B5EF4-FFF2-40B4-BE49-F238E27FC236}">
                <a16:creationId xmlns:a16="http://schemas.microsoft.com/office/drawing/2014/main" id="{A7600232-D186-42ED-A822-F408335DCE95}"/>
              </a:ext>
            </a:extLst>
          </p:cNvPr>
          <p:cNvSpPr/>
          <p:nvPr/>
        </p:nvSpPr>
        <p:spPr>
          <a:xfrm>
            <a:off x="738001" y="4933102"/>
            <a:ext cx="3717561" cy="498481"/>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Hypervisor</a:t>
            </a:r>
          </a:p>
        </p:txBody>
      </p:sp>
      <p:sp>
        <p:nvSpPr>
          <p:cNvPr id="71" name="Rectangle 70">
            <a:extLst>
              <a:ext uri="{FF2B5EF4-FFF2-40B4-BE49-F238E27FC236}">
                <a16:creationId xmlns:a16="http://schemas.microsoft.com/office/drawing/2014/main" id="{52E84D50-40ED-4854-8B7F-1282461C493A}"/>
              </a:ext>
            </a:extLst>
          </p:cNvPr>
          <p:cNvSpPr/>
          <p:nvPr/>
        </p:nvSpPr>
        <p:spPr>
          <a:xfrm>
            <a:off x="767981" y="2191209"/>
            <a:ext cx="1176730" cy="2623221"/>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2" name="Rectangle 71">
            <a:extLst>
              <a:ext uri="{FF2B5EF4-FFF2-40B4-BE49-F238E27FC236}">
                <a16:creationId xmlns:a16="http://schemas.microsoft.com/office/drawing/2014/main" id="{83C6E0FB-0FD9-4109-AD56-DE4D43C07602}"/>
              </a:ext>
            </a:extLst>
          </p:cNvPr>
          <p:cNvSpPr/>
          <p:nvPr/>
        </p:nvSpPr>
        <p:spPr>
          <a:xfrm>
            <a:off x="929126" y="3514092"/>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Libs</a:t>
            </a:r>
          </a:p>
        </p:txBody>
      </p:sp>
      <p:sp>
        <p:nvSpPr>
          <p:cNvPr id="73" name="Rectangle 72">
            <a:extLst>
              <a:ext uri="{FF2B5EF4-FFF2-40B4-BE49-F238E27FC236}">
                <a16:creationId xmlns:a16="http://schemas.microsoft.com/office/drawing/2014/main" id="{1B018F8B-F4D3-4875-9C06-B92D878761A2}"/>
              </a:ext>
            </a:extLst>
          </p:cNvPr>
          <p:cNvSpPr/>
          <p:nvPr/>
        </p:nvSpPr>
        <p:spPr>
          <a:xfrm>
            <a:off x="929126" y="2991193"/>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App</a:t>
            </a:r>
            <a:r>
              <a:rPr lang="en-US" dirty="0"/>
              <a:t> A</a:t>
            </a:r>
          </a:p>
        </p:txBody>
      </p:sp>
      <p:sp>
        <p:nvSpPr>
          <p:cNvPr id="74" name="TextBox 32">
            <a:extLst>
              <a:ext uri="{FF2B5EF4-FFF2-40B4-BE49-F238E27FC236}">
                <a16:creationId xmlns:a16="http://schemas.microsoft.com/office/drawing/2014/main" id="{76BC8F8D-F152-486B-8B37-15D456F612B9}"/>
              </a:ext>
            </a:extLst>
          </p:cNvPr>
          <p:cNvSpPr txBox="1"/>
          <p:nvPr/>
        </p:nvSpPr>
        <p:spPr>
          <a:xfrm>
            <a:off x="767980" y="2399103"/>
            <a:ext cx="117673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rPr>
              <a:t>VM A</a:t>
            </a:r>
          </a:p>
        </p:txBody>
      </p:sp>
      <p:sp>
        <p:nvSpPr>
          <p:cNvPr id="75" name="Rectangle 74">
            <a:extLst>
              <a:ext uri="{FF2B5EF4-FFF2-40B4-BE49-F238E27FC236}">
                <a16:creationId xmlns:a16="http://schemas.microsoft.com/office/drawing/2014/main" id="{CD3EA035-0B51-4036-80CF-8BC42C6640BF}"/>
              </a:ext>
            </a:extLst>
          </p:cNvPr>
          <p:cNvSpPr/>
          <p:nvPr/>
        </p:nvSpPr>
        <p:spPr>
          <a:xfrm>
            <a:off x="2012167" y="2194596"/>
            <a:ext cx="1176730" cy="2619834"/>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6" name="Rectangle 75">
            <a:extLst>
              <a:ext uri="{FF2B5EF4-FFF2-40B4-BE49-F238E27FC236}">
                <a16:creationId xmlns:a16="http://schemas.microsoft.com/office/drawing/2014/main" id="{3D116050-7B34-4F9F-94EF-7C716951483E}"/>
              </a:ext>
            </a:extLst>
          </p:cNvPr>
          <p:cNvSpPr/>
          <p:nvPr/>
        </p:nvSpPr>
        <p:spPr>
          <a:xfrm>
            <a:off x="2186962" y="3503830"/>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Libs</a:t>
            </a:r>
          </a:p>
        </p:txBody>
      </p:sp>
      <p:sp>
        <p:nvSpPr>
          <p:cNvPr id="77" name="Rectangle 76">
            <a:extLst>
              <a:ext uri="{FF2B5EF4-FFF2-40B4-BE49-F238E27FC236}">
                <a16:creationId xmlns:a16="http://schemas.microsoft.com/office/drawing/2014/main" id="{8DF7552D-9997-412F-A82D-AE8B641DB3F5}"/>
              </a:ext>
            </a:extLst>
          </p:cNvPr>
          <p:cNvSpPr/>
          <p:nvPr/>
        </p:nvSpPr>
        <p:spPr>
          <a:xfrm>
            <a:off x="2186962" y="2980931"/>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App</a:t>
            </a:r>
            <a:r>
              <a:rPr lang="en-US" dirty="0"/>
              <a:t> B</a:t>
            </a:r>
          </a:p>
        </p:txBody>
      </p:sp>
      <p:sp>
        <p:nvSpPr>
          <p:cNvPr id="78" name="TextBox 37">
            <a:extLst>
              <a:ext uri="{FF2B5EF4-FFF2-40B4-BE49-F238E27FC236}">
                <a16:creationId xmlns:a16="http://schemas.microsoft.com/office/drawing/2014/main" id="{77650C60-02B9-4C21-ACBF-9FCEC55E42D9}"/>
              </a:ext>
            </a:extLst>
          </p:cNvPr>
          <p:cNvSpPr txBox="1"/>
          <p:nvPr/>
        </p:nvSpPr>
        <p:spPr>
          <a:xfrm>
            <a:off x="2012166" y="2402489"/>
            <a:ext cx="117673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rPr>
              <a:t>VM B</a:t>
            </a:r>
          </a:p>
        </p:txBody>
      </p:sp>
      <p:sp>
        <p:nvSpPr>
          <p:cNvPr id="79" name="Rectangle 78">
            <a:extLst>
              <a:ext uri="{FF2B5EF4-FFF2-40B4-BE49-F238E27FC236}">
                <a16:creationId xmlns:a16="http://schemas.microsoft.com/office/drawing/2014/main" id="{66904314-8E8C-43C5-BFEC-DA8C86AD1AD6}"/>
              </a:ext>
            </a:extLst>
          </p:cNvPr>
          <p:cNvSpPr/>
          <p:nvPr/>
        </p:nvSpPr>
        <p:spPr>
          <a:xfrm>
            <a:off x="3274116" y="2162828"/>
            <a:ext cx="1176730" cy="2619833"/>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0" name="Rectangle 79">
            <a:extLst>
              <a:ext uri="{FF2B5EF4-FFF2-40B4-BE49-F238E27FC236}">
                <a16:creationId xmlns:a16="http://schemas.microsoft.com/office/drawing/2014/main" id="{F67CA269-1738-4764-BB6C-6EFB2CF1CB87}"/>
              </a:ext>
            </a:extLst>
          </p:cNvPr>
          <p:cNvSpPr/>
          <p:nvPr/>
        </p:nvSpPr>
        <p:spPr>
          <a:xfrm>
            <a:off x="3434894" y="3500444"/>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Libs</a:t>
            </a:r>
          </a:p>
        </p:txBody>
      </p:sp>
      <p:sp>
        <p:nvSpPr>
          <p:cNvPr id="81" name="Rectangle 80">
            <a:extLst>
              <a:ext uri="{FF2B5EF4-FFF2-40B4-BE49-F238E27FC236}">
                <a16:creationId xmlns:a16="http://schemas.microsoft.com/office/drawing/2014/main" id="{D91D8E5B-6EBC-449B-A11E-33E39A57E724}"/>
              </a:ext>
            </a:extLst>
          </p:cNvPr>
          <p:cNvSpPr/>
          <p:nvPr/>
        </p:nvSpPr>
        <p:spPr>
          <a:xfrm>
            <a:off x="3434894" y="2977545"/>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App</a:t>
            </a:r>
            <a:r>
              <a:rPr lang="en-US" dirty="0"/>
              <a:t> C</a:t>
            </a:r>
          </a:p>
        </p:txBody>
      </p:sp>
      <p:sp>
        <p:nvSpPr>
          <p:cNvPr id="82" name="TextBox 44">
            <a:extLst>
              <a:ext uri="{FF2B5EF4-FFF2-40B4-BE49-F238E27FC236}">
                <a16:creationId xmlns:a16="http://schemas.microsoft.com/office/drawing/2014/main" id="{30176AC5-073D-4FBD-8E09-DABC13AF3790}"/>
              </a:ext>
            </a:extLst>
          </p:cNvPr>
          <p:cNvSpPr txBox="1"/>
          <p:nvPr/>
        </p:nvSpPr>
        <p:spPr>
          <a:xfrm>
            <a:off x="3260098" y="2399103"/>
            <a:ext cx="117673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solidFill>
              </a:rPr>
              <a:t>VM C</a:t>
            </a:r>
          </a:p>
        </p:txBody>
      </p:sp>
      <p:sp>
        <p:nvSpPr>
          <p:cNvPr id="83" name="Rectangle 82">
            <a:extLst>
              <a:ext uri="{FF2B5EF4-FFF2-40B4-BE49-F238E27FC236}">
                <a16:creationId xmlns:a16="http://schemas.microsoft.com/office/drawing/2014/main" id="{400380DB-95C5-4619-891E-0611DCF367BF}"/>
              </a:ext>
            </a:extLst>
          </p:cNvPr>
          <p:cNvSpPr/>
          <p:nvPr/>
        </p:nvSpPr>
        <p:spPr>
          <a:xfrm>
            <a:off x="876038" y="4243839"/>
            <a:ext cx="960614" cy="374754"/>
          </a:xfrm>
          <a:prstGeom prst="rect">
            <a:avLst/>
          </a:prstGeom>
          <a:solidFill>
            <a:srgbClr val="FFC00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t>Guest OS</a:t>
            </a:r>
          </a:p>
        </p:txBody>
      </p:sp>
      <p:sp>
        <p:nvSpPr>
          <p:cNvPr id="84" name="Rectangle 83">
            <a:extLst>
              <a:ext uri="{FF2B5EF4-FFF2-40B4-BE49-F238E27FC236}">
                <a16:creationId xmlns:a16="http://schemas.microsoft.com/office/drawing/2014/main" id="{9492EA9F-E018-4059-89BF-CE206142ACEB}"/>
              </a:ext>
            </a:extLst>
          </p:cNvPr>
          <p:cNvSpPr/>
          <p:nvPr/>
        </p:nvSpPr>
        <p:spPr>
          <a:xfrm>
            <a:off x="2124298" y="4257466"/>
            <a:ext cx="960614" cy="374754"/>
          </a:xfrm>
          <a:prstGeom prst="rect">
            <a:avLst/>
          </a:prstGeom>
          <a:solidFill>
            <a:srgbClr val="FFC00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t>Guest OS</a:t>
            </a:r>
          </a:p>
        </p:txBody>
      </p:sp>
      <p:sp>
        <p:nvSpPr>
          <p:cNvPr id="85" name="Rectangle 84">
            <a:extLst>
              <a:ext uri="{FF2B5EF4-FFF2-40B4-BE49-F238E27FC236}">
                <a16:creationId xmlns:a16="http://schemas.microsoft.com/office/drawing/2014/main" id="{20FDD3C3-1423-483E-A5C6-091364F42F92}"/>
              </a:ext>
            </a:extLst>
          </p:cNvPr>
          <p:cNvSpPr/>
          <p:nvPr/>
        </p:nvSpPr>
        <p:spPr>
          <a:xfrm>
            <a:off x="3368156" y="4257466"/>
            <a:ext cx="960614" cy="374754"/>
          </a:xfrm>
          <a:prstGeom prst="rect">
            <a:avLst/>
          </a:prstGeom>
          <a:solidFill>
            <a:srgbClr val="FFC00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00" b="1" dirty="0"/>
              <a:t>Guest OS</a:t>
            </a:r>
          </a:p>
        </p:txBody>
      </p:sp>
      <p:sp>
        <p:nvSpPr>
          <p:cNvPr id="86" name="Rectangle 85">
            <a:extLst>
              <a:ext uri="{FF2B5EF4-FFF2-40B4-BE49-F238E27FC236}">
                <a16:creationId xmlns:a16="http://schemas.microsoft.com/office/drawing/2014/main" id="{7AFB7D14-AD83-422E-93ED-222CB7E311B7}"/>
              </a:ext>
            </a:extLst>
          </p:cNvPr>
          <p:cNvSpPr/>
          <p:nvPr/>
        </p:nvSpPr>
        <p:spPr>
          <a:xfrm>
            <a:off x="755400" y="5451469"/>
            <a:ext cx="3717561" cy="498481"/>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Host Operating System</a:t>
            </a:r>
          </a:p>
        </p:txBody>
      </p:sp>
      <p:sp>
        <p:nvSpPr>
          <p:cNvPr id="3" name="TextBox 2">
            <a:extLst>
              <a:ext uri="{FF2B5EF4-FFF2-40B4-BE49-F238E27FC236}">
                <a16:creationId xmlns:a16="http://schemas.microsoft.com/office/drawing/2014/main" id="{0A8C3F2B-A3D7-42DC-AEE4-C7FE664B0EA9}"/>
              </a:ext>
            </a:extLst>
          </p:cNvPr>
          <p:cNvSpPr txBox="1"/>
          <p:nvPr/>
        </p:nvSpPr>
        <p:spPr>
          <a:xfrm>
            <a:off x="1624375" y="6519972"/>
            <a:ext cx="1743781" cy="307777"/>
          </a:xfrm>
          <a:prstGeom prst="rect">
            <a:avLst/>
          </a:prstGeom>
          <a:noFill/>
        </p:spPr>
        <p:txBody>
          <a:bodyPr wrap="square" rtlCol="0">
            <a:spAutoFit/>
          </a:bodyPr>
          <a:lstStyle/>
          <a:p>
            <a:r>
              <a:rPr lang="en-US" sz="1400" dirty="0"/>
              <a:t>Server with VMs</a:t>
            </a:r>
          </a:p>
        </p:txBody>
      </p:sp>
    </p:spTree>
    <p:extLst>
      <p:ext uri="{BB962C8B-B14F-4D97-AF65-F5344CB8AC3E}">
        <p14:creationId xmlns:p14="http://schemas.microsoft.com/office/powerpoint/2010/main" val="1261148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fill="hold"/>
                                        <p:tgtEl>
                                          <p:spTgt spid="48"/>
                                        </p:tgtEl>
                                        <p:attrNameLst>
                                          <p:attrName>ppt_x</p:attrName>
                                        </p:attrNameLst>
                                      </p:cBhvr>
                                      <p:tavLst>
                                        <p:tav tm="0">
                                          <p:val>
                                            <p:strVal val="#ppt_x"/>
                                          </p:val>
                                        </p:tav>
                                        <p:tav tm="100000">
                                          <p:val>
                                            <p:strVal val="#ppt_x"/>
                                          </p:val>
                                        </p:tav>
                                      </p:tavLst>
                                    </p:anim>
                                    <p:anim calcmode="lin" valueType="num">
                                      <p:cBhvr additive="base">
                                        <p:cTn id="7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48" grpId="0">
        <p:bldAsOne/>
      </p:bldGraphic>
      <p:bldP spid="68" grpId="0" animBg="1"/>
      <p:bldP spid="69" grpId="0" animBg="1"/>
      <p:bldP spid="70" grpId="0" animBg="1"/>
      <p:bldP spid="71" grpId="0" animBg="1"/>
      <p:bldP spid="72" grpId="0" animBg="1"/>
      <p:bldP spid="73" grpId="0" animBg="1"/>
      <p:bldP spid="74" grpId="0"/>
      <p:bldP spid="75" grpId="0" animBg="1"/>
      <p:bldP spid="76" grpId="0" animBg="1"/>
      <p:bldP spid="77" grpId="0" animBg="1"/>
      <p:bldP spid="78" grpId="0"/>
      <p:bldP spid="79" grpId="0" animBg="1"/>
      <p:bldP spid="80" grpId="0" animBg="1"/>
      <p:bldP spid="81" grpId="0" animBg="1"/>
      <p:bldP spid="82" grpId="0"/>
      <p:bldP spid="83" grpId="0" animBg="1"/>
      <p:bldP spid="84" grpId="0" animBg="1"/>
      <p:bldP spid="85" grpId="0" animBg="1"/>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0046-46EC-400B-B340-25EA3EE71849}"/>
              </a:ext>
            </a:extLst>
          </p:cNvPr>
          <p:cNvSpPr>
            <a:spLocks noGrp="1"/>
          </p:cNvSpPr>
          <p:nvPr>
            <p:ph type="title"/>
          </p:nvPr>
        </p:nvSpPr>
        <p:spPr/>
        <p:txBody>
          <a:bodyPr/>
          <a:lstStyle/>
          <a:p>
            <a:r>
              <a:rPr lang="en-US" dirty="0"/>
              <a:t>What is a Container?</a:t>
            </a:r>
          </a:p>
        </p:txBody>
      </p:sp>
      <p:sp>
        <p:nvSpPr>
          <p:cNvPr id="13" name="TextBox 12">
            <a:extLst>
              <a:ext uri="{FF2B5EF4-FFF2-40B4-BE49-F238E27FC236}">
                <a16:creationId xmlns:a16="http://schemas.microsoft.com/office/drawing/2014/main" id="{FF8C3EF8-EDCB-4E37-93F8-2793E440AD4E}"/>
              </a:ext>
            </a:extLst>
          </p:cNvPr>
          <p:cNvSpPr txBox="1"/>
          <p:nvPr/>
        </p:nvSpPr>
        <p:spPr>
          <a:xfrm>
            <a:off x="0" y="1583292"/>
            <a:ext cx="5314122" cy="461665"/>
          </a:xfrm>
          <a:prstGeom prst="rect">
            <a:avLst/>
          </a:prstGeom>
          <a:noFill/>
        </p:spPr>
        <p:txBody>
          <a:bodyPr wrap="square" rtlCol="0">
            <a:spAutoFit/>
          </a:bodyPr>
          <a:lstStyle/>
          <a:p>
            <a:pPr algn="ctr"/>
            <a:r>
              <a:rPr lang="en-US" sz="2400" b="1" dirty="0">
                <a:solidFill>
                  <a:srgbClr val="003399"/>
                </a:solidFill>
              </a:rPr>
              <a:t>Containerization Technique</a:t>
            </a:r>
          </a:p>
        </p:txBody>
      </p:sp>
      <p:sp>
        <p:nvSpPr>
          <p:cNvPr id="18" name="TextBox 17">
            <a:extLst>
              <a:ext uri="{FF2B5EF4-FFF2-40B4-BE49-F238E27FC236}">
                <a16:creationId xmlns:a16="http://schemas.microsoft.com/office/drawing/2014/main" id="{41BBC7F9-0BB0-404F-98FC-DA5ABDDFC368}"/>
              </a:ext>
            </a:extLst>
          </p:cNvPr>
          <p:cNvSpPr txBox="1"/>
          <p:nvPr/>
        </p:nvSpPr>
        <p:spPr>
          <a:xfrm>
            <a:off x="639219" y="1017435"/>
            <a:ext cx="10280571" cy="400110"/>
          </a:xfrm>
          <a:prstGeom prst="rect">
            <a:avLst/>
          </a:prstGeom>
          <a:noFill/>
        </p:spPr>
        <p:txBody>
          <a:bodyPr wrap="square" rtlCol="0">
            <a:spAutoFit/>
          </a:bodyPr>
          <a:lstStyle/>
          <a:p>
            <a:r>
              <a:rPr lang="en-US" sz="2000" b="1" dirty="0">
                <a:solidFill>
                  <a:schemeClr val="bg2"/>
                </a:solidFill>
              </a:rPr>
              <a:t>Abstraction at the OS layer rather than at hardware layer</a:t>
            </a:r>
          </a:p>
        </p:txBody>
      </p:sp>
      <p:sp>
        <p:nvSpPr>
          <p:cNvPr id="20" name="Rectangle: Rounded Corners 19">
            <a:extLst>
              <a:ext uri="{FF2B5EF4-FFF2-40B4-BE49-F238E27FC236}">
                <a16:creationId xmlns:a16="http://schemas.microsoft.com/office/drawing/2014/main" id="{23677E79-B850-4E57-B13D-4B833008465C}"/>
              </a:ext>
            </a:extLst>
          </p:cNvPr>
          <p:cNvSpPr/>
          <p:nvPr/>
        </p:nvSpPr>
        <p:spPr>
          <a:xfrm>
            <a:off x="857080" y="2224169"/>
            <a:ext cx="4212236" cy="4537021"/>
          </a:xfrm>
          <a:prstGeom prst="round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649501DC-F1F2-429A-A88D-324775F85444}"/>
              </a:ext>
            </a:extLst>
          </p:cNvPr>
          <p:cNvSpPr/>
          <p:nvPr/>
        </p:nvSpPr>
        <p:spPr>
          <a:xfrm>
            <a:off x="1161664" y="5873999"/>
            <a:ext cx="3717561" cy="498481"/>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Infrastructure</a:t>
            </a:r>
          </a:p>
        </p:txBody>
      </p:sp>
      <p:sp>
        <p:nvSpPr>
          <p:cNvPr id="22" name="Rectangle 21">
            <a:extLst>
              <a:ext uri="{FF2B5EF4-FFF2-40B4-BE49-F238E27FC236}">
                <a16:creationId xmlns:a16="http://schemas.microsoft.com/office/drawing/2014/main" id="{0B057B8C-CAF0-48AB-8231-70C8553E8DF1}"/>
              </a:ext>
            </a:extLst>
          </p:cNvPr>
          <p:cNvSpPr/>
          <p:nvPr/>
        </p:nvSpPr>
        <p:spPr>
          <a:xfrm>
            <a:off x="1131684" y="5288075"/>
            <a:ext cx="3717561" cy="498481"/>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Host Operating System</a:t>
            </a:r>
          </a:p>
        </p:txBody>
      </p:sp>
      <p:sp>
        <p:nvSpPr>
          <p:cNvPr id="23" name="Rectangle 22">
            <a:extLst>
              <a:ext uri="{FF2B5EF4-FFF2-40B4-BE49-F238E27FC236}">
                <a16:creationId xmlns:a16="http://schemas.microsoft.com/office/drawing/2014/main" id="{860C66C6-1ECA-4325-810B-F70E979CA127}"/>
              </a:ext>
            </a:extLst>
          </p:cNvPr>
          <p:cNvSpPr/>
          <p:nvPr/>
        </p:nvSpPr>
        <p:spPr>
          <a:xfrm>
            <a:off x="1131683" y="4670923"/>
            <a:ext cx="3717561" cy="498481"/>
          </a:xfrm>
          <a:prstGeom prst="rect">
            <a:avLst/>
          </a:prstGeom>
          <a:solidFill>
            <a:srgbClr val="00B05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Container Engine</a:t>
            </a:r>
          </a:p>
        </p:txBody>
      </p:sp>
      <p:sp>
        <p:nvSpPr>
          <p:cNvPr id="24" name="Rectangle 23">
            <a:extLst>
              <a:ext uri="{FF2B5EF4-FFF2-40B4-BE49-F238E27FC236}">
                <a16:creationId xmlns:a16="http://schemas.microsoft.com/office/drawing/2014/main" id="{EA70980E-0DA5-4219-A601-76CC96F59183}"/>
              </a:ext>
            </a:extLst>
          </p:cNvPr>
          <p:cNvSpPr/>
          <p:nvPr/>
        </p:nvSpPr>
        <p:spPr>
          <a:xfrm>
            <a:off x="1161664" y="2546183"/>
            <a:ext cx="1176730" cy="1974720"/>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Rectangle 24">
            <a:extLst>
              <a:ext uri="{FF2B5EF4-FFF2-40B4-BE49-F238E27FC236}">
                <a16:creationId xmlns:a16="http://schemas.microsoft.com/office/drawing/2014/main" id="{DA231A74-F1BF-4A0A-90A5-3A04CA099CEB}"/>
              </a:ext>
            </a:extLst>
          </p:cNvPr>
          <p:cNvSpPr/>
          <p:nvPr/>
        </p:nvSpPr>
        <p:spPr>
          <a:xfrm>
            <a:off x="1322809" y="3869064"/>
            <a:ext cx="854439" cy="490983"/>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Bins/ Libs</a:t>
            </a:r>
          </a:p>
        </p:txBody>
      </p:sp>
      <p:sp>
        <p:nvSpPr>
          <p:cNvPr id="26" name="Rectangle 25">
            <a:extLst>
              <a:ext uri="{FF2B5EF4-FFF2-40B4-BE49-F238E27FC236}">
                <a16:creationId xmlns:a16="http://schemas.microsoft.com/office/drawing/2014/main" id="{3E59780A-2858-47A3-B073-78829151BEE4}"/>
              </a:ext>
            </a:extLst>
          </p:cNvPr>
          <p:cNvSpPr/>
          <p:nvPr/>
        </p:nvSpPr>
        <p:spPr>
          <a:xfrm>
            <a:off x="1322809" y="3346166"/>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App</a:t>
            </a:r>
            <a:r>
              <a:rPr lang="en-US" dirty="0"/>
              <a:t> A</a:t>
            </a:r>
          </a:p>
        </p:txBody>
      </p:sp>
      <p:sp>
        <p:nvSpPr>
          <p:cNvPr id="27" name="Rectangle 26">
            <a:extLst>
              <a:ext uri="{FF2B5EF4-FFF2-40B4-BE49-F238E27FC236}">
                <a16:creationId xmlns:a16="http://schemas.microsoft.com/office/drawing/2014/main" id="{C2928DC5-0279-4B9C-94DC-3057FAE431A5}"/>
              </a:ext>
            </a:extLst>
          </p:cNvPr>
          <p:cNvSpPr/>
          <p:nvPr/>
        </p:nvSpPr>
        <p:spPr>
          <a:xfrm>
            <a:off x="2405850" y="2549569"/>
            <a:ext cx="1176730" cy="1974720"/>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Rectangle 27">
            <a:extLst>
              <a:ext uri="{FF2B5EF4-FFF2-40B4-BE49-F238E27FC236}">
                <a16:creationId xmlns:a16="http://schemas.microsoft.com/office/drawing/2014/main" id="{08BB4F7A-D279-492E-9C30-536D539C29A5}"/>
              </a:ext>
            </a:extLst>
          </p:cNvPr>
          <p:cNvSpPr/>
          <p:nvPr/>
        </p:nvSpPr>
        <p:spPr>
          <a:xfrm>
            <a:off x="2566995" y="3872451"/>
            <a:ext cx="854439" cy="487596"/>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Bins/ Libs</a:t>
            </a:r>
          </a:p>
        </p:txBody>
      </p:sp>
      <p:sp>
        <p:nvSpPr>
          <p:cNvPr id="29" name="Rectangle 28">
            <a:extLst>
              <a:ext uri="{FF2B5EF4-FFF2-40B4-BE49-F238E27FC236}">
                <a16:creationId xmlns:a16="http://schemas.microsoft.com/office/drawing/2014/main" id="{1D79C330-EA2B-472E-A04A-582838E022EB}"/>
              </a:ext>
            </a:extLst>
          </p:cNvPr>
          <p:cNvSpPr/>
          <p:nvPr/>
        </p:nvSpPr>
        <p:spPr>
          <a:xfrm>
            <a:off x="2566995" y="3349552"/>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App</a:t>
            </a:r>
            <a:r>
              <a:rPr lang="en-US" dirty="0"/>
              <a:t> B</a:t>
            </a:r>
          </a:p>
        </p:txBody>
      </p:sp>
      <p:sp>
        <p:nvSpPr>
          <p:cNvPr id="30" name="Rectangle 29">
            <a:extLst>
              <a:ext uri="{FF2B5EF4-FFF2-40B4-BE49-F238E27FC236}">
                <a16:creationId xmlns:a16="http://schemas.microsoft.com/office/drawing/2014/main" id="{29DDA4EB-D252-4D69-B00A-8B986D1A7BCE}"/>
              </a:ext>
            </a:extLst>
          </p:cNvPr>
          <p:cNvSpPr/>
          <p:nvPr/>
        </p:nvSpPr>
        <p:spPr>
          <a:xfrm>
            <a:off x="3675366" y="2577532"/>
            <a:ext cx="1176730" cy="1974720"/>
          </a:xfrm>
          <a:prstGeom prst="rect">
            <a:avLst/>
          </a:prstGeom>
          <a:solidFill>
            <a:srgbClr val="0070C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Rectangle 30">
            <a:extLst>
              <a:ext uri="{FF2B5EF4-FFF2-40B4-BE49-F238E27FC236}">
                <a16:creationId xmlns:a16="http://schemas.microsoft.com/office/drawing/2014/main" id="{EE708680-A566-4CB6-9528-9D7B78EE9962}"/>
              </a:ext>
            </a:extLst>
          </p:cNvPr>
          <p:cNvSpPr/>
          <p:nvPr/>
        </p:nvSpPr>
        <p:spPr>
          <a:xfrm>
            <a:off x="3814927" y="3869065"/>
            <a:ext cx="854439" cy="490982"/>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Bins/ Libs</a:t>
            </a:r>
          </a:p>
        </p:txBody>
      </p:sp>
      <p:sp>
        <p:nvSpPr>
          <p:cNvPr id="32" name="Rectangle 31">
            <a:extLst>
              <a:ext uri="{FF2B5EF4-FFF2-40B4-BE49-F238E27FC236}">
                <a16:creationId xmlns:a16="http://schemas.microsoft.com/office/drawing/2014/main" id="{FA7CDF75-37D4-40DC-98A3-B5F797E8946A}"/>
              </a:ext>
            </a:extLst>
          </p:cNvPr>
          <p:cNvSpPr/>
          <p:nvPr/>
        </p:nvSpPr>
        <p:spPr>
          <a:xfrm>
            <a:off x="3814927" y="3346166"/>
            <a:ext cx="854439" cy="374754"/>
          </a:xfrm>
          <a:prstGeom prst="rect">
            <a:avLst/>
          </a:prstGeom>
          <a:solidFill>
            <a:schemeClr val="bg1">
              <a:lumMod val="65000"/>
            </a:schemeClr>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t>App</a:t>
            </a:r>
            <a:r>
              <a:rPr lang="en-US" dirty="0"/>
              <a:t> B</a:t>
            </a:r>
          </a:p>
        </p:txBody>
      </p:sp>
      <p:sp>
        <p:nvSpPr>
          <p:cNvPr id="3" name="Rectangle 2">
            <a:extLst>
              <a:ext uri="{FF2B5EF4-FFF2-40B4-BE49-F238E27FC236}">
                <a16:creationId xmlns:a16="http://schemas.microsoft.com/office/drawing/2014/main" id="{1A19CDEB-CBEF-456B-B870-CB810A8EF5CD}"/>
              </a:ext>
            </a:extLst>
          </p:cNvPr>
          <p:cNvSpPr/>
          <p:nvPr/>
        </p:nvSpPr>
        <p:spPr bwMode="auto">
          <a:xfrm>
            <a:off x="1225372" y="2838606"/>
            <a:ext cx="1049312" cy="300657"/>
          </a:xfrm>
          <a:prstGeom prst="rect">
            <a:avLst/>
          </a:prstGeom>
          <a:solidFill>
            <a:srgbClr val="F57F18"/>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Container1</a:t>
            </a:r>
          </a:p>
        </p:txBody>
      </p:sp>
      <p:sp>
        <p:nvSpPr>
          <p:cNvPr id="33" name="Rectangle 32">
            <a:extLst>
              <a:ext uri="{FF2B5EF4-FFF2-40B4-BE49-F238E27FC236}">
                <a16:creationId xmlns:a16="http://schemas.microsoft.com/office/drawing/2014/main" id="{F2317C6E-544C-4B41-8944-250FDFD5AC29}"/>
              </a:ext>
            </a:extLst>
          </p:cNvPr>
          <p:cNvSpPr/>
          <p:nvPr/>
        </p:nvSpPr>
        <p:spPr bwMode="auto">
          <a:xfrm>
            <a:off x="2438542" y="2814778"/>
            <a:ext cx="1049312" cy="300657"/>
          </a:xfrm>
          <a:prstGeom prst="rect">
            <a:avLst/>
          </a:prstGeom>
          <a:solidFill>
            <a:srgbClr val="F57F18"/>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Container2</a:t>
            </a:r>
          </a:p>
        </p:txBody>
      </p:sp>
      <p:sp>
        <p:nvSpPr>
          <p:cNvPr id="34" name="Rectangle 33">
            <a:extLst>
              <a:ext uri="{FF2B5EF4-FFF2-40B4-BE49-F238E27FC236}">
                <a16:creationId xmlns:a16="http://schemas.microsoft.com/office/drawing/2014/main" id="{C16876AA-2D04-41B5-91C3-F1CD15BBA661}"/>
              </a:ext>
            </a:extLst>
          </p:cNvPr>
          <p:cNvSpPr/>
          <p:nvPr/>
        </p:nvSpPr>
        <p:spPr bwMode="auto">
          <a:xfrm>
            <a:off x="3717490" y="2787250"/>
            <a:ext cx="1049312" cy="300657"/>
          </a:xfrm>
          <a:prstGeom prst="rect">
            <a:avLst/>
          </a:prstGeom>
          <a:solidFill>
            <a:srgbClr val="F57F18"/>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Container3</a:t>
            </a:r>
          </a:p>
        </p:txBody>
      </p:sp>
      <p:sp>
        <p:nvSpPr>
          <p:cNvPr id="4" name="TextBox 3">
            <a:extLst>
              <a:ext uri="{FF2B5EF4-FFF2-40B4-BE49-F238E27FC236}">
                <a16:creationId xmlns:a16="http://schemas.microsoft.com/office/drawing/2014/main" id="{880BBB88-E0E8-42CE-92DC-172674698DC9}"/>
              </a:ext>
            </a:extLst>
          </p:cNvPr>
          <p:cNvSpPr txBox="1"/>
          <p:nvPr/>
        </p:nvSpPr>
        <p:spPr>
          <a:xfrm>
            <a:off x="2141621" y="6445182"/>
            <a:ext cx="2391508" cy="338554"/>
          </a:xfrm>
          <a:prstGeom prst="rect">
            <a:avLst/>
          </a:prstGeom>
          <a:noFill/>
        </p:spPr>
        <p:txBody>
          <a:bodyPr wrap="square" rtlCol="0">
            <a:spAutoFit/>
          </a:bodyPr>
          <a:lstStyle/>
          <a:p>
            <a:r>
              <a:rPr lang="en-US" sz="1600" dirty="0"/>
              <a:t>Server with containers</a:t>
            </a:r>
          </a:p>
        </p:txBody>
      </p:sp>
      <p:sp>
        <p:nvSpPr>
          <p:cNvPr id="35" name="Rectangle: Rounded Corners 34">
            <a:extLst>
              <a:ext uri="{FF2B5EF4-FFF2-40B4-BE49-F238E27FC236}">
                <a16:creationId xmlns:a16="http://schemas.microsoft.com/office/drawing/2014/main" id="{AD6E9E9F-3E9C-4515-960D-6008FE7E2D3F}"/>
              </a:ext>
            </a:extLst>
          </p:cNvPr>
          <p:cNvSpPr/>
          <p:nvPr/>
        </p:nvSpPr>
        <p:spPr bwMode="auto">
          <a:xfrm>
            <a:off x="6353687" y="2203116"/>
            <a:ext cx="2674479" cy="509290"/>
          </a:xfrm>
          <a:prstGeom prst="roundRect">
            <a:avLst/>
          </a:prstGeom>
          <a:solidFill>
            <a:srgbClr val="0070C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Arial" charset="0"/>
              </a:rPr>
              <a:t>Advantages</a:t>
            </a:r>
          </a:p>
        </p:txBody>
      </p:sp>
      <p:sp>
        <p:nvSpPr>
          <p:cNvPr id="36" name="TextBox 35">
            <a:extLst>
              <a:ext uri="{FF2B5EF4-FFF2-40B4-BE49-F238E27FC236}">
                <a16:creationId xmlns:a16="http://schemas.microsoft.com/office/drawing/2014/main" id="{4EE99516-DD09-4DAF-8FA6-04F50148516E}"/>
              </a:ext>
            </a:extLst>
          </p:cNvPr>
          <p:cNvSpPr txBox="1"/>
          <p:nvPr/>
        </p:nvSpPr>
        <p:spPr>
          <a:xfrm>
            <a:off x="6353687" y="3024757"/>
            <a:ext cx="4679781"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Containers on same OS kernel are lighter and smaller</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Better Resource Utilization</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 Short Boot-up process</a:t>
            </a:r>
          </a:p>
        </p:txBody>
      </p:sp>
    </p:spTree>
    <p:extLst>
      <p:ext uri="{BB962C8B-B14F-4D97-AF65-F5344CB8AC3E}">
        <p14:creationId xmlns:p14="http://schemas.microsoft.com/office/powerpoint/2010/main" val="3321648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1000"/>
                                        <p:tgtEl>
                                          <p:spTgt spid="35"/>
                                        </p:tgtEl>
                                      </p:cBhvr>
                                    </p:animEffect>
                                    <p:anim calcmode="lin" valueType="num">
                                      <p:cBhvr>
                                        <p:cTn id="52" dur="1000" fill="hold"/>
                                        <p:tgtEl>
                                          <p:spTgt spid="35"/>
                                        </p:tgtEl>
                                        <p:attrNameLst>
                                          <p:attrName>ppt_x</p:attrName>
                                        </p:attrNameLst>
                                      </p:cBhvr>
                                      <p:tavLst>
                                        <p:tav tm="0">
                                          <p:val>
                                            <p:strVal val="#ppt_x"/>
                                          </p:val>
                                        </p:tav>
                                        <p:tav tm="100000">
                                          <p:val>
                                            <p:strVal val="#ppt_x"/>
                                          </p:val>
                                        </p:tav>
                                      </p:tavLst>
                                    </p:anim>
                                    <p:anim calcmode="lin" valueType="num">
                                      <p:cBhvr>
                                        <p:cTn id="53" dur="1000" fill="hold"/>
                                        <p:tgtEl>
                                          <p:spTgt spid="3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1000"/>
                                        <p:tgtEl>
                                          <p:spTgt spid="36"/>
                                        </p:tgtEl>
                                      </p:cBhvr>
                                    </p:animEffect>
                                    <p:anim calcmode="lin" valueType="num">
                                      <p:cBhvr>
                                        <p:cTn id="57" dur="1000" fill="hold"/>
                                        <p:tgtEl>
                                          <p:spTgt spid="36"/>
                                        </p:tgtEl>
                                        <p:attrNameLst>
                                          <p:attrName>ppt_x</p:attrName>
                                        </p:attrNameLst>
                                      </p:cBhvr>
                                      <p:tavLst>
                                        <p:tav tm="0">
                                          <p:val>
                                            <p:strVal val="#ppt_x"/>
                                          </p:val>
                                        </p:tav>
                                        <p:tav tm="100000">
                                          <p:val>
                                            <p:strVal val="#ppt_x"/>
                                          </p:val>
                                        </p:tav>
                                      </p:tavLst>
                                    </p:anim>
                                    <p:anim calcmode="lin" valueType="num">
                                      <p:cBhvr>
                                        <p:cTn id="5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 grpId="0" animBg="1"/>
      <p:bldP spid="33" grpId="0" animBg="1"/>
      <p:bldP spid="34" grpId="0" animBg="1"/>
      <p:bldP spid="35" grpId="0" animBg="1"/>
      <p:bldP spid="36" grpId="0"/>
    </p:bldLst>
  </p:timing>
</p:sld>
</file>

<file path=ppt/theme/theme1.xml><?xml version="1.0" encoding="utf-8"?>
<a:theme xmlns:a="http://schemas.openxmlformats.org/drawingml/2006/main" name="HCL Template">
  <a:themeElements>
    <a:clrScheme name="HCL_RBtC">
      <a:dk1>
        <a:srgbClr val="000000"/>
      </a:dk1>
      <a:lt1>
        <a:srgbClr val="FFFFFF"/>
      </a:lt1>
      <a:dk2>
        <a:srgbClr val="F58220"/>
      </a:dk2>
      <a:lt2>
        <a:srgbClr val="0066B3"/>
      </a:lt2>
      <a:accent1>
        <a:srgbClr val="EB1946"/>
      </a:accent1>
      <a:accent2>
        <a:srgbClr val="5A2D91"/>
      </a:accent2>
      <a:accent3>
        <a:srgbClr val="00AFBE"/>
      </a:accent3>
      <a:accent4>
        <a:srgbClr val="5EC1EF"/>
      </a:accent4>
      <a:accent5>
        <a:srgbClr val="BED732"/>
      </a:accent5>
      <a:accent6>
        <a:srgbClr val="FAB914"/>
      </a:accent6>
      <a:hlink>
        <a:srgbClr val="0066FF"/>
      </a:hlink>
      <a:folHlink>
        <a:srgbClr val="FAB9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74AF93BD0EC84EA6A549CA4A6EC283" ma:contentTypeVersion="12" ma:contentTypeDescription="Create a new document." ma:contentTypeScope="" ma:versionID="f012ded5c781ca77b273f68ca946d603">
  <xsd:schema xmlns:xsd="http://www.w3.org/2001/XMLSchema" xmlns:xs="http://www.w3.org/2001/XMLSchema" xmlns:p="http://schemas.microsoft.com/office/2006/metadata/properties" xmlns:ns2="6907db24-4a3f-4aee-b534-c563ad9e0bb0" xmlns:ns3="1db86307-c299-4550-8338-a812d441b939" targetNamespace="http://schemas.microsoft.com/office/2006/metadata/properties" ma:root="true" ma:fieldsID="c5d87be03bae3a908752ae828339be65" ns2:_="" ns3:_="">
    <xsd:import namespace="6907db24-4a3f-4aee-b534-c563ad9e0bb0"/>
    <xsd:import namespace="1db86307-c299-4550-8338-a812d441b9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07db24-4a3f-4aee-b534-c563ad9e0b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b86307-c299-4550-8338-a812d441b93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B3347C-EAE0-4BF7-BCD0-538426D11F6C}"/>
</file>

<file path=customXml/itemProps2.xml><?xml version="1.0" encoding="utf-8"?>
<ds:datastoreItem xmlns:ds="http://schemas.openxmlformats.org/officeDocument/2006/customXml" ds:itemID="{8E68AE0D-5605-4C3C-8924-40ECC2D03BC9}"/>
</file>

<file path=customXml/itemProps3.xml><?xml version="1.0" encoding="utf-8"?>
<ds:datastoreItem xmlns:ds="http://schemas.openxmlformats.org/officeDocument/2006/customXml" ds:itemID="{4FFDBA1D-DE61-4265-A718-225B0DC4B53B}"/>
</file>

<file path=docProps/app.xml><?xml version="1.0" encoding="utf-8"?>
<Properties xmlns="http://schemas.openxmlformats.org/officeDocument/2006/extended-properties" xmlns:vt="http://schemas.openxmlformats.org/officeDocument/2006/docPropsVTypes">
  <Template/>
  <TotalTime>38342</TotalTime>
  <Words>2517</Words>
  <Application>Microsoft Office PowerPoint</Application>
  <PresentationFormat>Custom</PresentationFormat>
  <Paragraphs>433</Paragraphs>
  <Slides>38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Georgia</vt:lpstr>
      <vt:lpstr>Inter</vt:lpstr>
      <vt:lpstr>Novecento Book</vt:lpstr>
      <vt:lpstr>Segoe UI</vt:lpstr>
      <vt:lpstr>Times New Roman</vt:lpstr>
      <vt:lpstr>Wingdings</vt:lpstr>
      <vt:lpstr>Wingdings 2</vt:lpstr>
      <vt:lpstr>HCL Template</vt:lpstr>
      <vt:lpstr>PowerPoint Presentation</vt:lpstr>
      <vt:lpstr>AGENDA – Session 1</vt:lpstr>
      <vt:lpstr> The Shipping Container analogy </vt:lpstr>
      <vt:lpstr>Cloud Native Application</vt:lpstr>
      <vt:lpstr>Software Evolution from Traditional ways to Containers</vt:lpstr>
      <vt:lpstr>Containerization</vt:lpstr>
      <vt:lpstr>PowerPoint Presentation</vt:lpstr>
      <vt:lpstr>Containers are often compared with VM’s?</vt:lpstr>
      <vt:lpstr>What is a Container?</vt:lpstr>
      <vt:lpstr>Virtual Machines vs Containers</vt:lpstr>
      <vt:lpstr>Containers – a glance</vt:lpstr>
      <vt:lpstr>Docker</vt:lpstr>
      <vt:lpstr>Docker Engine</vt:lpstr>
      <vt:lpstr>Docker Architecture</vt:lpstr>
      <vt:lpstr>Docker Objects – Images  &amp;  Containers, </vt:lpstr>
      <vt:lpstr>Docker Registry</vt:lpstr>
      <vt:lpstr>PowerPoint Presentation</vt:lpstr>
      <vt:lpstr>Basic Docker Commands</vt:lpstr>
      <vt:lpstr>Docker Commands</vt:lpstr>
      <vt:lpstr>Docker Commands</vt:lpstr>
      <vt:lpstr>Docker Terminology</vt:lpstr>
      <vt:lpstr>Docker System</vt:lpstr>
      <vt:lpstr>Build Docker Images – Basics</vt:lpstr>
      <vt:lpstr>Building Images – Using Dockerfile</vt:lpstr>
      <vt:lpstr>Dockerfile Syntax</vt:lpstr>
      <vt:lpstr>Dockerfile – FROM and ENV Instructions</vt:lpstr>
      <vt:lpstr>Dockerfile – RUN , ADD and COPY Instructions</vt:lpstr>
      <vt:lpstr>Dockerfile – EXPOSE and WORKDIR Instructions</vt:lpstr>
      <vt:lpstr>Dockerfile – CMD and ENTRYPOINT Instructions</vt:lpstr>
      <vt:lpstr>Dockerfile – Volume , USER and Maintainer Instructions</vt:lpstr>
      <vt:lpstr>Building an Image</vt:lpstr>
      <vt:lpstr>Push Local Images to Registry</vt:lpstr>
      <vt:lpstr>Create Optimized images</vt:lpstr>
      <vt:lpstr>Optimizing Docker Images</vt:lpstr>
      <vt:lpstr>Docker Compose – Why?</vt:lpstr>
      <vt:lpstr>Docker Compose – Usage &amp; Features</vt:lpstr>
      <vt:lpstr>Docker Compose - Commands</vt:lpstr>
      <vt:lpstr>PowerPoint Presentation</vt:lpstr>
    </vt:vector>
  </TitlesOfParts>
  <Manager>Embedded Systems</Manager>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Expertise</dc:title>
  <dc:subject>Customer Presentation</dc:subject>
  <dc:creator>Raghu Babu M</dc:creator>
  <cp:lastModifiedBy>Veena Marlla</cp:lastModifiedBy>
  <cp:revision>1675</cp:revision>
  <cp:lastPrinted>2002-02-08T05:45:16Z</cp:lastPrinted>
  <dcterms:created xsi:type="dcterms:W3CDTF">2002-02-05T06:41:08Z</dcterms:created>
  <dcterms:modified xsi:type="dcterms:W3CDTF">2021-06-17T15:52:30Z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26 June 2003</vt:lpwstr>
  </property>
  <property fmtid="{D5CDD505-2E9C-101B-9397-08002B2CF9AE}" pid="3" name="TitusGUID">
    <vt:lpwstr>5b1bfa7f-330a-400c-a474-43160b102456</vt:lpwstr>
  </property>
  <property fmtid="{D5CDD505-2E9C-101B-9397-08002B2CF9AE}" pid="4" name="HCLClassification">
    <vt:lpwstr>HCL_Cla5s_Publ1c</vt:lpwstr>
  </property>
  <property fmtid="{D5CDD505-2E9C-101B-9397-08002B2CF9AE}" pid="5" name="HCL_Cla5s_D6">
    <vt:lpwstr>False</vt:lpwstr>
  </property>
  <property fmtid="{D5CDD505-2E9C-101B-9397-08002B2CF9AE}" pid="6" name="HCLClassD6">
    <vt:lpwstr>False</vt:lpwstr>
  </property>
  <property fmtid="{D5CDD505-2E9C-101B-9397-08002B2CF9AE}" pid="7" name="ContentTypeId">
    <vt:lpwstr>0x0101008674AF93BD0EC84EA6A549CA4A6EC283</vt:lpwstr>
  </property>
</Properties>
</file>