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3"/>
  </p:sldMasterIdLst>
  <p:notesMasterIdLst>
    <p:notesMasterId r:id="rId135"/>
  </p:notesMasterIdLst>
  <p:handoutMasterIdLst>
    <p:handoutMasterId r:id="rId136"/>
  </p:handoutMasterIdLst>
  <p:sldIdLst>
    <p:sldId id="269" r:id="rId4"/>
    <p:sldId id="414" r:id="rId5"/>
    <p:sldId id="415" r:id="rId6"/>
    <p:sldId id="275" r:id="rId7"/>
    <p:sldId id="271" r:id="rId8"/>
    <p:sldId id="287" r:id="rId9"/>
    <p:sldId id="273" r:id="rId10"/>
    <p:sldId id="274" r:id="rId11"/>
    <p:sldId id="270" r:id="rId12"/>
    <p:sldId id="276" r:id="rId13"/>
    <p:sldId id="278" r:id="rId14"/>
    <p:sldId id="280" r:id="rId15"/>
    <p:sldId id="417" r:id="rId16"/>
    <p:sldId id="281" r:id="rId17"/>
    <p:sldId id="283" r:id="rId18"/>
    <p:sldId id="284" r:id="rId19"/>
    <p:sldId id="285" r:id="rId20"/>
    <p:sldId id="286" r:id="rId21"/>
    <p:sldId id="288" r:id="rId22"/>
    <p:sldId id="290" r:id="rId23"/>
    <p:sldId id="291" r:id="rId24"/>
    <p:sldId id="293" r:id="rId25"/>
    <p:sldId id="294" r:id="rId26"/>
    <p:sldId id="296" r:id="rId27"/>
    <p:sldId id="297" r:id="rId28"/>
    <p:sldId id="298" r:id="rId29"/>
    <p:sldId id="299" r:id="rId30"/>
    <p:sldId id="300" r:id="rId31"/>
    <p:sldId id="301" r:id="rId32"/>
    <p:sldId id="302" r:id="rId33"/>
    <p:sldId id="416" r:id="rId34"/>
    <p:sldId id="304" r:id="rId35"/>
    <p:sldId id="305" r:id="rId36"/>
    <p:sldId id="408" r:id="rId37"/>
    <p:sldId id="306" r:id="rId38"/>
    <p:sldId id="307" r:id="rId39"/>
    <p:sldId id="409" r:id="rId40"/>
    <p:sldId id="308" r:id="rId41"/>
    <p:sldId id="309" r:id="rId42"/>
    <p:sldId id="310" r:id="rId43"/>
    <p:sldId id="314" r:id="rId44"/>
    <p:sldId id="315" r:id="rId45"/>
    <p:sldId id="316" r:id="rId46"/>
    <p:sldId id="317" r:id="rId47"/>
    <p:sldId id="318" r:id="rId48"/>
    <p:sldId id="319" r:id="rId49"/>
    <p:sldId id="320" r:id="rId50"/>
    <p:sldId id="321" r:id="rId51"/>
    <p:sldId id="322" r:id="rId52"/>
    <p:sldId id="323" r:id="rId53"/>
    <p:sldId id="418" r:id="rId54"/>
    <p:sldId id="419" r:id="rId55"/>
    <p:sldId id="410" r:id="rId56"/>
    <p:sldId id="326" r:id="rId57"/>
    <p:sldId id="327" r:id="rId58"/>
    <p:sldId id="328" r:id="rId59"/>
    <p:sldId id="329" r:id="rId60"/>
    <p:sldId id="330" r:id="rId61"/>
    <p:sldId id="331" r:id="rId62"/>
    <p:sldId id="370" r:id="rId63"/>
    <p:sldId id="334" r:id="rId64"/>
    <p:sldId id="332" r:id="rId65"/>
    <p:sldId id="333" r:id="rId66"/>
    <p:sldId id="335" r:id="rId67"/>
    <p:sldId id="336" r:id="rId68"/>
    <p:sldId id="337" r:id="rId69"/>
    <p:sldId id="338" r:id="rId70"/>
    <p:sldId id="339" r:id="rId71"/>
    <p:sldId id="411" r:id="rId72"/>
    <p:sldId id="340" r:id="rId73"/>
    <p:sldId id="341" r:id="rId74"/>
    <p:sldId id="342" r:id="rId75"/>
    <p:sldId id="343" r:id="rId76"/>
    <p:sldId id="344" r:id="rId77"/>
    <p:sldId id="345" r:id="rId78"/>
    <p:sldId id="346" r:id="rId79"/>
    <p:sldId id="347" r:id="rId80"/>
    <p:sldId id="412" r:id="rId81"/>
    <p:sldId id="357" r:id="rId82"/>
    <p:sldId id="358" r:id="rId83"/>
    <p:sldId id="359" r:id="rId84"/>
    <p:sldId id="360" r:id="rId85"/>
    <p:sldId id="362" r:id="rId86"/>
    <p:sldId id="363" r:id="rId87"/>
    <p:sldId id="364" r:id="rId88"/>
    <p:sldId id="365" r:id="rId89"/>
    <p:sldId id="366" r:id="rId90"/>
    <p:sldId id="367" r:id="rId91"/>
    <p:sldId id="368" r:id="rId92"/>
    <p:sldId id="369" r:id="rId93"/>
    <p:sldId id="348" r:id="rId94"/>
    <p:sldId id="353" r:id="rId95"/>
    <p:sldId id="354" r:id="rId96"/>
    <p:sldId id="355" r:id="rId97"/>
    <p:sldId id="393" r:id="rId98"/>
    <p:sldId id="395" r:id="rId99"/>
    <p:sldId id="396" r:id="rId100"/>
    <p:sldId id="397" r:id="rId101"/>
    <p:sldId id="398" r:id="rId102"/>
    <p:sldId id="399" r:id="rId103"/>
    <p:sldId id="400" r:id="rId104"/>
    <p:sldId id="401" r:id="rId105"/>
    <p:sldId id="405" r:id="rId106"/>
    <p:sldId id="406" r:id="rId107"/>
    <p:sldId id="402" r:id="rId108"/>
    <p:sldId id="403" r:id="rId109"/>
    <p:sldId id="407" r:id="rId110"/>
    <p:sldId id="404" r:id="rId111"/>
    <p:sldId id="371" r:id="rId112"/>
    <p:sldId id="372" r:id="rId113"/>
    <p:sldId id="373" r:id="rId114"/>
    <p:sldId id="375" r:id="rId115"/>
    <p:sldId id="374" r:id="rId116"/>
    <p:sldId id="376" r:id="rId117"/>
    <p:sldId id="377" r:id="rId118"/>
    <p:sldId id="392" r:id="rId119"/>
    <p:sldId id="378" r:id="rId120"/>
    <p:sldId id="379" r:id="rId121"/>
    <p:sldId id="380" r:id="rId122"/>
    <p:sldId id="381" r:id="rId123"/>
    <p:sldId id="382" r:id="rId124"/>
    <p:sldId id="383" r:id="rId125"/>
    <p:sldId id="384" r:id="rId126"/>
    <p:sldId id="385" r:id="rId127"/>
    <p:sldId id="386" r:id="rId128"/>
    <p:sldId id="387" r:id="rId129"/>
    <p:sldId id="388" r:id="rId130"/>
    <p:sldId id="420" r:id="rId131"/>
    <p:sldId id="389" r:id="rId132"/>
    <p:sldId id="390" r:id="rId133"/>
    <p:sldId id="391" r:id="rId134"/>
  </p:sldIdLst>
  <p:sldSz cx="9144000" cy="6858000" type="screen4x3"/>
  <p:notesSz cx="6954838" cy="9240838"/>
  <p:defaultTextStyle>
    <a:defPPr>
      <a:defRPr lang="en-US"/>
    </a:defPPr>
    <a:lvl1pPr algn="l" rtl="0" eaLnBrk="0" fontAlgn="base" hangingPunct="0">
      <a:spcBef>
        <a:spcPct val="0"/>
      </a:spcBef>
      <a:spcAft>
        <a:spcPct val="0"/>
      </a:spcAft>
      <a:defRPr sz="2000" kern="1200">
        <a:solidFill>
          <a:schemeClr val="tx1"/>
        </a:solidFill>
        <a:latin typeface="Book Antiqua" panose="02040602050305030304" pitchFamily="18" charset="0"/>
        <a:ea typeface="+mn-ea"/>
        <a:cs typeface="+mn-cs"/>
      </a:defRPr>
    </a:lvl1pPr>
    <a:lvl2pPr marL="457200" algn="l" rtl="0" eaLnBrk="0" fontAlgn="base" hangingPunct="0">
      <a:spcBef>
        <a:spcPct val="0"/>
      </a:spcBef>
      <a:spcAft>
        <a:spcPct val="0"/>
      </a:spcAft>
      <a:defRPr sz="2000" kern="1200">
        <a:solidFill>
          <a:schemeClr val="tx1"/>
        </a:solidFill>
        <a:latin typeface="Book Antiqua" panose="02040602050305030304" pitchFamily="18" charset="0"/>
        <a:ea typeface="+mn-ea"/>
        <a:cs typeface="+mn-cs"/>
      </a:defRPr>
    </a:lvl2pPr>
    <a:lvl3pPr marL="914400" algn="l" rtl="0" eaLnBrk="0" fontAlgn="base" hangingPunct="0">
      <a:spcBef>
        <a:spcPct val="0"/>
      </a:spcBef>
      <a:spcAft>
        <a:spcPct val="0"/>
      </a:spcAft>
      <a:defRPr sz="2000" kern="1200">
        <a:solidFill>
          <a:schemeClr val="tx1"/>
        </a:solidFill>
        <a:latin typeface="Book Antiqua" panose="02040602050305030304" pitchFamily="18" charset="0"/>
        <a:ea typeface="+mn-ea"/>
        <a:cs typeface="+mn-cs"/>
      </a:defRPr>
    </a:lvl3pPr>
    <a:lvl4pPr marL="1371600" algn="l" rtl="0" eaLnBrk="0" fontAlgn="base" hangingPunct="0">
      <a:spcBef>
        <a:spcPct val="0"/>
      </a:spcBef>
      <a:spcAft>
        <a:spcPct val="0"/>
      </a:spcAft>
      <a:defRPr sz="2000" kern="1200">
        <a:solidFill>
          <a:schemeClr val="tx1"/>
        </a:solidFill>
        <a:latin typeface="Book Antiqua" panose="02040602050305030304" pitchFamily="18" charset="0"/>
        <a:ea typeface="+mn-ea"/>
        <a:cs typeface="+mn-cs"/>
      </a:defRPr>
    </a:lvl4pPr>
    <a:lvl5pPr marL="1828800" algn="l" rtl="0" eaLnBrk="0" fontAlgn="base" hangingPunct="0">
      <a:spcBef>
        <a:spcPct val="0"/>
      </a:spcBef>
      <a:spcAft>
        <a:spcPct val="0"/>
      </a:spcAft>
      <a:defRPr sz="2000" kern="1200">
        <a:solidFill>
          <a:schemeClr val="tx1"/>
        </a:solidFill>
        <a:latin typeface="Book Antiqua" panose="02040602050305030304" pitchFamily="18" charset="0"/>
        <a:ea typeface="+mn-ea"/>
        <a:cs typeface="+mn-cs"/>
      </a:defRPr>
    </a:lvl5pPr>
    <a:lvl6pPr marL="2286000" algn="l" defTabSz="914400" rtl="0" eaLnBrk="1" latinLnBrk="0" hangingPunct="1">
      <a:defRPr sz="2000" kern="1200">
        <a:solidFill>
          <a:schemeClr val="tx1"/>
        </a:solidFill>
        <a:latin typeface="Book Antiqua" panose="02040602050305030304" pitchFamily="18" charset="0"/>
        <a:ea typeface="+mn-ea"/>
        <a:cs typeface="+mn-cs"/>
      </a:defRPr>
    </a:lvl6pPr>
    <a:lvl7pPr marL="2743200" algn="l" defTabSz="914400" rtl="0" eaLnBrk="1" latinLnBrk="0" hangingPunct="1">
      <a:defRPr sz="2000" kern="1200">
        <a:solidFill>
          <a:schemeClr val="tx1"/>
        </a:solidFill>
        <a:latin typeface="Book Antiqua" panose="02040602050305030304" pitchFamily="18" charset="0"/>
        <a:ea typeface="+mn-ea"/>
        <a:cs typeface="+mn-cs"/>
      </a:defRPr>
    </a:lvl7pPr>
    <a:lvl8pPr marL="3200400" algn="l" defTabSz="914400" rtl="0" eaLnBrk="1" latinLnBrk="0" hangingPunct="1">
      <a:defRPr sz="2000" kern="1200">
        <a:solidFill>
          <a:schemeClr val="tx1"/>
        </a:solidFill>
        <a:latin typeface="Book Antiqua" panose="02040602050305030304" pitchFamily="18" charset="0"/>
        <a:ea typeface="+mn-ea"/>
        <a:cs typeface="+mn-cs"/>
      </a:defRPr>
    </a:lvl8pPr>
    <a:lvl9pPr marL="3657600" algn="l" defTabSz="914400" rtl="0" eaLnBrk="1" latinLnBrk="0" hangingPunct="1">
      <a:defRPr sz="2000" kern="1200">
        <a:solidFill>
          <a:schemeClr val="tx1"/>
        </a:solidFill>
        <a:latin typeface="Book Antiqua" panose="0204060205030503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08B"/>
    <a:srgbClr val="FAB678"/>
    <a:srgbClr val="F9AB65"/>
    <a:srgbClr val="F8A152"/>
    <a:srgbClr val="F7973F"/>
    <a:srgbClr val="FF33CC"/>
    <a:srgbClr val="FF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707" autoAdjust="0"/>
  </p:normalViewPr>
  <p:slideViewPr>
    <p:cSldViewPr snapToGrid="0">
      <p:cViewPr varScale="1">
        <p:scale>
          <a:sx n="69" d="100"/>
          <a:sy n="69" d="100"/>
        </p:scale>
        <p:origin x="1410"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viewProps" Target="viewProps.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theme" Target="theme/theme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notesMaster" Target="notesMasters/notesMaster1.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customXml" Target="../customXml/item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handoutMaster" Target="handoutMasters/handout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1.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6"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7.xml"/><Relationship Id="rId18" Type="http://schemas.openxmlformats.org/officeDocument/2006/relationships/slide" Target="slides/slide80.xml"/><Relationship Id="rId26" Type="http://schemas.openxmlformats.org/officeDocument/2006/relationships/slide" Target="slides/slide88.xml"/><Relationship Id="rId3" Type="http://schemas.openxmlformats.org/officeDocument/2006/relationships/slide" Target="slides/slide14.xml"/><Relationship Id="rId21" Type="http://schemas.openxmlformats.org/officeDocument/2006/relationships/slide" Target="slides/slide83.xml"/><Relationship Id="rId7" Type="http://schemas.openxmlformats.org/officeDocument/2006/relationships/slide" Target="slides/slide20.xml"/><Relationship Id="rId12" Type="http://schemas.openxmlformats.org/officeDocument/2006/relationships/slide" Target="slides/slide26.xml"/><Relationship Id="rId17" Type="http://schemas.openxmlformats.org/officeDocument/2006/relationships/slide" Target="slides/slide79.xml"/><Relationship Id="rId25" Type="http://schemas.openxmlformats.org/officeDocument/2006/relationships/slide" Target="slides/slide87.xml"/><Relationship Id="rId2" Type="http://schemas.openxmlformats.org/officeDocument/2006/relationships/slide" Target="slides/slide11.xml"/><Relationship Id="rId16" Type="http://schemas.openxmlformats.org/officeDocument/2006/relationships/slide" Target="slides/slide60.xml"/><Relationship Id="rId20" Type="http://schemas.openxmlformats.org/officeDocument/2006/relationships/slide" Target="slides/slide82.xml"/><Relationship Id="rId29" Type="http://schemas.openxmlformats.org/officeDocument/2006/relationships/slide" Target="slides/slide112.xml"/><Relationship Id="rId1" Type="http://schemas.openxmlformats.org/officeDocument/2006/relationships/slide" Target="slides/slide10.xml"/><Relationship Id="rId6" Type="http://schemas.openxmlformats.org/officeDocument/2006/relationships/slide" Target="slides/slide19.xml"/><Relationship Id="rId11" Type="http://schemas.openxmlformats.org/officeDocument/2006/relationships/slide" Target="slides/slide25.xml"/><Relationship Id="rId24" Type="http://schemas.openxmlformats.org/officeDocument/2006/relationships/slide" Target="slides/slide86.xml"/><Relationship Id="rId5" Type="http://schemas.openxmlformats.org/officeDocument/2006/relationships/slide" Target="slides/slide17.xml"/><Relationship Id="rId15" Type="http://schemas.openxmlformats.org/officeDocument/2006/relationships/slide" Target="slides/slide40.xml"/><Relationship Id="rId23" Type="http://schemas.openxmlformats.org/officeDocument/2006/relationships/slide" Target="slides/slide85.xml"/><Relationship Id="rId28" Type="http://schemas.openxmlformats.org/officeDocument/2006/relationships/slide" Target="slides/slide90.xml"/><Relationship Id="rId10" Type="http://schemas.openxmlformats.org/officeDocument/2006/relationships/slide" Target="slides/slide24.xml"/><Relationship Id="rId19" Type="http://schemas.openxmlformats.org/officeDocument/2006/relationships/slide" Target="slides/slide81.xml"/><Relationship Id="rId4" Type="http://schemas.openxmlformats.org/officeDocument/2006/relationships/slide" Target="slides/slide16.xml"/><Relationship Id="rId9" Type="http://schemas.openxmlformats.org/officeDocument/2006/relationships/slide" Target="slides/slide23.xml"/><Relationship Id="rId14" Type="http://schemas.openxmlformats.org/officeDocument/2006/relationships/slide" Target="slides/slide28.xml"/><Relationship Id="rId22" Type="http://schemas.openxmlformats.org/officeDocument/2006/relationships/slide" Target="slides/slide84.xml"/><Relationship Id="rId27" Type="http://schemas.openxmlformats.org/officeDocument/2006/relationships/slide" Target="slides/slide89.xml"/><Relationship Id="rId30"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43E519E-7747-436B-93D4-5D065A9ACE2F}"/>
              </a:ext>
            </a:extLst>
          </p:cNvPr>
          <p:cNvSpPr>
            <a:spLocks noGrp="1" noChangeArrowheads="1"/>
          </p:cNvSpPr>
          <p:nvPr>
            <p:ph type="hdr" sz="quarter"/>
          </p:nvPr>
        </p:nvSpPr>
        <p:spPr bwMode="auto">
          <a:xfrm>
            <a:off x="0"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t" anchorCtr="0" compatLnSpc="1">
            <a:prstTxWarp prst="textNoShape">
              <a:avLst/>
            </a:prstTxWarp>
          </a:bodyPr>
          <a:lstStyle>
            <a:lvl1pPr defTabSz="925513" eaLnBrk="1" hangingPunct="1">
              <a:spcBef>
                <a:spcPct val="0"/>
              </a:spcBef>
              <a:buFontTx/>
              <a:buNone/>
              <a:defRPr sz="1200">
                <a:latin typeface="Trebuchet MS" panose="020B0603020202020204" pitchFamily="34" charset="0"/>
              </a:defRPr>
            </a:lvl1pPr>
          </a:lstStyle>
          <a:p>
            <a:pPr>
              <a:defRPr/>
            </a:pPr>
            <a:endParaRPr lang="en-US" altLang="en-US"/>
          </a:p>
        </p:txBody>
      </p:sp>
      <p:sp>
        <p:nvSpPr>
          <p:cNvPr id="14339" name="Rectangle 3">
            <a:extLst>
              <a:ext uri="{FF2B5EF4-FFF2-40B4-BE49-F238E27FC236}">
                <a16:creationId xmlns:a16="http://schemas.microsoft.com/office/drawing/2014/main" id="{5ADCE409-4B1E-4045-A800-C9A604BD5BE3}"/>
              </a:ext>
            </a:extLst>
          </p:cNvPr>
          <p:cNvSpPr>
            <a:spLocks noGrp="1" noChangeArrowheads="1"/>
          </p:cNvSpPr>
          <p:nvPr>
            <p:ph type="dt" sz="quarter" idx="1"/>
          </p:nvPr>
        </p:nvSpPr>
        <p:spPr bwMode="auto">
          <a:xfrm>
            <a:off x="3941763"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t" anchorCtr="0" compatLnSpc="1">
            <a:prstTxWarp prst="textNoShape">
              <a:avLst/>
            </a:prstTxWarp>
          </a:bodyPr>
          <a:lstStyle>
            <a:lvl1pPr algn="r" defTabSz="925513" eaLnBrk="1" hangingPunct="1">
              <a:spcBef>
                <a:spcPct val="0"/>
              </a:spcBef>
              <a:buFontTx/>
              <a:buNone/>
              <a:defRPr sz="1200">
                <a:latin typeface="Trebuchet MS" panose="020B0603020202020204" pitchFamily="34" charset="0"/>
              </a:defRPr>
            </a:lvl1pPr>
          </a:lstStyle>
          <a:p>
            <a:pPr>
              <a:defRPr/>
            </a:pPr>
            <a:endParaRPr lang="en-US" altLang="en-US"/>
          </a:p>
        </p:txBody>
      </p:sp>
      <p:sp>
        <p:nvSpPr>
          <p:cNvPr id="14340" name="Rectangle 4">
            <a:extLst>
              <a:ext uri="{FF2B5EF4-FFF2-40B4-BE49-F238E27FC236}">
                <a16:creationId xmlns:a16="http://schemas.microsoft.com/office/drawing/2014/main" id="{AE4F3CEC-96DB-4CD5-94C9-78078449A80F}"/>
              </a:ext>
            </a:extLst>
          </p:cNvPr>
          <p:cNvSpPr>
            <a:spLocks noGrp="1" noChangeArrowheads="1"/>
          </p:cNvSpPr>
          <p:nvPr>
            <p:ph type="ftr" sz="quarter" idx="2"/>
          </p:nvPr>
        </p:nvSpPr>
        <p:spPr bwMode="auto">
          <a:xfrm>
            <a:off x="0" y="8778875"/>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b" anchorCtr="0" compatLnSpc="1">
            <a:prstTxWarp prst="textNoShape">
              <a:avLst/>
            </a:prstTxWarp>
          </a:bodyPr>
          <a:lstStyle>
            <a:lvl1pPr defTabSz="925513" eaLnBrk="1" hangingPunct="1">
              <a:spcBef>
                <a:spcPct val="0"/>
              </a:spcBef>
              <a:buFontTx/>
              <a:buNone/>
              <a:defRPr sz="1200">
                <a:latin typeface="Trebuchet MS" panose="020B0603020202020204" pitchFamily="34" charset="0"/>
              </a:defRPr>
            </a:lvl1pPr>
          </a:lstStyle>
          <a:p>
            <a:pPr>
              <a:defRPr/>
            </a:pPr>
            <a:endParaRPr lang="en-US" altLang="en-US"/>
          </a:p>
        </p:txBody>
      </p:sp>
      <p:sp>
        <p:nvSpPr>
          <p:cNvPr id="14341" name="Rectangle 5">
            <a:extLst>
              <a:ext uri="{FF2B5EF4-FFF2-40B4-BE49-F238E27FC236}">
                <a16:creationId xmlns:a16="http://schemas.microsoft.com/office/drawing/2014/main" id="{E62A00CF-0688-41D7-B92B-E97983B11445}"/>
              </a:ext>
            </a:extLst>
          </p:cNvPr>
          <p:cNvSpPr>
            <a:spLocks noGrp="1" noChangeArrowheads="1"/>
          </p:cNvSpPr>
          <p:nvPr>
            <p:ph type="sldNum" sz="quarter" idx="3"/>
          </p:nvPr>
        </p:nvSpPr>
        <p:spPr bwMode="auto">
          <a:xfrm>
            <a:off x="3941763" y="8778875"/>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b" anchorCtr="0" compatLnSpc="1">
            <a:prstTxWarp prst="textNoShape">
              <a:avLst/>
            </a:prstTxWarp>
          </a:bodyPr>
          <a:lstStyle>
            <a:lvl1pPr algn="r" defTabSz="925513" eaLnBrk="1" hangingPunct="1">
              <a:defRPr sz="1200">
                <a:latin typeface="Trebuchet MS" panose="020B0603020202020204" pitchFamily="34" charset="0"/>
              </a:defRPr>
            </a:lvl1pPr>
          </a:lstStyle>
          <a:p>
            <a:fld id="{3DF1521F-8D3A-465E-AA1A-07BE714AEE8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A8F02EB-F4E0-4870-87F4-C6CEA933E504}"/>
              </a:ext>
            </a:extLst>
          </p:cNvPr>
          <p:cNvSpPr>
            <a:spLocks noGrp="1" noChangeArrowheads="1"/>
          </p:cNvSpPr>
          <p:nvPr>
            <p:ph type="hdr" sz="quarter"/>
          </p:nvPr>
        </p:nvSpPr>
        <p:spPr bwMode="auto">
          <a:xfrm>
            <a:off x="0"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t" anchorCtr="0" compatLnSpc="1">
            <a:prstTxWarp prst="textNoShape">
              <a:avLst/>
            </a:prstTxWarp>
          </a:bodyPr>
          <a:lstStyle>
            <a:lvl1pPr defTabSz="925513" eaLnBrk="1" hangingPunct="1">
              <a:spcBef>
                <a:spcPct val="0"/>
              </a:spcBef>
              <a:buFontTx/>
              <a:buNone/>
              <a:defRPr sz="1200">
                <a:latin typeface="Trebuchet MS" panose="020B0603020202020204" pitchFamily="34" charset="0"/>
              </a:defRPr>
            </a:lvl1pPr>
          </a:lstStyle>
          <a:p>
            <a:pPr>
              <a:defRPr/>
            </a:pPr>
            <a:endParaRPr lang="en-US" altLang="en-US"/>
          </a:p>
        </p:txBody>
      </p:sp>
      <p:sp>
        <p:nvSpPr>
          <p:cNvPr id="5123" name="Rectangle 3">
            <a:extLst>
              <a:ext uri="{FF2B5EF4-FFF2-40B4-BE49-F238E27FC236}">
                <a16:creationId xmlns:a16="http://schemas.microsoft.com/office/drawing/2014/main" id="{AE35FD5A-257F-4F58-9E09-97436A79FB23}"/>
              </a:ext>
            </a:extLst>
          </p:cNvPr>
          <p:cNvSpPr>
            <a:spLocks noGrp="1" noChangeArrowheads="1"/>
          </p:cNvSpPr>
          <p:nvPr>
            <p:ph type="dt" idx="1"/>
          </p:nvPr>
        </p:nvSpPr>
        <p:spPr bwMode="auto">
          <a:xfrm>
            <a:off x="3941763" y="0"/>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t" anchorCtr="0" compatLnSpc="1">
            <a:prstTxWarp prst="textNoShape">
              <a:avLst/>
            </a:prstTxWarp>
          </a:bodyPr>
          <a:lstStyle>
            <a:lvl1pPr algn="r" defTabSz="925513" eaLnBrk="1" hangingPunct="1">
              <a:spcBef>
                <a:spcPct val="0"/>
              </a:spcBef>
              <a:buFontTx/>
              <a:buNone/>
              <a:defRPr sz="1200">
                <a:latin typeface="Trebuchet MS" panose="020B0603020202020204" pitchFamily="34" charset="0"/>
              </a:defRPr>
            </a:lvl1pPr>
          </a:lstStyle>
          <a:p>
            <a:pPr>
              <a:defRPr/>
            </a:pPr>
            <a:endParaRPr lang="en-US" altLang="en-US"/>
          </a:p>
        </p:txBody>
      </p:sp>
      <p:sp>
        <p:nvSpPr>
          <p:cNvPr id="9220" name="Rectangle 4">
            <a:extLst>
              <a:ext uri="{FF2B5EF4-FFF2-40B4-BE49-F238E27FC236}">
                <a16:creationId xmlns:a16="http://schemas.microsoft.com/office/drawing/2014/main" id="{3E5C0741-B2E7-4184-A7A1-4DEECCE555F9}"/>
              </a:ext>
            </a:extLst>
          </p:cNvPr>
          <p:cNvSpPr>
            <a:spLocks noChangeArrowheads="1" noTextEdit="1"/>
          </p:cNvSpPr>
          <p:nvPr>
            <p:ph type="sldImg" idx="2"/>
          </p:nvPr>
        </p:nvSpPr>
        <p:spPr bwMode="auto">
          <a:xfrm>
            <a:off x="1168400" y="693738"/>
            <a:ext cx="4618038" cy="34639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9294910D-4F9A-4B4C-8797-EDD470C3F692}"/>
              </a:ext>
            </a:extLst>
          </p:cNvPr>
          <p:cNvSpPr>
            <a:spLocks noGrp="1" noChangeArrowheads="1"/>
          </p:cNvSpPr>
          <p:nvPr>
            <p:ph type="body" sz="quarter" idx="3"/>
          </p:nvPr>
        </p:nvSpPr>
        <p:spPr bwMode="auto">
          <a:xfrm>
            <a:off x="927100" y="4389438"/>
            <a:ext cx="5100638"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a:extLst>
              <a:ext uri="{FF2B5EF4-FFF2-40B4-BE49-F238E27FC236}">
                <a16:creationId xmlns:a16="http://schemas.microsoft.com/office/drawing/2014/main" id="{6F8B44E5-81E5-4676-8819-F31C44841E1E}"/>
              </a:ext>
            </a:extLst>
          </p:cNvPr>
          <p:cNvSpPr>
            <a:spLocks noGrp="1" noChangeArrowheads="1"/>
          </p:cNvSpPr>
          <p:nvPr>
            <p:ph type="ftr" sz="quarter" idx="4"/>
          </p:nvPr>
        </p:nvSpPr>
        <p:spPr bwMode="auto">
          <a:xfrm>
            <a:off x="0" y="8778875"/>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b" anchorCtr="0" compatLnSpc="1">
            <a:prstTxWarp prst="textNoShape">
              <a:avLst/>
            </a:prstTxWarp>
          </a:bodyPr>
          <a:lstStyle>
            <a:lvl1pPr defTabSz="925513" eaLnBrk="1" hangingPunct="1">
              <a:spcBef>
                <a:spcPct val="0"/>
              </a:spcBef>
              <a:buFontTx/>
              <a:buNone/>
              <a:defRPr sz="1200">
                <a:latin typeface="Trebuchet MS" panose="020B0603020202020204" pitchFamily="34" charset="0"/>
              </a:defRPr>
            </a:lvl1pPr>
          </a:lstStyle>
          <a:p>
            <a:pPr>
              <a:defRPr/>
            </a:pPr>
            <a:endParaRPr lang="en-US" altLang="en-US"/>
          </a:p>
        </p:txBody>
      </p:sp>
      <p:sp>
        <p:nvSpPr>
          <p:cNvPr id="5127" name="Rectangle 7">
            <a:extLst>
              <a:ext uri="{FF2B5EF4-FFF2-40B4-BE49-F238E27FC236}">
                <a16:creationId xmlns:a16="http://schemas.microsoft.com/office/drawing/2014/main" id="{34301AF5-4F9F-43CC-93BB-6312C21A0CD3}"/>
              </a:ext>
            </a:extLst>
          </p:cNvPr>
          <p:cNvSpPr>
            <a:spLocks noGrp="1" noChangeArrowheads="1"/>
          </p:cNvSpPr>
          <p:nvPr>
            <p:ph type="sldNum" sz="quarter" idx="5"/>
          </p:nvPr>
        </p:nvSpPr>
        <p:spPr bwMode="auto">
          <a:xfrm>
            <a:off x="3941763" y="8778875"/>
            <a:ext cx="3013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546" tIns="46273" rIns="92546" bIns="46273" numCol="1" anchor="b" anchorCtr="0" compatLnSpc="1">
            <a:prstTxWarp prst="textNoShape">
              <a:avLst/>
            </a:prstTxWarp>
          </a:bodyPr>
          <a:lstStyle>
            <a:lvl1pPr algn="r" defTabSz="925513" eaLnBrk="1" hangingPunct="1">
              <a:defRPr sz="1200">
                <a:latin typeface="Trebuchet MS" panose="020B0603020202020204" pitchFamily="34" charset="0"/>
              </a:defRPr>
            </a:lvl1pPr>
          </a:lstStyle>
          <a:p>
            <a:fld id="{74B2A51B-1642-4651-BD54-15A253DF924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4D70FF55-AF3C-4C7C-ADA5-F81613D5EFA4}"/>
              </a:ext>
            </a:extLst>
          </p:cNvPr>
          <p:cNvSpPr>
            <a:spLocks noGrp="1" noChangeArrowheads="1"/>
          </p:cNvSpPr>
          <p:nvPr>
            <p:ph type="sldNum" sz="quarter" idx="5"/>
          </p:nvPr>
        </p:nvSpPr>
        <p:spPr>
          <a:noFill/>
        </p:spPr>
        <p:txBody>
          <a:bodyPr/>
          <a:lstStyle>
            <a:lvl1pPr defTabSz="925513">
              <a:defRPr sz="2000">
                <a:solidFill>
                  <a:schemeClr val="tx1"/>
                </a:solidFill>
                <a:latin typeface="Book Antiqua" panose="02040602050305030304" pitchFamily="18" charset="0"/>
              </a:defRPr>
            </a:lvl1pPr>
            <a:lvl2pPr marL="742950" indent="-285750" defTabSz="925513">
              <a:defRPr sz="2000">
                <a:solidFill>
                  <a:schemeClr val="tx1"/>
                </a:solidFill>
                <a:latin typeface="Book Antiqua" panose="02040602050305030304" pitchFamily="18" charset="0"/>
              </a:defRPr>
            </a:lvl2pPr>
            <a:lvl3pPr marL="1143000" indent="-228600" defTabSz="925513">
              <a:defRPr sz="2000">
                <a:solidFill>
                  <a:schemeClr val="tx1"/>
                </a:solidFill>
                <a:latin typeface="Book Antiqua" panose="02040602050305030304" pitchFamily="18" charset="0"/>
              </a:defRPr>
            </a:lvl3pPr>
            <a:lvl4pPr marL="1600200" indent="-228600" defTabSz="925513">
              <a:defRPr sz="2000">
                <a:solidFill>
                  <a:schemeClr val="tx1"/>
                </a:solidFill>
                <a:latin typeface="Book Antiqua" panose="02040602050305030304" pitchFamily="18" charset="0"/>
              </a:defRPr>
            </a:lvl4pPr>
            <a:lvl5pPr marL="2057400" indent="-228600" defTabSz="925513">
              <a:defRPr sz="2000">
                <a:solidFill>
                  <a:schemeClr val="tx1"/>
                </a:solidFill>
                <a:latin typeface="Book Antiqua" panose="02040602050305030304" pitchFamily="18" charset="0"/>
              </a:defRPr>
            </a:lvl5pPr>
            <a:lvl6pPr marL="2514600" indent="-228600" defTabSz="925513" eaLnBrk="0" fontAlgn="base" hangingPunct="0">
              <a:spcBef>
                <a:spcPct val="0"/>
              </a:spcBef>
              <a:spcAft>
                <a:spcPct val="0"/>
              </a:spcAft>
              <a:defRPr sz="2000">
                <a:solidFill>
                  <a:schemeClr val="tx1"/>
                </a:solidFill>
                <a:latin typeface="Book Antiqua" panose="02040602050305030304" pitchFamily="18" charset="0"/>
              </a:defRPr>
            </a:lvl6pPr>
            <a:lvl7pPr marL="2971800" indent="-228600" defTabSz="925513" eaLnBrk="0" fontAlgn="base" hangingPunct="0">
              <a:spcBef>
                <a:spcPct val="0"/>
              </a:spcBef>
              <a:spcAft>
                <a:spcPct val="0"/>
              </a:spcAft>
              <a:defRPr sz="2000">
                <a:solidFill>
                  <a:schemeClr val="tx1"/>
                </a:solidFill>
                <a:latin typeface="Book Antiqua" panose="02040602050305030304" pitchFamily="18" charset="0"/>
              </a:defRPr>
            </a:lvl7pPr>
            <a:lvl8pPr marL="3429000" indent="-228600" defTabSz="925513" eaLnBrk="0" fontAlgn="base" hangingPunct="0">
              <a:spcBef>
                <a:spcPct val="0"/>
              </a:spcBef>
              <a:spcAft>
                <a:spcPct val="0"/>
              </a:spcAft>
              <a:defRPr sz="2000">
                <a:solidFill>
                  <a:schemeClr val="tx1"/>
                </a:solidFill>
                <a:latin typeface="Book Antiqua" panose="02040602050305030304" pitchFamily="18" charset="0"/>
              </a:defRPr>
            </a:lvl8pPr>
            <a:lvl9pPr marL="3886200" indent="-228600" defTabSz="925513" eaLnBrk="0" fontAlgn="base" hangingPunct="0">
              <a:spcBef>
                <a:spcPct val="0"/>
              </a:spcBef>
              <a:spcAft>
                <a:spcPct val="0"/>
              </a:spcAft>
              <a:defRPr sz="2000">
                <a:solidFill>
                  <a:schemeClr val="tx1"/>
                </a:solidFill>
                <a:latin typeface="Book Antiqua" panose="02040602050305030304" pitchFamily="18" charset="0"/>
              </a:defRPr>
            </a:lvl9pPr>
          </a:lstStyle>
          <a:p>
            <a:fld id="{EFE29A65-5B9E-4B4D-9491-838860E4B960}" type="slidenum">
              <a:rPr lang="en-US" altLang="en-US" sz="1200">
                <a:latin typeface="Trebuchet MS" panose="020B0603020202020204" pitchFamily="34" charset="0"/>
              </a:rPr>
              <a:pPr/>
              <a:t>5</a:t>
            </a:fld>
            <a:endParaRPr lang="en-US" altLang="en-US" sz="1200">
              <a:latin typeface="Trebuchet MS" panose="020B0603020202020204" pitchFamily="34" charset="0"/>
            </a:endParaRPr>
          </a:p>
        </p:txBody>
      </p:sp>
      <p:sp>
        <p:nvSpPr>
          <p:cNvPr id="16387" name="Slide Image Placeholder 1">
            <a:extLst>
              <a:ext uri="{FF2B5EF4-FFF2-40B4-BE49-F238E27FC236}">
                <a16:creationId xmlns:a16="http://schemas.microsoft.com/office/drawing/2014/main" id="{D29F9730-69FB-4A7C-B22D-BB2262DE4958}"/>
              </a:ext>
            </a:extLst>
          </p:cNvPr>
          <p:cNvSpPr>
            <a:spLocks noGrp="1" noRot="1" noChangeAspect="1" noTextEdit="1"/>
          </p:cNvSpPr>
          <p:nvPr>
            <p:ph type="sldImg"/>
          </p:nvPr>
        </p:nvSpPr>
        <p:spPr>
          <a:ln/>
        </p:spPr>
      </p:sp>
      <p:sp>
        <p:nvSpPr>
          <p:cNvPr id="16388" name="Notes Placeholder 2">
            <a:extLst>
              <a:ext uri="{FF2B5EF4-FFF2-40B4-BE49-F238E27FC236}">
                <a16:creationId xmlns:a16="http://schemas.microsoft.com/office/drawing/2014/main" id="{A0CD4C61-FD95-4DEA-A27D-5F54A3BD8B43}"/>
              </a:ext>
            </a:extLst>
          </p:cNvPr>
          <p:cNvSpPr>
            <a:spLocks noGrp="1"/>
          </p:cNvSpPr>
          <p:nvPr>
            <p:ph type="body" idx="1"/>
          </p:nvPr>
        </p:nvSpPr>
        <p:spPr>
          <a:xfrm>
            <a:off x="695325" y="4389438"/>
            <a:ext cx="5564188" cy="4157662"/>
          </a:xfrm>
          <a:noFill/>
        </p:spPr>
        <p:txBody>
          <a:bodyPr/>
          <a:lstStyle/>
          <a:p>
            <a:pPr eaLnBrk="1" hangingPunct="1">
              <a:spcBef>
                <a:spcPct val="0"/>
              </a:spcBef>
            </a:pPr>
            <a:endParaRPr lang="en-US" altLang="en-US"/>
          </a:p>
        </p:txBody>
      </p:sp>
      <p:sp>
        <p:nvSpPr>
          <p:cNvPr id="16389" name="Slide Number Placeholder 3">
            <a:extLst>
              <a:ext uri="{FF2B5EF4-FFF2-40B4-BE49-F238E27FC236}">
                <a16:creationId xmlns:a16="http://schemas.microsoft.com/office/drawing/2014/main" id="{F60974EB-9847-4434-ACA8-A10AAC83F907}"/>
              </a:ext>
            </a:extLst>
          </p:cNvPr>
          <p:cNvSpPr txBox="1">
            <a:spLocks noGrp="1"/>
          </p:cNvSpPr>
          <p:nvPr/>
        </p:nvSpPr>
        <p:spPr bwMode="auto">
          <a:xfrm>
            <a:off x="3940175" y="8777288"/>
            <a:ext cx="3013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46" tIns="46273" rIns="92546" bIns="46273" anchor="b"/>
          <a:lstStyle>
            <a:lvl1pPr defTabSz="925513">
              <a:defRPr sz="2000">
                <a:solidFill>
                  <a:schemeClr val="tx1"/>
                </a:solidFill>
                <a:latin typeface="Book Antiqua" panose="02040602050305030304" pitchFamily="18" charset="0"/>
              </a:defRPr>
            </a:lvl1pPr>
            <a:lvl2pPr marL="752475" indent="-290513" defTabSz="925513">
              <a:defRPr sz="2000">
                <a:solidFill>
                  <a:schemeClr val="tx1"/>
                </a:solidFill>
                <a:latin typeface="Book Antiqua" panose="02040602050305030304" pitchFamily="18" charset="0"/>
              </a:defRPr>
            </a:lvl2pPr>
            <a:lvl3pPr marL="1157288" indent="-231775" defTabSz="925513">
              <a:defRPr sz="2000">
                <a:solidFill>
                  <a:schemeClr val="tx1"/>
                </a:solidFill>
                <a:latin typeface="Book Antiqua" panose="02040602050305030304" pitchFamily="18" charset="0"/>
              </a:defRPr>
            </a:lvl3pPr>
            <a:lvl4pPr marL="1619250" indent="-231775" defTabSz="925513">
              <a:defRPr sz="2000">
                <a:solidFill>
                  <a:schemeClr val="tx1"/>
                </a:solidFill>
                <a:latin typeface="Book Antiqua" panose="02040602050305030304" pitchFamily="18" charset="0"/>
              </a:defRPr>
            </a:lvl4pPr>
            <a:lvl5pPr marL="2082800" indent="-231775" defTabSz="925513">
              <a:defRPr sz="2000">
                <a:solidFill>
                  <a:schemeClr val="tx1"/>
                </a:solidFill>
                <a:latin typeface="Book Antiqua" panose="02040602050305030304" pitchFamily="18" charset="0"/>
              </a:defRPr>
            </a:lvl5pPr>
            <a:lvl6pPr marL="2540000" indent="-231775" defTabSz="925513" eaLnBrk="0" fontAlgn="base" hangingPunct="0">
              <a:spcBef>
                <a:spcPct val="0"/>
              </a:spcBef>
              <a:spcAft>
                <a:spcPct val="0"/>
              </a:spcAft>
              <a:defRPr sz="2000">
                <a:solidFill>
                  <a:schemeClr val="tx1"/>
                </a:solidFill>
                <a:latin typeface="Book Antiqua" panose="02040602050305030304" pitchFamily="18" charset="0"/>
              </a:defRPr>
            </a:lvl6pPr>
            <a:lvl7pPr marL="2997200" indent="-231775" defTabSz="925513" eaLnBrk="0" fontAlgn="base" hangingPunct="0">
              <a:spcBef>
                <a:spcPct val="0"/>
              </a:spcBef>
              <a:spcAft>
                <a:spcPct val="0"/>
              </a:spcAft>
              <a:defRPr sz="2000">
                <a:solidFill>
                  <a:schemeClr val="tx1"/>
                </a:solidFill>
                <a:latin typeface="Book Antiqua" panose="02040602050305030304" pitchFamily="18" charset="0"/>
              </a:defRPr>
            </a:lvl7pPr>
            <a:lvl8pPr marL="3454400" indent="-231775" defTabSz="925513" eaLnBrk="0" fontAlgn="base" hangingPunct="0">
              <a:spcBef>
                <a:spcPct val="0"/>
              </a:spcBef>
              <a:spcAft>
                <a:spcPct val="0"/>
              </a:spcAft>
              <a:defRPr sz="2000">
                <a:solidFill>
                  <a:schemeClr val="tx1"/>
                </a:solidFill>
                <a:latin typeface="Book Antiqua" panose="02040602050305030304" pitchFamily="18" charset="0"/>
              </a:defRPr>
            </a:lvl8pPr>
            <a:lvl9pPr marL="3911600" indent="-231775" defTabSz="925513" eaLnBrk="0" fontAlgn="base" hangingPunct="0">
              <a:spcBef>
                <a:spcPct val="0"/>
              </a:spcBef>
              <a:spcAft>
                <a:spcPct val="0"/>
              </a:spcAft>
              <a:defRPr sz="2000">
                <a:solidFill>
                  <a:schemeClr val="tx1"/>
                </a:solidFill>
                <a:latin typeface="Book Antiqua" panose="02040602050305030304" pitchFamily="18" charset="0"/>
              </a:defRPr>
            </a:lvl9pPr>
          </a:lstStyle>
          <a:p>
            <a:pPr algn="r" eaLnBrk="1" hangingPunct="1"/>
            <a:fld id="{009F8731-6330-4478-B867-B4156E918909}" type="slidenum">
              <a:rPr lang="en-US" altLang="en-US" sz="1200">
                <a:latin typeface="Arial" panose="020B0604020202020204" pitchFamily="34" charset="0"/>
              </a:rPr>
              <a:pPr algn="r" eaLnBrk="1" hangingPunct="1"/>
              <a:t>5</a:t>
            </a:fld>
            <a:endParaRPr lang="en-US" altLang="en-US" sz="12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F4ECED9F-5CC1-4CC6-8A5B-581D09DBBFB1}"/>
              </a:ext>
            </a:extLst>
          </p:cNvPr>
          <p:cNvSpPr>
            <a:spLocks noGrp="1" noChangeArrowheads="1"/>
          </p:cNvSpPr>
          <p:nvPr>
            <p:ph type="sldNum" sz="quarter" idx="5"/>
          </p:nvPr>
        </p:nvSpPr>
        <p:spPr>
          <a:noFill/>
        </p:spPr>
        <p:txBody>
          <a:bodyPr/>
          <a:lstStyle>
            <a:lvl1pPr defTabSz="925513">
              <a:defRPr sz="2000">
                <a:solidFill>
                  <a:schemeClr val="tx1"/>
                </a:solidFill>
                <a:latin typeface="Book Antiqua" panose="02040602050305030304" pitchFamily="18" charset="0"/>
              </a:defRPr>
            </a:lvl1pPr>
            <a:lvl2pPr marL="742950" indent="-285750" defTabSz="925513">
              <a:defRPr sz="2000">
                <a:solidFill>
                  <a:schemeClr val="tx1"/>
                </a:solidFill>
                <a:latin typeface="Book Antiqua" panose="02040602050305030304" pitchFamily="18" charset="0"/>
              </a:defRPr>
            </a:lvl2pPr>
            <a:lvl3pPr marL="1143000" indent="-228600" defTabSz="925513">
              <a:defRPr sz="2000">
                <a:solidFill>
                  <a:schemeClr val="tx1"/>
                </a:solidFill>
                <a:latin typeface="Book Antiqua" panose="02040602050305030304" pitchFamily="18" charset="0"/>
              </a:defRPr>
            </a:lvl3pPr>
            <a:lvl4pPr marL="1600200" indent="-228600" defTabSz="925513">
              <a:defRPr sz="2000">
                <a:solidFill>
                  <a:schemeClr val="tx1"/>
                </a:solidFill>
                <a:latin typeface="Book Antiqua" panose="02040602050305030304" pitchFamily="18" charset="0"/>
              </a:defRPr>
            </a:lvl4pPr>
            <a:lvl5pPr marL="2057400" indent="-228600" defTabSz="925513">
              <a:defRPr sz="2000">
                <a:solidFill>
                  <a:schemeClr val="tx1"/>
                </a:solidFill>
                <a:latin typeface="Book Antiqua" panose="02040602050305030304" pitchFamily="18" charset="0"/>
              </a:defRPr>
            </a:lvl5pPr>
            <a:lvl6pPr marL="2514600" indent="-228600" defTabSz="925513" eaLnBrk="0" fontAlgn="base" hangingPunct="0">
              <a:spcBef>
                <a:spcPct val="0"/>
              </a:spcBef>
              <a:spcAft>
                <a:spcPct val="0"/>
              </a:spcAft>
              <a:defRPr sz="2000">
                <a:solidFill>
                  <a:schemeClr val="tx1"/>
                </a:solidFill>
                <a:latin typeface="Book Antiqua" panose="02040602050305030304" pitchFamily="18" charset="0"/>
              </a:defRPr>
            </a:lvl6pPr>
            <a:lvl7pPr marL="2971800" indent="-228600" defTabSz="925513" eaLnBrk="0" fontAlgn="base" hangingPunct="0">
              <a:spcBef>
                <a:spcPct val="0"/>
              </a:spcBef>
              <a:spcAft>
                <a:spcPct val="0"/>
              </a:spcAft>
              <a:defRPr sz="2000">
                <a:solidFill>
                  <a:schemeClr val="tx1"/>
                </a:solidFill>
                <a:latin typeface="Book Antiqua" panose="02040602050305030304" pitchFamily="18" charset="0"/>
              </a:defRPr>
            </a:lvl7pPr>
            <a:lvl8pPr marL="3429000" indent="-228600" defTabSz="925513" eaLnBrk="0" fontAlgn="base" hangingPunct="0">
              <a:spcBef>
                <a:spcPct val="0"/>
              </a:spcBef>
              <a:spcAft>
                <a:spcPct val="0"/>
              </a:spcAft>
              <a:defRPr sz="2000">
                <a:solidFill>
                  <a:schemeClr val="tx1"/>
                </a:solidFill>
                <a:latin typeface="Book Antiqua" panose="02040602050305030304" pitchFamily="18" charset="0"/>
              </a:defRPr>
            </a:lvl8pPr>
            <a:lvl9pPr marL="3886200" indent="-228600" defTabSz="925513" eaLnBrk="0" fontAlgn="base" hangingPunct="0">
              <a:spcBef>
                <a:spcPct val="0"/>
              </a:spcBef>
              <a:spcAft>
                <a:spcPct val="0"/>
              </a:spcAft>
              <a:defRPr sz="2000">
                <a:solidFill>
                  <a:schemeClr val="tx1"/>
                </a:solidFill>
                <a:latin typeface="Book Antiqua" panose="02040602050305030304" pitchFamily="18" charset="0"/>
              </a:defRPr>
            </a:lvl9pPr>
          </a:lstStyle>
          <a:p>
            <a:fld id="{EBBC0F93-AB4C-45FE-83F1-BA30CA244C54}" type="slidenum">
              <a:rPr lang="en-US" altLang="en-US" sz="1200">
                <a:latin typeface="Trebuchet MS" panose="020B0603020202020204" pitchFamily="34" charset="0"/>
              </a:rPr>
              <a:pPr/>
              <a:t>6</a:t>
            </a:fld>
            <a:endParaRPr lang="en-US" altLang="en-US" sz="1200">
              <a:latin typeface="Trebuchet MS" panose="020B0603020202020204" pitchFamily="34" charset="0"/>
            </a:endParaRPr>
          </a:p>
        </p:txBody>
      </p:sp>
      <p:sp>
        <p:nvSpPr>
          <p:cNvPr id="18435" name="Slide Image Placeholder 1">
            <a:extLst>
              <a:ext uri="{FF2B5EF4-FFF2-40B4-BE49-F238E27FC236}">
                <a16:creationId xmlns:a16="http://schemas.microsoft.com/office/drawing/2014/main" id="{AEF01B46-1323-4296-A3BA-38BB690FFA45}"/>
              </a:ext>
            </a:extLst>
          </p:cNvPr>
          <p:cNvSpPr>
            <a:spLocks noGrp="1" noRot="1" noChangeAspect="1" noTextEdit="1"/>
          </p:cNvSpPr>
          <p:nvPr>
            <p:ph type="sldImg"/>
          </p:nvPr>
        </p:nvSpPr>
        <p:spPr>
          <a:ln/>
        </p:spPr>
      </p:sp>
      <p:sp>
        <p:nvSpPr>
          <p:cNvPr id="18436" name="Notes Placeholder 2">
            <a:extLst>
              <a:ext uri="{FF2B5EF4-FFF2-40B4-BE49-F238E27FC236}">
                <a16:creationId xmlns:a16="http://schemas.microsoft.com/office/drawing/2014/main" id="{A4D9FE71-F1A8-4266-AF6A-B5D5774E40E5}"/>
              </a:ext>
            </a:extLst>
          </p:cNvPr>
          <p:cNvSpPr>
            <a:spLocks noGrp="1"/>
          </p:cNvSpPr>
          <p:nvPr>
            <p:ph type="body" idx="1"/>
          </p:nvPr>
        </p:nvSpPr>
        <p:spPr>
          <a:xfrm>
            <a:off x="695325" y="4389438"/>
            <a:ext cx="5564188" cy="4157662"/>
          </a:xfrm>
          <a:noFill/>
        </p:spPr>
        <p:txBody>
          <a:bodyPr/>
          <a:lstStyle/>
          <a:p>
            <a:pPr eaLnBrk="1" hangingPunct="1">
              <a:spcBef>
                <a:spcPct val="0"/>
              </a:spcBef>
            </a:pPr>
            <a:endParaRPr lang="en-US" altLang="en-US"/>
          </a:p>
        </p:txBody>
      </p:sp>
      <p:sp>
        <p:nvSpPr>
          <p:cNvPr id="18437" name="Slide Number Placeholder 3">
            <a:extLst>
              <a:ext uri="{FF2B5EF4-FFF2-40B4-BE49-F238E27FC236}">
                <a16:creationId xmlns:a16="http://schemas.microsoft.com/office/drawing/2014/main" id="{821F81E8-8F4D-445E-A140-7E07C726125E}"/>
              </a:ext>
            </a:extLst>
          </p:cNvPr>
          <p:cNvSpPr txBox="1">
            <a:spLocks noGrp="1"/>
          </p:cNvSpPr>
          <p:nvPr/>
        </p:nvSpPr>
        <p:spPr bwMode="auto">
          <a:xfrm>
            <a:off x="3940175" y="8777288"/>
            <a:ext cx="3013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46" tIns="46273" rIns="92546" bIns="46273" anchor="b"/>
          <a:lstStyle>
            <a:lvl1pPr defTabSz="925513">
              <a:defRPr sz="2000">
                <a:solidFill>
                  <a:schemeClr val="tx1"/>
                </a:solidFill>
                <a:latin typeface="Book Antiqua" panose="02040602050305030304" pitchFamily="18" charset="0"/>
              </a:defRPr>
            </a:lvl1pPr>
            <a:lvl2pPr marL="752475" indent="-290513" defTabSz="925513">
              <a:defRPr sz="2000">
                <a:solidFill>
                  <a:schemeClr val="tx1"/>
                </a:solidFill>
                <a:latin typeface="Book Antiqua" panose="02040602050305030304" pitchFamily="18" charset="0"/>
              </a:defRPr>
            </a:lvl2pPr>
            <a:lvl3pPr marL="1157288" indent="-231775" defTabSz="925513">
              <a:defRPr sz="2000">
                <a:solidFill>
                  <a:schemeClr val="tx1"/>
                </a:solidFill>
                <a:latin typeface="Book Antiqua" panose="02040602050305030304" pitchFamily="18" charset="0"/>
              </a:defRPr>
            </a:lvl3pPr>
            <a:lvl4pPr marL="1619250" indent="-231775" defTabSz="925513">
              <a:defRPr sz="2000">
                <a:solidFill>
                  <a:schemeClr val="tx1"/>
                </a:solidFill>
                <a:latin typeface="Book Antiqua" panose="02040602050305030304" pitchFamily="18" charset="0"/>
              </a:defRPr>
            </a:lvl4pPr>
            <a:lvl5pPr marL="2082800" indent="-231775" defTabSz="925513">
              <a:defRPr sz="2000">
                <a:solidFill>
                  <a:schemeClr val="tx1"/>
                </a:solidFill>
                <a:latin typeface="Book Antiqua" panose="02040602050305030304" pitchFamily="18" charset="0"/>
              </a:defRPr>
            </a:lvl5pPr>
            <a:lvl6pPr marL="2540000" indent="-231775" defTabSz="925513" eaLnBrk="0" fontAlgn="base" hangingPunct="0">
              <a:spcBef>
                <a:spcPct val="0"/>
              </a:spcBef>
              <a:spcAft>
                <a:spcPct val="0"/>
              </a:spcAft>
              <a:defRPr sz="2000">
                <a:solidFill>
                  <a:schemeClr val="tx1"/>
                </a:solidFill>
                <a:latin typeface="Book Antiqua" panose="02040602050305030304" pitchFamily="18" charset="0"/>
              </a:defRPr>
            </a:lvl6pPr>
            <a:lvl7pPr marL="2997200" indent="-231775" defTabSz="925513" eaLnBrk="0" fontAlgn="base" hangingPunct="0">
              <a:spcBef>
                <a:spcPct val="0"/>
              </a:spcBef>
              <a:spcAft>
                <a:spcPct val="0"/>
              </a:spcAft>
              <a:defRPr sz="2000">
                <a:solidFill>
                  <a:schemeClr val="tx1"/>
                </a:solidFill>
                <a:latin typeface="Book Antiqua" panose="02040602050305030304" pitchFamily="18" charset="0"/>
              </a:defRPr>
            </a:lvl7pPr>
            <a:lvl8pPr marL="3454400" indent="-231775" defTabSz="925513" eaLnBrk="0" fontAlgn="base" hangingPunct="0">
              <a:spcBef>
                <a:spcPct val="0"/>
              </a:spcBef>
              <a:spcAft>
                <a:spcPct val="0"/>
              </a:spcAft>
              <a:defRPr sz="2000">
                <a:solidFill>
                  <a:schemeClr val="tx1"/>
                </a:solidFill>
                <a:latin typeface="Book Antiqua" panose="02040602050305030304" pitchFamily="18" charset="0"/>
              </a:defRPr>
            </a:lvl8pPr>
            <a:lvl9pPr marL="3911600" indent="-231775" defTabSz="925513" eaLnBrk="0" fontAlgn="base" hangingPunct="0">
              <a:spcBef>
                <a:spcPct val="0"/>
              </a:spcBef>
              <a:spcAft>
                <a:spcPct val="0"/>
              </a:spcAft>
              <a:defRPr sz="2000">
                <a:solidFill>
                  <a:schemeClr val="tx1"/>
                </a:solidFill>
                <a:latin typeface="Book Antiqua" panose="02040602050305030304" pitchFamily="18" charset="0"/>
              </a:defRPr>
            </a:lvl9pPr>
          </a:lstStyle>
          <a:p>
            <a:pPr algn="r" eaLnBrk="1" hangingPunct="1"/>
            <a:fld id="{1F6C6646-4032-4EB5-AB14-F5488D9F9982}" type="slidenum">
              <a:rPr lang="en-US" altLang="en-US" sz="1200">
                <a:latin typeface="Arial" panose="020B0604020202020204" pitchFamily="34" charset="0"/>
              </a:rPr>
              <a:pPr algn="r" eaLnBrk="1" hangingPunct="1"/>
              <a:t>6</a:t>
            </a:fld>
            <a:endParaRPr lang="en-US" altLang="en-US" sz="12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5D7357F6-0417-40DF-9AFD-F3A391672739}"/>
              </a:ext>
            </a:extLst>
          </p:cNvPr>
          <p:cNvSpPr>
            <a:spLocks noGrp="1" noChangeArrowheads="1"/>
          </p:cNvSpPr>
          <p:nvPr>
            <p:ph type="sldNum" sz="quarter" idx="5"/>
          </p:nvPr>
        </p:nvSpPr>
        <p:spPr>
          <a:noFill/>
        </p:spPr>
        <p:txBody>
          <a:bodyPr/>
          <a:lstStyle>
            <a:lvl1pPr defTabSz="925513">
              <a:defRPr sz="2000">
                <a:solidFill>
                  <a:schemeClr val="tx1"/>
                </a:solidFill>
                <a:latin typeface="Book Antiqua" panose="02040602050305030304" pitchFamily="18" charset="0"/>
              </a:defRPr>
            </a:lvl1pPr>
            <a:lvl2pPr marL="742950" indent="-285750" defTabSz="925513">
              <a:defRPr sz="2000">
                <a:solidFill>
                  <a:schemeClr val="tx1"/>
                </a:solidFill>
                <a:latin typeface="Book Antiqua" panose="02040602050305030304" pitchFamily="18" charset="0"/>
              </a:defRPr>
            </a:lvl2pPr>
            <a:lvl3pPr marL="1143000" indent="-228600" defTabSz="925513">
              <a:defRPr sz="2000">
                <a:solidFill>
                  <a:schemeClr val="tx1"/>
                </a:solidFill>
                <a:latin typeface="Book Antiqua" panose="02040602050305030304" pitchFamily="18" charset="0"/>
              </a:defRPr>
            </a:lvl3pPr>
            <a:lvl4pPr marL="1600200" indent="-228600" defTabSz="925513">
              <a:defRPr sz="2000">
                <a:solidFill>
                  <a:schemeClr val="tx1"/>
                </a:solidFill>
                <a:latin typeface="Book Antiqua" panose="02040602050305030304" pitchFamily="18" charset="0"/>
              </a:defRPr>
            </a:lvl4pPr>
            <a:lvl5pPr marL="2057400" indent="-228600" defTabSz="925513">
              <a:defRPr sz="2000">
                <a:solidFill>
                  <a:schemeClr val="tx1"/>
                </a:solidFill>
                <a:latin typeface="Book Antiqua" panose="02040602050305030304" pitchFamily="18" charset="0"/>
              </a:defRPr>
            </a:lvl5pPr>
            <a:lvl6pPr marL="2514600" indent="-228600" defTabSz="925513" eaLnBrk="0" fontAlgn="base" hangingPunct="0">
              <a:spcBef>
                <a:spcPct val="0"/>
              </a:spcBef>
              <a:spcAft>
                <a:spcPct val="0"/>
              </a:spcAft>
              <a:defRPr sz="2000">
                <a:solidFill>
                  <a:schemeClr val="tx1"/>
                </a:solidFill>
                <a:latin typeface="Book Antiqua" panose="02040602050305030304" pitchFamily="18" charset="0"/>
              </a:defRPr>
            </a:lvl6pPr>
            <a:lvl7pPr marL="2971800" indent="-228600" defTabSz="925513" eaLnBrk="0" fontAlgn="base" hangingPunct="0">
              <a:spcBef>
                <a:spcPct val="0"/>
              </a:spcBef>
              <a:spcAft>
                <a:spcPct val="0"/>
              </a:spcAft>
              <a:defRPr sz="2000">
                <a:solidFill>
                  <a:schemeClr val="tx1"/>
                </a:solidFill>
                <a:latin typeface="Book Antiqua" panose="02040602050305030304" pitchFamily="18" charset="0"/>
              </a:defRPr>
            </a:lvl7pPr>
            <a:lvl8pPr marL="3429000" indent="-228600" defTabSz="925513" eaLnBrk="0" fontAlgn="base" hangingPunct="0">
              <a:spcBef>
                <a:spcPct val="0"/>
              </a:spcBef>
              <a:spcAft>
                <a:spcPct val="0"/>
              </a:spcAft>
              <a:defRPr sz="2000">
                <a:solidFill>
                  <a:schemeClr val="tx1"/>
                </a:solidFill>
                <a:latin typeface="Book Antiqua" panose="02040602050305030304" pitchFamily="18" charset="0"/>
              </a:defRPr>
            </a:lvl8pPr>
            <a:lvl9pPr marL="3886200" indent="-228600" defTabSz="925513" eaLnBrk="0" fontAlgn="base" hangingPunct="0">
              <a:spcBef>
                <a:spcPct val="0"/>
              </a:spcBef>
              <a:spcAft>
                <a:spcPct val="0"/>
              </a:spcAft>
              <a:defRPr sz="2000">
                <a:solidFill>
                  <a:schemeClr val="tx1"/>
                </a:solidFill>
                <a:latin typeface="Book Antiqua" panose="02040602050305030304" pitchFamily="18" charset="0"/>
              </a:defRPr>
            </a:lvl9pPr>
          </a:lstStyle>
          <a:p>
            <a:fld id="{09FAE7BD-69A2-465C-A814-7E748565AB67}" type="slidenum">
              <a:rPr lang="en-US" altLang="en-US" sz="1200">
                <a:latin typeface="Trebuchet MS" panose="020B0603020202020204" pitchFamily="34" charset="0"/>
              </a:rPr>
              <a:pPr/>
              <a:t>7</a:t>
            </a:fld>
            <a:endParaRPr lang="en-US" altLang="en-US" sz="1200">
              <a:latin typeface="Trebuchet MS" panose="020B0603020202020204" pitchFamily="34" charset="0"/>
            </a:endParaRPr>
          </a:p>
        </p:txBody>
      </p:sp>
      <p:sp>
        <p:nvSpPr>
          <p:cNvPr id="20483" name="Slide Image Placeholder 1">
            <a:extLst>
              <a:ext uri="{FF2B5EF4-FFF2-40B4-BE49-F238E27FC236}">
                <a16:creationId xmlns:a16="http://schemas.microsoft.com/office/drawing/2014/main" id="{CF10DFE9-33C5-4C97-BD07-3F50F0F0B9B0}"/>
              </a:ext>
            </a:extLst>
          </p:cNvPr>
          <p:cNvSpPr>
            <a:spLocks noGrp="1" noRot="1" noChangeAspect="1" noTextEdit="1"/>
          </p:cNvSpPr>
          <p:nvPr>
            <p:ph type="sldImg"/>
          </p:nvPr>
        </p:nvSpPr>
        <p:spPr>
          <a:ln/>
        </p:spPr>
      </p:sp>
      <p:sp>
        <p:nvSpPr>
          <p:cNvPr id="20484" name="Notes Placeholder 2">
            <a:extLst>
              <a:ext uri="{FF2B5EF4-FFF2-40B4-BE49-F238E27FC236}">
                <a16:creationId xmlns:a16="http://schemas.microsoft.com/office/drawing/2014/main" id="{1BEBF529-D422-4244-8D9C-E75D384C7C72}"/>
              </a:ext>
            </a:extLst>
          </p:cNvPr>
          <p:cNvSpPr>
            <a:spLocks noGrp="1"/>
          </p:cNvSpPr>
          <p:nvPr>
            <p:ph type="body" idx="1"/>
          </p:nvPr>
        </p:nvSpPr>
        <p:spPr>
          <a:xfrm>
            <a:off x="695325" y="4389438"/>
            <a:ext cx="5564188" cy="4157662"/>
          </a:xfrm>
          <a:noFill/>
        </p:spPr>
        <p:txBody>
          <a:bodyPr/>
          <a:lstStyle/>
          <a:p>
            <a:pPr eaLnBrk="1" hangingPunct="1">
              <a:spcBef>
                <a:spcPct val="0"/>
              </a:spcBef>
            </a:pPr>
            <a:endParaRPr lang="en-US" altLang="en-US"/>
          </a:p>
        </p:txBody>
      </p:sp>
      <p:sp>
        <p:nvSpPr>
          <p:cNvPr id="20485" name="Slide Number Placeholder 3">
            <a:extLst>
              <a:ext uri="{FF2B5EF4-FFF2-40B4-BE49-F238E27FC236}">
                <a16:creationId xmlns:a16="http://schemas.microsoft.com/office/drawing/2014/main" id="{3FB7BA6C-61DD-47BC-814B-2E9EC25BCEAD}"/>
              </a:ext>
            </a:extLst>
          </p:cNvPr>
          <p:cNvSpPr txBox="1">
            <a:spLocks noGrp="1"/>
          </p:cNvSpPr>
          <p:nvPr/>
        </p:nvSpPr>
        <p:spPr bwMode="auto">
          <a:xfrm>
            <a:off x="3940175" y="8777288"/>
            <a:ext cx="3013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46" tIns="46273" rIns="92546" bIns="46273" anchor="b"/>
          <a:lstStyle>
            <a:lvl1pPr defTabSz="925513">
              <a:defRPr sz="2000">
                <a:solidFill>
                  <a:schemeClr val="tx1"/>
                </a:solidFill>
                <a:latin typeface="Book Antiqua" panose="02040602050305030304" pitchFamily="18" charset="0"/>
              </a:defRPr>
            </a:lvl1pPr>
            <a:lvl2pPr marL="752475" indent="-290513" defTabSz="925513">
              <a:defRPr sz="2000">
                <a:solidFill>
                  <a:schemeClr val="tx1"/>
                </a:solidFill>
                <a:latin typeface="Book Antiqua" panose="02040602050305030304" pitchFamily="18" charset="0"/>
              </a:defRPr>
            </a:lvl2pPr>
            <a:lvl3pPr marL="1157288" indent="-231775" defTabSz="925513">
              <a:defRPr sz="2000">
                <a:solidFill>
                  <a:schemeClr val="tx1"/>
                </a:solidFill>
                <a:latin typeface="Book Antiqua" panose="02040602050305030304" pitchFamily="18" charset="0"/>
              </a:defRPr>
            </a:lvl3pPr>
            <a:lvl4pPr marL="1619250" indent="-231775" defTabSz="925513">
              <a:defRPr sz="2000">
                <a:solidFill>
                  <a:schemeClr val="tx1"/>
                </a:solidFill>
                <a:latin typeface="Book Antiqua" panose="02040602050305030304" pitchFamily="18" charset="0"/>
              </a:defRPr>
            </a:lvl4pPr>
            <a:lvl5pPr marL="2082800" indent="-231775" defTabSz="925513">
              <a:defRPr sz="2000">
                <a:solidFill>
                  <a:schemeClr val="tx1"/>
                </a:solidFill>
                <a:latin typeface="Book Antiqua" panose="02040602050305030304" pitchFamily="18" charset="0"/>
              </a:defRPr>
            </a:lvl5pPr>
            <a:lvl6pPr marL="2540000" indent="-231775" defTabSz="925513" eaLnBrk="0" fontAlgn="base" hangingPunct="0">
              <a:spcBef>
                <a:spcPct val="0"/>
              </a:spcBef>
              <a:spcAft>
                <a:spcPct val="0"/>
              </a:spcAft>
              <a:defRPr sz="2000">
                <a:solidFill>
                  <a:schemeClr val="tx1"/>
                </a:solidFill>
                <a:latin typeface="Book Antiqua" panose="02040602050305030304" pitchFamily="18" charset="0"/>
              </a:defRPr>
            </a:lvl6pPr>
            <a:lvl7pPr marL="2997200" indent="-231775" defTabSz="925513" eaLnBrk="0" fontAlgn="base" hangingPunct="0">
              <a:spcBef>
                <a:spcPct val="0"/>
              </a:spcBef>
              <a:spcAft>
                <a:spcPct val="0"/>
              </a:spcAft>
              <a:defRPr sz="2000">
                <a:solidFill>
                  <a:schemeClr val="tx1"/>
                </a:solidFill>
                <a:latin typeface="Book Antiqua" panose="02040602050305030304" pitchFamily="18" charset="0"/>
              </a:defRPr>
            </a:lvl7pPr>
            <a:lvl8pPr marL="3454400" indent="-231775" defTabSz="925513" eaLnBrk="0" fontAlgn="base" hangingPunct="0">
              <a:spcBef>
                <a:spcPct val="0"/>
              </a:spcBef>
              <a:spcAft>
                <a:spcPct val="0"/>
              </a:spcAft>
              <a:defRPr sz="2000">
                <a:solidFill>
                  <a:schemeClr val="tx1"/>
                </a:solidFill>
                <a:latin typeface="Book Antiqua" panose="02040602050305030304" pitchFamily="18" charset="0"/>
              </a:defRPr>
            </a:lvl8pPr>
            <a:lvl9pPr marL="3911600" indent="-231775" defTabSz="925513" eaLnBrk="0" fontAlgn="base" hangingPunct="0">
              <a:spcBef>
                <a:spcPct val="0"/>
              </a:spcBef>
              <a:spcAft>
                <a:spcPct val="0"/>
              </a:spcAft>
              <a:defRPr sz="2000">
                <a:solidFill>
                  <a:schemeClr val="tx1"/>
                </a:solidFill>
                <a:latin typeface="Book Antiqua" panose="02040602050305030304" pitchFamily="18" charset="0"/>
              </a:defRPr>
            </a:lvl9pPr>
          </a:lstStyle>
          <a:p>
            <a:pPr algn="r" eaLnBrk="1" hangingPunct="1"/>
            <a:fld id="{C23B4CE0-3B4C-4E50-8087-A2BAA0D8513C}" type="slidenum">
              <a:rPr lang="en-US" altLang="en-US" sz="1200">
                <a:latin typeface="Arial" panose="020B0604020202020204" pitchFamily="34" charset="0"/>
              </a:rPr>
              <a:pPr algn="r" eaLnBrk="1" hangingPunct="1"/>
              <a:t>7</a:t>
            </a:fld>
            <a:endParaRPr lang="en-US" altLang="en-US" sz="12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A5F60226-4B6B-43D8-82CD-CFE017E19D5A}"/>
              </a:ext>
            </a:extLst>
          </p:cNvPr>
          <p:cNvSpPr>
            <a:spLocks noGrp="1" noChangeArrowheads="1"/>
          </p:cNvSpPr>
          <p:nvPr>
            <p:ph type="sldNum" sz="quarter" idx="5"/>
          </p:nvPr>
        </p:nvSpPr>
        <p:spPr>
          <a:noFill/>
        </p:spPr>
        <p:txBody>
          <a:bodyPr/>
          <a:lstStyle>
            <a:lvl1pPr defTabSz="925513">
              <a:defRPr sz="2000">
                <a:solidFill>
                  <a:schemeClr val="tx1"/>
                </a:solidFill>
                <a:latin typeface="Book Antiqua" panose="02040602050305030304" pitchFamily="18" charset="0"/>
              </a:defRPr>
            </a:lvl1pPr>
            <a:lvl2pPr marL="742950" indent="-285750" defTabSz="925513">
              <a:defRPr sz="2000">
                <a:solidFill>
                  <a:schemeClr val="tx1"/>
                </a:solidFill>
                <a:latin typeface="Book Antiqua" panose="02040602050305030304" pitchFamily="18" charset="0"/>
              </a:defRPr>
            </a:lvl2pPr>
            <a:lvl3pPr marL="1143000" indent="-228600" defTabSz="925513">
              <a:defRPr sz="2000">
                <a:solidFill>
                  <a:schemeClr val="tx1"/>
                </a:solidFill>
                <a:latin typeface="Book Antiqua" panose="02040602050305030304" pitchFamily="18" charset="0"/>
              </a:defRPr>
            </a:lvl3pPr>
            <a:lvl4pPr marL="1600200" indent="-228600" defTabSz="925513">
              <a:defRPr sz="2000">
                <a:solidFill>
                  <a:schemeClr val="tx1"/>
                </a:solidFill>
                <a:latin typeface="Book Antiqua" panose="02040602050305030304" pitchFamily="18" charset="0"/>
              </a:defRPr>
            </a:lvl4pPr>
            <a:lvl5pPr marL="2057400" indent="-228600" defTabSz="925513">
              <a:defRPr sz="2000">
                <a:solidFill>
                  <a:schemeClr val="tx1"/>
                </a:solidFill>
                <a:latin typeface="Book Antiqua" panose="02040602050305030304" pitchFamily="18" charset="0"/>
              </a:defRPr>
            </a:lvl5pPr>
            <a:lvl6pPr marL="2514600" indent="-228600" defTabSz="925513" eaLnBrk="0" fontAlgn="base" hangingPunct="0">
              <a:spcBef>
                <a:spcPct val="0"/>
              </a:spcBef>
              <a:spcAft>
                <a:spcPct val="0"/>
              </a:spcAft>
              <a:defRPr sz="2000">
                <a:solidFill>
                  <a:schemeClr val="tx1"/>
                </a:solidFill>
                <a:latin typeface="Book Antiqua" panose="02040602050305030304" pitchFamily="18" charset="0"/>
              </a:defRPr>
            </a:lvl6pPr>
            <a:lvl7pPr marL="2971800" indent="-228600" defTabSz="925513" eaLnBrk="0" fontAlgn="base" hangingPunct="0">
              <a:spcBef>
                <a:spcPct val="0"/>
              </a:spcBef>
              <a:spcAft>
                <a:spcPct val="0"/>
              </a:spcAft>
              <a:defRPr sz="2000">
                <a:solidFill>
                  <a:schemeClr val="tx1"/>
                </a:solidFill>
                <a:latin typeface="Book Antiqua" panose="02040602050305030304" pitchFamily="18" charset="0"/>
              </a:defRPr>
            </a:lvl7pPr>
            <a:lvl8pPr marL="3429000" indent="-228600" defTabSz="925513" eaLnBrk="0" fontAlgn="base" hangingPunct="0">
              <a:spcBef>
                <a:spcPct val="0"/>
              </a:spcBef>
              <a:spcAft>
                <a:spcPct val="0"/>
              </a:spcAft>
              <a:defRPr sz="2000">
                <a:solidFill>
                  <a:schemeClr val="tx1"/>
                </a:solidFill>
                <a:latin typeface="Book Antiqua" panose="02040602050305030304" pitchFamily="18" charset="0"/>
              </a:defRPr>
            </a:lvl8pPr>
            <a:lvl9pPr marL="3886200" indent="-228600" defTabSz="925513" eaLnBrk="0" fontAlgn="base" hangingPunct="0">
              <a:spcBef>
                <a:spcPct val="0"/>
              </a:spcBef>
              <a:spcAft>
                <a:spcPct val="0"/>
              </a:spcAft>
              <a:defRPr sz="2000">
                <a:solidFill>
                  <a:schemeClr val="tx1"/>
                </a:solidFill>
                <a:latin typeface="Book Antiqua" panose="02040602050305030304" pitchFamily="18" charset="0"/>
              </a:defRPr>
            </a:lvl9pPr>
          </a:lstStyle>
          <a:p>
            <a:fld id="{56F0E77B-29C0-4D69-997C-5AFAFE96E3BF}" type="slidenum">
              <a:rPr lang="en-US" altLang="en-US" sz="1200">
                <a:latin typeface="Trebuchet MS" panose="020B0603020202020204" pitchFamily="34" charset="0"/>
              </a:rPr>
              <a:pPr/>
              <a:t>8</a:t>
            </a:fld>
            <a:endParaRPr lang="en-US" altLang="en-US" sz="1200">
              <a:latin typeface="Trebuchet MS" panose="020B0603020202020204" pitchFamily="34" charset="0"/>
            </a:endParaRPr>
          </a:p>
        </p:txBody>
      </p:sp>
      <p:sp>
        <p:nvSpPr>
          <p:cNvPr id="22531" name="Rectangle 7">
            <a:extLst>
              <a:ext uri="{FF2B5EF4-FFF2-40B4-BE49-F238E27FC236}">
                <a16:creationId xmlns:a16="http://schemas.microsoft.com/office/drawing/2014/main" id="{28F8CC06-75DB-4D00-A08E-58073A460159}"/>
              </a:ext>
            </a:extLst>
          </p:cNvPr>
          <p:cNvSpPr txBox="1">
            <a:spLocks noGrp="1" noChangeArrowheads="1"/>
          </p:cNvSpPr>
          <p:nvPr/>
        </p:nvSpPr>
        <p:spPr bwMode="auto">
          <a:xfrm>
            <a:off x="3941763" y="8778875"/>
            <a:ext cx="3013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39" tIns="46270" rIns="92539" bIns="46270" anchor="b"/>
          <a:lstStyle>
            <a:lvl1pPr defTabSz="925513">
              <a:defRPr sz="2000">
                <a:solidFill>
                  <a:schemeClr val="tx1"/>
                </a:solidFill>
                <a:latin typeface="Book Antiqua" panose="02040602050305030304" pitchFamily="18" charset="0"/>
              </a:defRPr>
            </a:lvl1pPr>
            <a:lvl2pPr marL="739775" indent="-284163" defTabSz="925513">
              <a:defRPr sz="2000">
                <a:solidFill>
                  <a:schemeClr val="tx1"/>
                </a:solidFill>
                <a:latin typeface="Book Antiqua" panose="02040602050305030304" pitchFamily="18" charset="0"/>
              </a:defRPr>
            </a:lvl2pPr>
            <a:lvl3pPr marL="1138238" indent="-228600" defTabSz="925513">
              <a:defRPr sz="2000">
                <a:solidFill>
                  <a:schemeClr val="tx1"/>
                </a:solidFill>
                <a:latin typeface="Book Antiqua" panose="02040602050305030304" pitchFamily="18" charset="0"/>
              </a:defRPr>
            </a:lvl3pPr>
            <a:lvl4pPr marL="1592263" indent="-227013" defTabSz="925513">
              <a:defRPr sz="2000">
                <a:solidFill>
                  <a:schemeClr val="tx1"/>
                </a:solidFill>
                <a:latin typeface="Book Antiqua" panose="02040602050305030304" pitchFamily="18" charset="0"/>
              </a:defRPr>
            </a:lvl4pPr>
            <a:lvl5pPr marL="2047875" indent="-228600" defTabSz="925513">
              <a:defRPr sz="2000">
                <a:solidFill>
                  <a:schemeClr val="tx1"/>
                </a:solidFill>
                <a:latin typeface="Book Antiqua" panose="02040602050305030304" pitchFamily="18" charset="0"/>
              </a:defRPr>
            </a:lvl5pPr>
            <a:lvl6pPr marL="2505075" indent="-228600" defTabSz="925513" eaLnBrk="0" fontAlgn="base" hangingPunct="0">
              <a:spcBef>
                <a:spcPct val="0"/>
              </a:spcBef>
              <a:spcAft>
                <a:spcPct val="0"/>
              </a:spcAft>
              <a:defRPr sz="2000">
                <a:solidFill>
                  <a:schemeClr val="tx1"/>
                </a:solidFill>
                <a:latin typeface="Book Antiqua" panose="02040602050305030304" pitchFamily="18" charset="0"/>
              </a:defRPr>
            </a:lvl6pPr>
            <a:lvl7pPr marL="2962275" indent="-228600" defTabSz="925513" eaLnBrk="0" fontAlgn="base" hangingPunct="0">
              <a:spcBef>
                <a:spcPct val="0"/>
              </a:spcBef>
              <a:spcAft>
                <a:spcPct val="0"/>
              </a:spcAft>
              <a:defRPr sz="2000">
                <a:solidFill>
                  <a:schemeClr val="tx1"/>
                </a:solidFill>
                <a:latin typeface="Book Antiqua" panose="02040602050305030304" pitchFamily="18" charset="0"/>
              </a:defRPr>
            </a:lvl7pPr>
            <a:lvl8pPr marL="3419475" indent="-228600" defTabSz="925513" eaLnBrk="0" fontAlgn="base" hangingPunct="0">
              <a:spcBef>
                <a:spcPct val="0"/>
              </a:spcBef>
              <a:spcAft>
                <a:spcPct val="0"/>
              </a:spcAft>
              <a:defRPr sz="2000">
                <a:solidFill>
                  <a:schemeClr val="tx1"/>
                </a:solidFill>
                <a:latin typeface="Book Antiqua" panose="02040602050305030304" pitchFamily="18" charset="0"/>
              </a:defRPr>
            </a:lvl8pPr>
            <a:lvl9pPr marL="3876675" indent="-228600" defTabSz="925513" eaLnBrk="0" fontAlgn="base" hangingPunct="0">
              <a:spcBef>
                <a:spcPct val="0"/>
              </a:spcBef>
              <a:spcAft>
                <a:spcPct val="0"/>
              </a:spcAft>
              <a:defRPr sz="2000">
                <a:solidFill>
                  <a:schemeClr val="tx1"/>
                </a:solidFill>
                <a:latin typeface="Book Antiqua" panose="02040602050305030304" pitchFamily="18" charset="0"/>
              </a:defRPr>
            </a:lvl9pPr>
          </a:lstStyle>
          <a:p>
            <a:pPr algn="r" eaLnBrk="1" hangingPunct="1"/>
            <a:fld id="{5C386F05-EB1B-4456-A37F-B5B110C924F6}" type="slidenum">
              <a:rPr lang="en-US" altLang="en-US" sz="1200">
                <a:latin typeface="Times New Roman" panose="02020603050405020304" pitchFamily="18" charset="0"/>
              </a:rPr>
              <a:pPr algn="r" eaLnBrk="1" hangingPunct="1"/>
              <a:t>8</a:t>
            </a:fld>
            <a:endParaRPr lang="en-US" altLang="en-US" sz="1200">
              <a:latin typeface="Times New Roman" panose="02020603050405020304" pitchFamily="18" charset="0"/>
            </a:endParaRPr>
          </a:p>
        </p:txBody>
      </p:sp>
      <p:sp>
        <p:nvSpPr>
          <p:cNvPr id="22532" name="Rectangle 1026">
            <a:extLst>
              <a:ext uri="{FF2B5EF4-FFF2-40B4-BE49-F238E27FC236}">
                <a16:creationId xmlns:a16="http://schemas.microsoft.com/office/drawing/2014/main" id="{37952C45-56D0-435F-A279-68D844259A90}"/>
              </a:ext>
            </a:extLst>
          </p:cNvPr>
          <p:cNvSpPr>
            <a:spLocks noChangeArrowheads="1" noTextEdit="1"/>
          </p:cNvSpPr>
          <p:nvPr>
            <p:ph type="sldImg"/>
          </p:nvPr>
        </p:nvSpPr>
        <p:spPr>
          <a:xfrm>
            <a:off x="1169988" y="693738"/>
            <a:ext cx="4618037" cy="3463925"/>
          </a:xfrm>
          <a:ln/>
        </p:spPr>
      </p:sp>
      <p:sp>
        <p:nvSpPr>
          <p:cNvPr id="22533" name="Rectangle 1027">
            <a:extLst>
              <a:ext uri="{FF2B5EF4-FFF2-40B4-BE49-F238E27FC236}">
                <a16:creationId xmlns:a16="http://schemas.microsoft.com/office/drawing/2014/main" id="{17AE21AC-3178-4249-9933-C3C66A355F51}"/>
              </a:ext>
            </a:extLst>
          </p:cNvPr>
          <p:cNvSpPr>
            <a:spLocks noGrp="1" noChangeArrowheads="1"/>
          </p:cNvSpPr>
          <p:nvPr>
            <p:ph type="body" idx="1"/>
          </p:nvPr>
        </p:nvSpPr>
        <p:spPr>
          <a:noFill/>
        </p:spPr>
        <p:txBody>
          <a:bodyPr lIns="92539" tIns="46270" rIns="92539" bIns="46270"/>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14ADDA3C-C6EE-4A03-97F9-696B641A888D}"/>
              </a:ext>
            </a:extLst>
          </p:cNvPr>
          <p:cNvSpPr>
            <a:spLocks noGrp="1" noChangeArrowheads="1"/>
          </p:cNvSpPr>
          <p:nvPr>
            <p:ph type="sldNum" sz="quarter" idx="5"/>
          </p:nvPr>
        </p:nvSpPr>
        <p:spPr>
          <a:noFill/>
        </p:spPr>
        <p:txBody>
          <a:bodyPr/>
          <a:lstStyle>
            <a:lvl1pPr defTabSz="925513">
              <a:defRPr sz="2000">
                <a:solidFill>
                  <a:schemeClr val="tx1"/>
                </a:solidFill>
                <a:latin typeface="Book Antiqua" panose="02040602050305030304" pitchFamily="18" charset="0"/>
              </a:defRPr>
            </a:lvl1pPr>
            <a:lvl2pPr marL="742950" indent="-285750" defTabSz="925513">
              <a:defRPr sz="2000">
                <a:solidFill>
                  <a:schemeClr val="tx1"/>
                </a:solidFill>
                <a:latin typeface="Book Antiqua" panose="02040602050305030304" pitchFamily="18" charset="0"/>
              </a:defRPr>
            </a:lvl2pPr>
            <a:lvl3pPr marL="1143000" indent="-228600" defTabSz="925513">
              <a:defRPr sz="2000">
                <a:solidFill>
                  <a:schemeClr val="tx1"/>
                </a:solidFill>
                <a:latin typeface="Book Antiqua" panose="02040602050305030304" pitchFamily="18" charset="0"/>
              </a:defRPr>
            </a:lvl3pPr>
            <a:lvl4pPr marL="1600200" indent="-228600" defTabSz="925513">
              <a:defRPr sz="2000">
                <a:solidFill>
                  <a:schemeClr val="tx1"/>
                </a:solidFill>
                <a:latin typeface="Book Antiqua" panose="02040602050305030304" pitchFamily="18" charset="0"/>
              </a:defRPr>
            </a:lvl4pPr>
            <a:lvl5pPr marL="2057400" indent="-228600" defTabSz="925513">
              <a:defRPr sz="2000">
                <a:solidFill>
                  <a:schemeClr val="tx1"/>
                </a:solidFill>
                <a:latin typeface="Book Antiqua" panose="02040602050305030304" pitchFamily="18" charset="0"/>
              </a:defRPr>
            </a:lvl5pPr>
            <a:lvl6pPr marL="2514600" indent="-228600" defTabSz="925513" eaLnBrk="0" fontAlgn="base" hangingPunct="0">
              <a:spcBef>
                <a:spcPct val="0"/>
              </a:spcBef>
              <a:spcAft>
                <a:spcPct val="0"/>
              </a:spcAft>
              <a:defRPr sz="2000">
                <a:solidFill>
                  <a:schemeClr val="tx1"/>
                </a:solidFill>
                <a:latin typeface="Book Antiqua" panose="02040602050305030304" pitchFamily="18" charset="0"/>
              </a:defRPr>
            </a:lvl6pPr>
            <a:lvl7pPr marL="2971800" indent="-228600" defTabSz="925513" eaLnBrk="0" fontAlgn="base" hangingPunct="0">
              <a:spcBef>
                <a:spcPct val="0"/>
              </a:spcBef>
              <a:spcAft>
                <a:spcPct val="0"/>
              </a:spcAft>
              <a:defRPr sz="2000">
                <a:solidFill>
                  <a:schemeClr val="tx1"/>
                </a:solidFill>
                <a:latin typeface="Book Antiqua" panose="02040602050305030304" pitchFamily="18" charset="0"/>
              </a:defRPr>
            </a:lvl7pPr>
            <a:lvl8pPr marL="3429000" indent="-228600" defTabSz="925513" eaLnBrk="0" fontAlgn="base" hangingPunct="0">
              <a:spcBef>
                <a:spcPct val="0"/>
              </a:spcBef>
              <a:spcAft>
                <a:spcPct val="0"/>
              </a:spcAft>
              <a:defRPr sz="2000">
                <a:solidFill>
                  <a:schemeClr val="tx1"/>
                </a:solidFill>
                <a:latin typeface="Book Antiqua" panose="02040602050305030304" pitchFamily="18" charset="0"/>
              </a:defRPr>
            </a:lvl8pPr>
            <a:lvl9pPr marL="3886200" indent="-228600" defTabSz="925513" eaLnBrk="0" fontAlgn="base" hangingPunct="0">
              <a:spcBef>
                <a:spcPct val="0"/>
              </a:spcBef>
              <a:spcAft>
                <a:spcPct val="0"/>
              </a:spcAft>
              <a:defRPr sz="2000">
                <a:solidFill>
                  <a:schemeClr val="tx1"/>
                </a:solidFill>
                <a:latin typeface="Book Antiqua" panose="02040602050305030304" pitchFamily="18" charset="0"/>
              </a:defRPr>
            </a:lvl9pPr>
          </a:lstStyle>
          <a:p>
            <a:fld id="{E1A6A587-A7C2-439D-8C70-DC50FB6798E2}" type="slidenum">
              <a:rPr lang="en-US" altLang="en-US" sz="1200">
                <a:latin typeface="Trebuchet MS" panose="020B0603020202020204" pitchFamily="34" charset="0"/>
              </a:rPr>
              <a:pPr/>
              <a:t>12</a:t>
            </a:fld>
            <a:endParaRPr lang="en-US" altLang="en-US" sz="1200">
              <a:latin typeface="Trebuchet MS" panose="020B0603020202020204" pitchFamily="34" charset="0"/>
            </a:endParaRPr>
          </a:p>
        </p:txBody>
      </p:sp>
      <p:sp>
        <p:nvSpPr>
          <p:cNvPr id="27651" name="Rectangle 7">
            <a:extLst>
              <a:ext uri="{FF2B5EF4-FFF2-40B4-BE49-F238E27FC236}">
                <a16:creationId xmlns:a16="http://schemas.microsoft.com/office/drawing/2014/main" id="{8FF01486-28D2-462B-9D40-503EC5A6C89B}"/>
              </a:ext>
            </a:extLst>
          </p:cNvPr>
          <p:cNvSpPr txBox="1">
            <a:spLocks noGrp="1" noChangeArrowheads="1"/>
          </p:cNvSpPr>
          <p:nvPr/>
        </p:nvSpPr>
        <p:spPr bwMode="auto">
          <a:xfrm>
            <a:off x="3941763" y="8778875"/>
            <a:ext cx="3013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39" tIns="46270" rIns="92539" bIns="46270" anchor="b"/>
          <a:lstStyle>
            <a:lvl1pPr defTabSz="925513">
              <a:defRPr sz="2000">
                <a:solidFill>
                  <a:schemeClr val="tx1"/>
                </a:solidFill>
                <a:latin typeface="Book Antiqua" panose="02040602050305030304" pitchFamily="18" charset="0"/>
              </a:defRPr>
            </a:lvl1pPr>
            <a:lvl2pPr marL="739775" indent="-284163" defTabSz="925513">
              <a:defRPr sz="2000">
                <a:solidFill>
                  <a:schemeClr val="tx1"/>
                </a:solidFill>
                <a:latin typeface="Book Antiqua" panose="02040602050305030304" pitchFamily="18" charset="0"/>
              </a:defRPr>
            </a:lvl2pPr>
            <a:lvl3pPr marL="1138238" indent="-228600" defTabSz="925513">
              <a:defRPr sz="2000">
                <a:solidFill>
                  <a:schemeClr val="tx1"/>
                </a:solidFill>
                <a:latin typeface="Book Antiqua" panose="02040602050305030304" pitchFamily="18" charset="0"/>
              </a:defRPr>
            </a:lvl3pPr>
            <a:lvl4pPr marL="1592263" indent="-227013" defTabSz="925513">
              <a:defRPr sz="2000">
                <a:solidFill>
                  <a:schemeClr val="tx1"/>
                </a:solidFill>
                <a:latin typeface="Book Antiqua" panose="02040602050305030304" pitchFamily="18" charset="0"/>
              </a:defRPr>
            </a:lvl4pPr>
            <a:lvl5pPr marL="2047875" indent="-228600" defTabSz="925513">
              <a:defRPr sz="2000">
                <a:solidFill>
                  <a:schemeClr val="tx1"/>
                </a:solidFill>
                <a:latin typeface="Book Antiqua" panose="02040602050305030304" pitchFamily="18" charset="0"/>
              </a:defRPr>
            </a:lvl5pPr>
            <a:lvl6pPr marL="2505075" indent="-228600" defTabSz="925513" eaLnBrk="0" fontAlgn="base" hangingPunct="0">
              <a:spcBef>
                <a:spcPct val="0"/>
              </a:spcBef>
              <a:spcAft>
                <a:spcPct val="0"/>
              </a:spcAft>
              <a:defRPr sz="2000">
                <a:solidFill>
                  <a:schemeClr val="tx1"/>
                </a:solidFill>
                <a:latin typeface="Book Antiqua" panose="02040602050305030304" pitchFamily="18" charset="0"/>
              </a:defRPr>
            </a:lvl6pPr>
            <a:lvl7pPr marL="2962275" indent="-228600" defTabSz="925513" eaLnBrk="0" fontAlgn="base" hangingPunct="0">
              <a:spcBef>
                <a:spcPct val="0"/>
              </a:spcBef>
              <a:spcAft>
                <a:spcPct val="0"/>
              </a:spcAft>
              <a:defRPr sz="2000">
                <a:solidFill>
                  <a:schemeClr val="tx1"/>
                </a:solidFill>
                <a:latin typeface="Book Antiqua" panose="02040602050305030304" pitchFamily="18" charset="0"/>
              </a:defRPr>
            </a:lvl7pPr>
            <a:lvl8pPr marL="3419475" indent="-228600" defTabSz="925513" eaLnBrk="0" fontAlgn="base" hangingPunct="0">
              <a:spcBef>
                <a:spcPct val="0"/>
              </a:spcBef>
              <a:spcAft>
                <a:spcPct val="0"/>
              </a:spcAft>
              <a:defRPr sz="2000">
                <a:solidFill>
                  <a:schemeClr val="tx1"/>
                </a:solidFill>
                <a:latin typeface="Book Antiqua" panose="02040602050305030304" pitchFamily="18" charset="0"/>
              </a:defRPr>
            </a:lvl8pPr>
            <a:lvl9pPr marL="3876675" indent="-228600" defTabSz="925513" eaLnBrk="0" fontAlgn="base" hangingPunct="0">
              <a:spcBef>
                <a:spcPct val="0"/>
              </a:spcBef>
              <a:spcAft>
                <a:spcPct val="0"/>
              </a:spcAft>
              <a:defRPr sz="2000">
                <a:solidFill>
                  <a:schemeClr val="tx1"/>
                </a:solidFill>
                <a:latin typeface="Book Antiqua" panose="02040602050305030304" pitchFamily="18" charset="0"/>
              </a:defRPr>
            </a:lvl9pPr>
          </a:lstStyle>
          <a:p>
            <a:pPr algn="r" eaLnBrk="1" hangingPunct="1"/>
            <a:fld id="{F3342792-3D44-4B7B-BA66-7E4B8874744A}" type="slidenum">
              <a:rPr lang="en-US" altLang="en-US" sz="1200">
                <a:latin typeface="Times New Roman" panose="02020603050405020304" pitchFamily="18" charset="0"/>
              </a:rPr>
              <a:pPr algn="r" eaLnBrk="1" hangingPunct="1"/>
              <a:t>12</a:t>
            </a:fld>
            <a:endParaRPr lang="en-US" altLang="en-US" sz="1200">
              <a:latin typeface="Times New Roman" panose="02020603050405020304" pitchFamily="18" charset="0"/>
            </a:endParaRPr>
          </a:p>
        </p:txBody>
      </p:sp>
      <p:sp>
        <p:nvSpPr>
          <p:cNvPr id="27652" name="Rectangle 2">
            <a:extLst>
              <a:ext uri="{FF2B5EF4-FFF2-40B4-BE49-F238E27FC236}">
                <a16:creationId xmlns:a16="http://schemas.microsoft.com/office/drawing/2014/main" id="{5130AA54-A8A2-4EB6-AB55-B98195E5C4CA}"/>
              </a:ext>
            </a:extLst>
          </p:cNvPr>
          <p:cNvSpPr>
            <a:spLocks noRot="1" noChangeArrowheads="1" noTextEdit="1"/>
          </p:cNvSpPr>
          <p:nvPr>
            <p:ph type="sldImg"/>
          </p:nvPr>
        </p:nvSpPr>
        <p:spPr>
          <a:xfrm>
            <a:off x="1169988" y="693738"/>
            <a:ext cx="4618037" cy="3463925"/>
          </a:xfrm>
          <a:ln/>
        </p:spPr>
      </p:sp>
      <p:sp>
        <p:nvSpPr>
          <p:cNvPr id="27653" name="Rectangle 3">
            <a:extLst>
              <a:ext uri="{FF2B5EF4-FFF2-40B4-BE49-F238E27FC236}">
                <a16:creationId xmlns:a16="http://schemas.microsoft.com/office/drawing/2014/main" id="{E9412EAC-2B13-4836-A6F7-1A73DAF91C0A}"/>
              </a:ext>
            </a:extLst>
          </p:cNvPr>
          <p:cNvSpPr>
            <a:spLocks noGrp="1" noChangeArrowheads="1"/>
          </p:cNvSpPr>
          <p:nvPr>
            <p:ph type="body" idx="1"/>
          </p:nvPr>
        </p:nvSpPr>
        <p:spPr>
          <a:noFill/>
        </p:spPr>
        <p:txBody>
          <a:bodyPr lIns="92539" tIns="46270" rIns="92539" bIns="46270"/>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AD52331-8EDA-41E1-AEAE-17E12A58BC22}"/>
              </a:ext>
            </a:extLst>
          </p:cNvPr>
          <p:cNvSpPr>
            <a:spLocks noGrp="1" noChangeArrowheads="1"/>
          </p:cNvSpPr>
          <p:nvPr>
            <p:ph type="sldNum" sz="quarter" idx="5"/>
          </p:nvPr>
        </p:nvSpPr>
        <p:spPr>
          <a:noFill/>
        </p:spPr>
        <p:txBody>
          <a:bodyPr/>
          <a:lstStyle>
            <a:lvl1pPr defTabSz="925513">
              <a:defRPr sz="2000">
                <a:solidFill>
                  <a:schemeClr val="tx1"/>
                </a:solidFill>
                <a:latin typeface="Book Antiqua" panose="02040602050305030304" pitchFamily="18" charset="0"/>
              </a:defRPr>
            </a:lvl1pPr>
            <a:lvl2pPr marL="742950" indent="-285750" defTabSz="925513">
              <a:defRPr sz="2000">
                <a:solidFill>
                  <a:schemeClr val="tx1"/>
                </a:solidFill>
                <a:latin typeface="Book Antiqua" panose="02040602050305030304" pitchFamily="18" charset="0"/>
              </a:defRPr>
            </a:lvl2pPr>
            <a:lvl3pPr marL="1143000" indent="-228600" defTabSz="925513">
              <a:defRPr sz="2000">
                <a:solidFill>
                  <a:schemeClr val="tx1"/>
                </a:solidFill>
                <a:latin typeface="Book Antiqua" panose="02040602050305030304" pitchFamily="18" charset="0"/>
              </a:defRPr>
            </a:lvl3pPr>
            <a:lvl4pPr marL="1600200" indent="-228600" defTabSz="925513">
              <a:defRPr sz="2000">
                <a:solidFill>
                  <a:schemeClr val="tx1"/>
                </a:solidFill>
                <a:latin typeface="Book Antiqua" panose="02040602050305030304" pitchFamily="18" charset="0"/>
              </a:defRPr>
            </a:lvl4pPr>
            <a:lvl5pPr marL="2057400" indent="-228600" defTabSz="925513">
              <a:defRPr sz="2000">
                <a:solidFill>
                  <a:schemeClr val="tx1"/>
                </a:solidFill>
                <a:latin typeface="Book Antiqua" panose="02040602050305030304" pitchFamily="18" charset="0"/>
              </a:defRPr>
            </a:lvl5pPr>
            <a:lvl6pPr marL="2514600" indent="-228600" defTabSz="925513" eaLnBrk="0" fontAlgn="base" hangingPunct="0">
              <a:spcBef>
                <a:spcPct val="0"/>
              </a:spcBef>
              <a:spcAft>
                <a:spcPct val="0"/>
              </a:spcAft>
              <a:defRPr sz="2000">
                <a:solidFill>
                  <a:schemeClr val="tx1"/>
                </a:solidFill>
                <a:latin typeface="Book Antiqua" panose="02040602050305030304" pitchFamily="18" charset="0"/>
              </a:defRPr>
            </a:lvl6pPr>
            <a:lvl7pPr marL="2971800" indent="-228600" defTabSz="925513" eaLnBrk="0" fontAlgn="base" hangingPunct="0">
              <a:spcBef>
                <a:spcPct val="0"/>
              </a:spcBef>
              <a:spcAft>
                <a:spcPct val="0"/>
              </a:spcAft>
              <a:defRPr sz="2000">
                <a:solidFill>
                  <a:schemeClr val="tx1"/>
                </a:solidFill>
                <a:latin typeface="Book Antiqua" panose="02040602050305030304" pitchFamily="18" charset="0"/>
              </a:defRPr>
            </a:lvl7pPr>
            <a:lvl8pPr marL="3429000" indent="-228600" defTabSz="925513" eaLnBrk="0" fontAlgn="base" hangingPunct="0">
              <a:spcBef>
                <a:spcPct val="0"/>
              </a:spcBef>
              <a:spcAft>
                <a:spcPct val="0"/>
              </a:spcAft>
              <a:defRPr sz="2000">
                <a:solidFill>
                  <a:schemeClr val="tx1"/>
                </a:solidFill>
                <a:latin typeface="Book Antiqua" panose="02040602050305030304" pitchFamily="18" charset="0"/>
              </a:defRPr>
            </a:lvl8pPr>
            <a:lvl9pPr marL="3886200" indent="-228600" defTabSz="925513" eaLnBrk="0" fontAlgn="base" hangingPunct="0">
              <a:spcBef>
                <a:spcPct val="0"/>
              </a:spcBef>
              <a:spcAft>
                <a:spcPct val="0"/>
              </a:spcAft>
              <a:defRPr sz="2000">
                <a:solidFill>
                  <a:schemeClr val="tx1"/>
                </a:solidFill>
                <a:latin typeface="Book Antiqua" panose="02040602050305030304" pitchFamily="18" charset="0"/>
              </a:defRPr>
            </a:lvl9pPr>
          </a:lstStyle>
          <a:p>
            <a:fld id="{6D71CEDE-4168-489A-97DC-771312645CC8}" type="slidenum">
              <a:rPr lang="en-US" altLang="en-US" sz="1200">
                <a:latin typeface="Trebuchet MS" panose="020B0603020202020204" pitchFamily="34" charset="0"/>
              </a:rPr>
              <a:pPr/>
              <a:t>18</a:t>
            </a:fld>
            <a:endParaRPr lang="en-US" altLang="en-US" sz="1200">
              <a:latin typeface="Trebuchet MS" panose="020B0603020202020204" pitchFamily="34" charset="0"/>
            </a:endParaRPr>
          </a:p>
        </p:txBody>
      </p:sp>
      <p:sp>
        <p:nvSpPr>
          <p:cNvPr id="34819" name="Rectangle 7">
            <a:extLst>
              <a:ext uri="{FF2B5EF4-FFF2-40B4-BE49-F238E27FC236}">
                <a16:creationId xmlns:a16="http://schemas.microsoft.com/office/drawing/2014/main" id="{3BBC2C81-9DDD-4FE1-9AE5-757DE5FE1710}"/>
              </a:ext>
            </a:extLst>
          </p:cNvPr>
          <p:cNvSpPr txBox="1">
            <a:spLocks noGrp="1" noChangeArrowheads="1"/>
          </p:cNvSpPr>
          <p:nvPr/>
        </p:nvSpPr>
        <p:spPr bwMode="auto">
          <a:xfrm>
            <a:off x="3941763" y="8778875"/>
            <a:ext cx="3013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39" tIns="46270" rIns="92539" bIns="46270" anchor="b"/>
          <a:lstStyle>
            <a:lvl1pPr defTabSz="925513">
              <a:defRPr sz="2000">
                <a:solidFill>
                  <a:schemeClr val="tx1"/>
                </a:solidFill>
                <a:latin typeface="Book Antiqua" panose="02040602050305030304" pitchFamily="18" charset="0"/>
              </a:defRPr>
            </a:lvl1pPr>
            <a:lvl2pPr marL="739775" indent="-284163" defTabSz="925513">
              <a:defRPr sz="2000">
                <a:solidFill>
                  <a:schemeClr val="tx1"/>
                </a:solidFill>
                <a:latin typeface="Book Antiqua" panose="02040602050305030304" pitchFamily="18" charset="0"/>
              </a:defRPr>
            </a:lvl2pPr>
            <a:lvl3pPr marL="1138238" indent="-228600" defTabSz="925513">
              <a:defRPr sz="2000">
                <a:solidFill>
                  <a:schemeClr val="tx1"/>
                </a:solidFill>
                <a:latin typeface="Book Antiqua" panose="02040602050305030304" pitchFamily="18" charset="0"/>
              </a:defRPr>
            </a:lvl3pPr>
            <a:lvl4pPr marL="1592263" indent="-227013" defTabSz="925513">
              <a:defRPr sz="2000">
                <a:solidFill>
                  <a:schemeClr val="tx1"/>
                </a:solidFill>
                <a:latin typeface="Book Antiqua" panose="02040602050305030304" pitchFamily="18" charset="0"/>
              </a:defRPr>
            </a:lvl4pPr>
            <a:lvl5pPr marL="2047875" indent="-228600" defTabSz="925513">
              <a:defRPr sz="2000">
                <a:solidFill>
                  <a:schemeClr val="tx1"/>
                </a:solidFill>
                <a:latin typeface="Book Antiqua" panose="02040602050305030304" pitchFamily="18" charset="0"/>
              </a:defRPr>
            </a:lvl5pPr>
            <a:lvl6pPr marL="2505075" indent="-228600" defTabSz="925513" eaLnBrk="0" fontAlgn="base" hangingPunct="0">
              <a:spcBef>
                <a:spcPct val="0"/>
              </a:spcBef>
              <a:spcAft>
                <a:spcPct val="0"/>
              </a:spcAft>
              <a:defRPr sz="2000">
                <a:solidFill>
                  <a:schemeClr val="tx1"/>
                </a:solidFill>
                <a:latin typeface="Book Antiqua" panose="02040602050305030304" pitchFamily="18" charset="0"/>
              </a:defRPr>
            </a:lvl6pPr>
            <a:lvl7pPr marL="2962275" indent="-228600" defTabSz="925513" eaLnBrk="0" fontAlgn="base" hangingPunct="0">
              <a:spcBef>
                <a:spcPct val="0"/>
              </a:spcBef>
              <a:spcAft>
                <a:spcPct val="0"/>
              </a:spcAft>
              <a:defRPr sz="2000">
                <a:solidFill>
                  <a:schemeClr val="tx1"/>
                </a:solidFill>
                <a:latin typeface="Book Antiqua" panose="02040602050305030304" pitchFamily="18" charset="0"/>
              </a:defRPr>
            </a:lvl7pPr>
            <a:lvl8pPr marL="3419475" indent="-228600" defTabSz="925513" eaLnBrk="0" fontAlgn="base" hangingPunct="0">
              <a:spcBef>
                <a:spcPct val="0"/>
              </a:spcBef>
              <a:spcAft>
                <a:spcPct val="0"/>
              </a:spcAft>
              <a:defRPr sz="2000">
                <a:solidFill>
                  <a:schemeClr val="tx1"/>
                </a:solidFill>
                <a:latin typeface="Book Antiqua" panose="02040602050305030304" pitchFamily="18" charset="0"/>
              </a:defRPr>
            </a:lvl8pPr>
            <a:lvl9pPr marL="3876675" indent="-228600" defTabSz="925513" eaLnBrk="0" fontAlgn="base" hangingPunct="0">
              <a:spcBef>
                <a:spcPct val="0"/>
              </a:spcBef>
              <a:spcAft>
                <a:spcPct val="0"/>
              </a:spcAft>
              <a:defRPr sz="2000">
                <a:solidFill>
                  <a:schemeClr val="tx1"/>
                </a:solidFill>
                <a:latin typeface="Book Antiqua" panose="02040602050305030304" pitchFamily="18" charset="0"/>
              </a:defRPr>
            </a:lvl9pPr>
          </a:lstStyle>
          <a:p>
            <a:pPr algn="r" eaLnBrk="1" hangingPunct="1"/>
            <a:fld id="{BA7AF95E-77F2-4673-AD0E-7F245DE792E2}" type="slidenum">
              <a:rPr lang="en-US" altLang="en-US" sz="1200">
                <a:latin typeface="Times New Roman" panose="02020603050405020304" pitchFamily="18" charset="0"/>
              </a:rPr>
              <a:pPr algn="r" eaLnBrk="1" hangingPunct="1"/>
              <a:t>18</a:t>
            </a:fld>
            <a:endParaRPr lang="en-US" altLang="en-US" sz="1200">
              <a:latin typeface="Times New Roman" panose="02020603050405020304" pitchFamily="18" charset="0"/>
            </a:endParaRPr>
          </a:p>
        </p:txBody>
      </p:sp>
      <p:sp>
        <p:nvSpPr>
          <p:cNvPr id="34820" name="Rectangle 2">
            <a:extLst>
              <a:ext uri="{FF2B5EF4-FFF2-40B4-BE49-F238E27FC236}">
                <a16:creationId xmlns:a16="http://schemas.microsoft.com/office/drawing/2014/main" id="{E21AC2B1-B944-4C64-B930-788D3AD7B4A8}"/>
              </a:ext>
            </a:extLst>
          </p:cNvPr>
          <p:cNvSpPr>
            <a:spLocks noRot="1" noChangeArrowheads="1" noTextEdit="1"/>
          </p:cNvSpPr>
          <p:nvPr>
            <p:ph type="sldImg"/>
          </p:nvPr>
        </p:nvSpPr>
        <p:spPr>
          <a:xfrm>
            <a:off x="1169988" y="693738"/>
            <a:ext cx="4618037" cy="3463925"/>
          </a:xfrm>
          <a:ln/>
        </p:spPr>
      </p:sp>
      <p:sp>
        <p:nvSpPr>
          <p:cNvPr id="34821" name="Rectangle 3">
            <a:extLst>
              <a:ext uri="{FF2B5EF4-FFF2-40B4-BE49-F238E27FC236}">
                <a16:creationId xmlns:a16="http://schemas.microsoft.com/office/drawing/2014/main" id="{0F0E6E14-6C75-47B7-A92D-4465238CAE44}"/>
              </a:ext>
            </a:extLst>
          </p:cNvPr>
          <p:cNvSpPr>
            <a:spLocks noGrp="1" noChangeArrowheads="1"/>
          </p:cNvSpPr>
          <p:nvPr>
            <p:ph type="body" idx="1"/>
          </p:nvPr>
        </p:nvSpPr>
        <p:spPr>
          <a:noFill/>
        </p:spPr>
        <p:txBody>
          <a:bodyPr lIns="92539" tIns="46270" rIns="92539" bIns="46270"/>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96F58A76-5F5B-4936-9CB0-75E327C4E022}"/>
              </a:ext>
            </a:extLst>
          </p:cNvPr>
          <p:cNvSpPr>
            <a:spLocks noGrp="1" noChangeArrowheads="1"/>
          </p:cNvSpPr>
          <p:nvPr>
            <p:ph type="sldNum" sz="quarter" idx="5"/>
          </p:nvPr>
        </p:nvSpPr>
        <p:spPr>
          <a:noFill/>
        </p:spPr>
        <p:txBody>
          <a:bodyPr/>
          <a:lstStyle>
            <a:lvl1pPr defTabSz="925513">
              <a:defRPr sz="2000">
                <a:solidFill>
                  <a:schemeClr val="tx1"/>
                </a:solidFill>
                <a:latin typeface="Book Antiqua" panose="02040602050305030304" pitchFamily="18" charset="0"/>
              </a:defRPr>
            </a:lvl1pPr>
            <a:lvl2pPr marL="742950" indent="-285750" defTabSz="925513">
              <a:defRPr sz="2000">
                <a:solidFill>
                  <a:schemeClr val="tx1"/>
                </a:solidFill>
                <a:latin typeface="Book Antiqua" panose="02040602050305030304" pitchFamily="18" charset="0"/>
              </a:defRPr>
            </a:lvl2pPr>
            <a:lvl3pPr marL="1143000" indent="-228600" defTabSz="925513">
              <a:defRPr sz="2000">
                <a:solidFill>
                  <a:schemeClr val="tx1"/>
                </a:solidFill>
                <a:latin typeface="Book Antiqua" panose="02040602050305030304" pitchFamily="18" charset="0"/>
              </a:defRPr>
            </a:lvl3pPr>
            <a:lvl4pPr marL="1600200" indent="-228600" defTabSz="925513">
              <a:defRPr sz="2000">
                <a:solidFill>
                  <a:schemeClr val="tx1"/>
                </a:solidFill>
                <a:latin typeface="Book Antiqua" panose="02040602050305030304" pitchFamily="18" charset="0"/>
              </a:defRPr>
            </a:lvl4pPr>
            <a:lvl5pPr marL="2057400" indent="-228600" defTabSz="925513">
              <a:defRPr sz="2000">
                <a:solidFill>
                  <a:schemeClr val="tx1"/>
                </a:solidFill>
                <a:latin typeface="Book Antiqua" panose="02040602050305030304" pitchFamily="18" charset="0"/>
              </a:defRPr>
            </a:lvl5pPr>
            <a:lvl6pPr marL="2514600" indent="-228600" defTabSz="925513" eaLnBrk="0" fontAlgn="base" hangingPunct="0">
              <a:spcBef>
                <a:spcPct val="0"/>
              </a:spcBef>
              <a:spcAft>
                <a:spcPct val="0"/>
              </a:spcAft>
              <a:defRPr sz="2000">
                <a:solidFill>
                  <a:schemeClr val="tx1"/>
                </a:solidFill>
                <a:latin typeface="Book Antiqua" panose="02040602050305030304" pitchFamily="18" charset="0"/>
              </a:defRPr>
            </a:lvl6pPr>
            <a:lvl7pPr marL="2971800" indent="-228600" defTabSz="925513" eaLnBrk="0" fontAlgn="base" hangingPunct="0">
              <a:spcBef>
                <a:spcPct val="0"/>
              </a:spcBef>
              <a:spcAft>
                <a:spcPct val="0"/>
              </a:spcAft>
              <a:defRPr sz="2000">
                <a:solidFill>
                  <a:schemeClr val="tx1"/>
                </a:solidFill>
                <a:latin typeface="Book Antiqua" panose="02040602050305030304" pitchFamily="18" charset="0"/>
              </a:defRPr>
            </a:lvl7pPr>
            <a:lvl8pPr marL="3429000" indent="-228600" defTabSz="925513" eaLnBrk="0" fontAlgn="base" hangingPunct="0">
              <a:spcBef>
                <a:spcPct val="0"/>
              </a:spcBef>
              <a:spcAft>
                <a:spcPct val="0"/>
              </a:spcAft>
              <a:defRPr sz="2000">
                <a:solidFill>
                  <a:schemeClr val="tx1"/>
                </a:solidFill>
                <a:latin typeface="Book Antiqua" panose="02040602050305030304" pitchFamily="18" charset="0"/>
              </a:defRPr>
            </a:lvl8pPr>
            <a:lvl9pPr marL="3886200" indent="-228600" defTabSz="925513" eaLnBrk="0" fontAlgn="base" hangingPunct="0">
              <a:spcBef>
                <a:spcPct val="0"/>
              </a:spcBef>
              <a:spcAft>
                <a:spcPct val="0"/>
              </a:spcAft>
              <a:defRPr sz="2000">
                <a:solidFill>
                  <a:schemeClr val="tx1"/>
                </a:solidFill>
                <a:latin typeface="Book Antiqua" panose="02040602050305030304" pitchFamily="18" charset="0"/>
              </a:defRPr>
            </a:lvl9pPr>
          </a:lstStyle>
          <a:p>
            <a:fld id="{0009098E-5AC3-4046-A76A-594759D2DE7E}" type="slidenum">
              <a:rPr lang="en-US" altLang="en-US" sz="1200">
                <a:latin typeface="Trebuchet MS" panose="020B0603020202020204" pitchFamily="34" charset="0"/>
              </a:rPr>
              <a:pPr/>
              <a:t>28</a:t>
            </a:fld>
            <a:endParaRPr lang="en-US" altLang="en-US" sz="1200">
              <a:latin typeface="Trebuchet MS" panose="020B0603020202020204" pitchFamily="34" charset="0"/>
            </a:endParaRPr>
          </a:p>
        </p:txBody>
      </p:sp>
      <p:sp>
        <p:nvSpPr>
          <p:cNvPr id="46083" name="Rectangle 7">
            <a:extLst>
              <a:ext uri="{FF2B5EF4-FFF2-40B4-BE49-F238E27FC236}">
                <a16:creationId xmlns:a16="http://schemas.microsoft.com/office/drawing/2014/main" id="{E100636A-09C9-45EF-AE33-E079F19AB3F2}"/>
              </a:ext>
            </a:extLst>
          </p:cNvPr>
          <p:cNvSpPr txBox="1">
            <a:spLocks noGrp="1" noChangeArrowheads="1"/>
          </p:cNvSpPr>
          <p:nvPr/>
        </p:nvSpPr>
        <p:spPr bwMode="auto">
          <a:xfrm>
            <a:off x="3941763" y="8778875"/>
            <a:ext cx="3013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39" tIns="46270" rIns="92539" bIns="46270" anchor="b"/>
          <a:lstStyle>
            <a:lvl1pPr defTabSz="925513">
              <a:defRPr sz="2000">
                <a:solidFill>
                  <a:schemeClr val="tx1"/>
                </a:solidFill>
                <a:latin typeface="Book Antiqua" panose="02040602050305030304" pitchFamily="18" charset="0"/>
              </a:defRPr>
            </a:lvl1pPr>
            <a:lvl2pPr marL="739775" indent="-284163" defTabSz="925513">
              <a:defRPr sz="2000">
                <a:solidFill>
                  <a:schemeClr val="tx1"/>
                </a:solidFill>
                <a:latin typeface="Book Antiqua" panose="02040602050305030304" pitchFamily="18" charset="0"/>
              </a:defRPr>
            </a:lvl2pPr>
            <a:lvl3pPr marL="1138238" indent="-228600" defTabSz="925513">
              <a:defRPr sz="2000">
                <a:solidFill>
                  <a:schemeClr val="tx1"/>
                </a:solidFill>
                <a:latin typeface="Book Antiqua" panose="02040602050305030304" pitchFamily="18" charset="0"/>
              </a:defRPr>
            </a:lvl3pPr>
            <a:lvl4pPr marL="1592263" indent="-227013" defTabSz="925513">
              <a:defRPr sz="2000">
                <a:solidFill>
                  <a:schemeClr val="tx1"/>
                </a:solidFill>
                <a:latin typeface="Book Antiqua" panose="02040602050305030304" pitchFamily="18" charset="0"/>
              </a:defRPr>
            </a:lvl4pPr>
            <a:lvl5pPr marL="2047875" indent="-228600" defTabSz="925513">
              <a:defRPr sz="2000">
                <a:solidFill>
                  <a:schemeClr val="tx1"/>
                </a:solidFill>
                <a:latin typeface="Book Antiqua" panose="02040602050305030304" pitchFamily="18" charset="0"/>
              </a:defRPr>
            </a:lvl5pPr>
            <a:lvl6pPr marL="2505075" indent="-228600" defTabSz="925513" eaLnBrk="0" fontAlgn="base" hangingPunct="0">
              <a:spcBef>
                <a:spcPct val="0"/>
              </a:spcBef>
              <a:spcAft>
                <a:spcPct val="0"/>
              </a:spcAft>
              <a:defRPr sz="2000">
                <a:solidFill>
                  <a:schemeClr val="tx1"/>
                </a:solidFill>
                <a:latin typeface="Book Antiqua" panose="02040602050305030304" pitchFamily="18" charset="0"/>
              </a:defRPr>
            </a:lvl6pPr>
            <a:lvl7pPr marL="2962275" indent="-228600" defTabSz="925513" eaLnBrk="0" fontAlgn="base" hangingPunct="0">
              <a:spcBef>
                <a:spcPct val="0"/>
              </a:spcBef>
              <a:spcAft>
                <a:spcPct val="0"/>
              </a:spcAft>
              <a:defRPr sz="2000">
                <a:solidFill>
                  <a:schemeClr val="tx1"/>
                </a:solidFill>
                <a:latin typeface="Book Antiqua" panose="02040602050305030304" pitchFamily="18" charset="0"/>
              </a:defRPr>
            </a:lvl7pPr>
            <a:lvl8pPr marL="3419475" indent="-228600" defTabSz="925513" eaLnBrk="0" fontAlgn="base" hangingPunct="0">
              <a:spcBef>
                <a:spcPct val="0"/>
              </a:spcBef>
              <a:spcAft>
                <a:spcPct val="0"/>
              </a:spcAft>
              <a:defRPr sz="2000">
                <a:solidFill>
                  <a:schemeClr val="tx1"/>
                </a:solidFill>
                <a:latin typeface="Book Antiqua" panose="02040602050305030304" pitchFamily="18" charset="0"/>
              </a:defRPr>
            </a:lvl8pPr>
            <a:lvl9pPr marL="3876675" indent="-228600" defTabSz="925513" eaLnBrk="0" fontAlgn="base" hangingPunct="0">
              <a:spcBef>
                <a:spcPct val="0"/>
              </a:spcBef>
              <a:spcAft>
                <a:spcPct val="0"/>
              </a:spcAft>
              <a:defRPr sz="2000">
                <a:solidFill>
                  <a:schemeClr val="tx1"/>
                </a:solidFill>
                <a:latin typeface="Book Antiqua" panose="02040602050305030304" pitchFamily="18" charset="0"/>
              </a:defRPr>
            </a:lvl9pPr>
          </a:lstStyle>
          <a:p>
            <a:pPr algn="r" eaLnBrk="1" hangingPunct="1"/>
            <a:fld id="{6D074626-9A24-4BA0-8B9D-E53DB3F34226}" type="slidenum">
              <a:rPr lang="en-US" altLang="en-US" sz="1200">
                <a:latin typeface="Times New Roman" panose="02020603050405020304" pitchFamily="18" charset="0"/>
              </a:rPr>
              <a:pPr algn="r" eaLnBrk="1" hangingPunct="1"/>
              <a:t>28</a:t>
            </a:fld>
            <a:endParaRPr lang="en-US" altLang="en-US" sz="1200">
              <a:latin typeface="Times New Roman" panose="02020603050405020304" pitchFamily="18" charset="0"/>
            </a:endParaRPr>
          </a:p>
        </p:txBody>
      </p:sp>
      <p:sp>
        <p:nvSpPr>
          <p:cNvPr id="46084" name="Rectangle 2">
            <a:extLst>
              <a:ext uri="{FF2B5EF4-FFF2-40B4-BE49-F238E27FC236}">
                <a16:creationId xmlns:a16="http://schemas.microsoft.com/office/drawing/2014/main" id="{2B45F9FA-210C-479E-8938-F390D7F3ABC3}"/>
              </a:ext>
            </a:extLst>
          </p:cNvPr>
          <p:cNvSpPr>
            <a:spLocks noChangeArrowheads="1" noTextEdit="1"/>
          </p:cNvSpPr>
          <p:nvPr>
            <p:ph type="sldImg"/>
          </p:nvPr>
        </p:nvSpPr>
        <p:spPr>
          <a:xfrm>
            <a:off x="1169988" y="693738"/>
            <a:ext cx="4618037" cy="3463925"/>
          </a:xfrm>
          <a:ln/>
        </p:spPr>
      </p:sp>
      <p:sp>
        <p:nvSpPr>
          <p:cNvPr id="46085" name="Rectangle 3">
            <a:extLst>
              <a:ext uri="{FF2B5EF4-FFF2-40B4-BE49-F238E27FC236}">
                <a16:creationId xmlns:a16="http://schemas.microsoft.com/office/drawing/2014/main" id="{6404FE0B-F393-4F04-B953-7DB3E8F1D13B}"/>
              </a:ext>
            </a:extLst>
          </p:cNvPr>
          <p:cNvSpPr>
            <a:spLocks noGrp="1" noChangeArrowheads="1"/>
          </p:cNvSpPr>
          <p:nvPr>
            <p:ph type="body" idx="1"/>
          </p:nvPr>
        </p:nvSpPr>
        <p:spPr>
          <a:noFill/>
        </p:spPr>
        <p:txBody>
          <a:bodyPr lIns="92539" tIns="46270" rIns="92539" bIns="46270"/>
          <a:lstStyle/>
          <a:p>
            <a:pPr eaLnBrk="1" hangingPunct="1"/>
            <a:r>
              <a:rPr lang="en-US" altLang="en-US"/>
              <a:t>Add some examples to add, modify and remove the permissions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42F5707-A049-4BF0-960F-909900BA0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7938"/>
            <a:ext cx="9159876" cy="687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3733800" y="3365500"/>
            <a:ext cx="5308600" cy="685800"/>
          </a:xfrm>
        </p:spPr>
        <p:txBody>
          <a:bodyPr/>
          <a:lstStyle>
            <a:lvl1pPr algn="r">
              <a:lnSpc>
                <a:spcPct val="125000"/>
              </a:lnSpc>
              <a:defRPr sz="2800" b="1"/>
            </a:lvl1pPr>
          </a:lstStyle>
          <a:p>
            <a:r>
              <a:rPr lang="en-US"/>
              <a:t>Click to edit Master title style</a:t>
            </a:r>
            <a:endParaRPr lang="en-US" dirty="0"/>
          </a:p>
        </p:txBody>
      </p:sp>
      <p:sp>
        <p:nvSpPr>
          <p:cNvPr id="3075" name="Rectangle 3"/>
          <p:cNvSpPr>
            <a:spLocks noGrp="1" noChangeArrowheads="1"/>
          </p:cNvSpPr>
          <p:nvPr>
            <p:ph type="subTitle" idx="1"/>
          </p:nvPr>
        </p:nvSpPr>
        <p:spPr>
          <a:xfrm>
            <a:off x="5010551" y="3898900"/>
            <a:ext cx="4031848" cy="520700"/>
          </a:xfrm>
          <a:prstGeom prst="rect">
            <a:avLst/>
          </a:prstGeom>
        </p:spPr>
        <p:txBody>
          <a:bodyPr/>
          <a:lstStyle>
            <a:lvl1pPr marL="0" indent="0" algn="r">
              <a:buFont typeface="Wingdings" pitchFamily="2" charset="2"/>
              <a:buNone/>
              <a:defRPr sz="1800" b="1">
                <a:solidFill>
                  <a:srgbClr val="9AAF19"/>
                </a:solidFill>
                <a:latin typeface="Arial" pitchFamily="34" charset="0"/>
                <a:cs typeface="Arial" pitchFamily="34" charset="0"/>
              </a:defRPr>
            </a:lvl1pPr>
          </a:lstStyle>
          <a:p>
            <a:r>
              <a:rPr lang="en-US"/>
              <a:t>Click to edit Master subtitle style</a:t>
            </a:r>
          </a:p>
        </p:txBody>
      </p:sp>
    </p:spTree>
    <p:extLst>
      <p:ext uri="{BB962C8B-B14F-4D97-AF65-F5344CB8AC3E}">
        <p14:creationId xmlns:p14="http://schemas.microsoft.com/office/powerpoint/2010/main" val="202202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553200" cy="758952"/>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371600"/>
            <a:ext cx="8229600" cy="4525963"/>
          </a:xfrm>
          <a:prstGeom prst="rect">
            <a:avLst/>
          </a:prstGeom>
        </p:spPr>
        <p:txBody>
          <a:bodyPr/>
          <a:lstStyle>
            <a:lvl1pPr>
              <a:buClr>
                <a:schemeClr val="accent1">
                  <a:lumMod val="75000"/>
                </a:schemeClr>
              </a:buClr>
              <a:defRPr sz="1800" b="1" baseline="0">
                <a:solidFill>
                  <a:schemeClr val="tx1">
                    <a:lumMod val="50000"/>
                    <a:lumOff val="50000"/>
                  </a:schemeClr>
                </a:solidFill>
                <a:latin typeface="+mn-lt"/>
                <a:cs typeface="Arial" pitchFamily="34" charset="0"/>
              </a:defRPr>
            </a:lvl1pPr>
            <a:lvl2pPr>
              <a:buClrTx/>
              <a:defRPr sz="1400">
                <a:solidFill>
                  <a:schemeClr val="tx1">
                    <a:lumMod val="65000"/>
                    <a:lumOff val="35000"/>
                  </a:schemeClr>
                </a:solidFill>
                <a:latin typeface="+mn-lt"/>
                <a:cs typeface="Arial" pitchFamily="34" charset="0"/>
              </a:defRPr>
            </a:lvl2pPr>
            <a:lvl3pPr>
              <a:buClrTx/>
              <a:buFont typeface="Arial" pitchFamily="34" charset="0"/>
              <a:buChar char="•"/>
              <a:defRPr sz="1400" baseline="0">
                <a:solidFill>
                  <a:schemeClr val="tx1">
                    <a:lumMod val="65000"/>
                    <a:lumOff val="35000"/>
                  </a:schemeClr>
                </a:solidFill>
                <a:latin typeface="+mn-lt"/>
              </a:defRPr>
            </a:lvl3pPr>
            <a:lvl4pPr>
              <a:buClr>
                <a:schemeClr val="tx1">
                  <a:lumMod val="75000"/>
                  <a:lumOff val="25000"/>
                </a:schemeClr>
              </a:buClr>
              <a:defRPr sz="1200">
                <a:latin typeface="+mn-lt"/>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Rectangle 11">
            <a:extLst>
              <a:ext uri="{FF2B5EF4-FFF2-40B4-BE49-F238E27FC236}">
                <a16:creationId xmlns:a16="http://schemas.microsoft.com/office/drawing/2014/main" id="{D78A0B3B-F556-4E05-A568-468C5F399B54}"/>
              </a:ext>
            </a:extLst>
          </p:cNvPr>
          <p:cNvSpPr>
            <a:spLocks noGrp="1" noChangeArrowheads="1"/>
          </p:cNvSpPr>
          <p:nvPr>
            <p:ph type="sldNum" sz="quarter" idx="10"/>
          </p:nvPr>
        </p:nvSpPr>
        <p:spPr/>
        <p:txBody>
          <a:bodyPr/>
          <a:lstStyle>
            <a:lvl1pPr eaLnBrk="0" hangingPunct="0">
              <a:defRPr/>
            </a:lvl1pPr>
          </a:lstStyle>
          <a:p>
            <a:fld id="{98145FB6-75AF-4B53-8BFB-96D64C5801D8}" type="slidenum">
              <a:rPr lang="en-AU" altLang="en-US"/>
              <a:pPr/>
              <a:t>‹#›</a:t>
            </a:fld>
            <a:endParaRPr lang="en-AU" altLang="en-US"/>
          </a:p>
        </p:txBody>
      </p:sp>
    </p:spTree>
    <p:extLst>
      <p:ext uri="{BB962C8B-B14F-4D97-AF65-F5344CB8AC3E}">
        <p14:creationId xmlns:p14="http://schemas.microsoft.com/office/powerpoint/2010/main" val="182506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lnSpc>
                <a:spcPct val="140000"/>
              </a:lnSpc>
              <a:spcBef>
                <a:spcPct val="20000"/>
              </a:spcBef>
              <a:spcAft>
                <a:spcPct val="0"/>
              </a:spcAft>
              <a:buClr>
                <a:schemeClr val="tx1">
                  <a:lumMod val="75000"/>
                  <a:lumOff val="25000"/>
                </a:schemeClr>
              </a:buClr>
              <a:buFont typeface="Wingdings" pitchFamily="2" charset="2"/>
              <a:buChar char="§"/>
              <a:defRPr lang="en-US" sz="1600" b="1" smtClean="0">
                <a:solidFill>
                  <a:schemeClr val="tx1"/>
                </a:solidFill>
                <a:latin typeface="+mn-lt"/>
                <a:ea typeface="+mn-ea"/>
                <a:cs typeface="Arial" pitchFamily="34" charset="0"/>
              </a:defRPr>
            </a:lvl1pPr>
            <a:lvl2pPr algn="l" rtl="0" eaLnBrk="0" fontAlgn="base" hangingPunct="0">
              <a:lnSpc>
                <a:spcPct val="140000"/>
              </a:lnSpc>
              <a:spcBef>
                <a:spcPct val="20000"/>
              </a:spcBef>
              <a:spcAft>
                <a:spcPct val="0"/>
              </a:spcAft>
              <a:buClr>
                <a:schemeClr val="tx1">
                  <a:lumMod val="75000"/>
                  <a:lumOff val="25000"/>
                </a:schemeClr>
              </a:buClr>
              <a:buFont typeface="Wingdings" pitchFamily="2" charset="2"/>
              <a:buChar char="§"/>
              <a:defRPr lang="en-US" sz="1400" b="0" smtClean="0">
                <a:solidFill>
                  <a:srgbClr val="5F5F5F"/>
                </a:solidFill>
                <a:latin typeface="+mn-lt"/>
                <a:ea typeface="+mn-ea"/>
                <a:cs typeface="Arial" pitchFamily="34" charset="0"/>
              </a:defRPr>
            </a:lvl2pPr>
            <a:lvl3pPr algn="l" rtl="0" eaLnBrk="0" fontAlgn="base" hangingPunct="0">
              <a:lnSpc>
                <a:spcPct val="140000"/>
              </a:lnSpc>
              <a:spcBef>
                <a:spcPct val="20000"/>
              </a:spcBef>
              <a:spcAft>
                <a:spcPct val="0"/>
              </a:spcAft>
              <a:buClr>
                <a:schemeClr val="tx1">
                  <a:lumMod val="75000"/>
                  <a:lumOff val="25000"/>
                </a:schemeClr>
              </a:buClr>
              <a:buFont typeface="Wingdings" pitchFamily="2" charset="2"/>
              <a:buChar char="§"/>
              <a:defRPr lang="en-US" sz="1200" b="0" smtClean="0">
                <a:solidFill>
                  <a:srgbClr val="5F5F5F"/>
                </a:solidFill>
                <a:latin typeface="+mn-lt"/>
                <a:ea typeface="+mn-ea"/>
                <a:cs typeface="Arial" pitchFamily="34" charset="0"/>
              </a:defRPr>
            </a:lvl3pPr>
            <a:lvl4pPr algn="l" rtl="0" eaLnBrk="0" fontAlgn="base" hangingPunct="0">
              <a:lnSpc>
                <a:spcPct val="140000"/>
              </a:lnSpc>
              <a:spcBef>
                <a:spcPct val="20000"/>
              </a:spcBef>
              <a:spcAft>
                <a:spcPct val="0"/>
              </a:spcAft>
              <a:buClr>
                <a:schemeClr val="accent2"/>
              </a:buClr>
              <a:buFont typeface="Wingdings" pitchFamily="2" charset="2"/>
              <a:buChar char="§"/>
              <a:defRPr lang="en-US" sz="1600" b="1" smtClean="0">
                <a:solidFill>
                  <a:srgbClr val="5F5F5F"/>
                </a:solidFill>
                <a:latin typeface="Arial" pitchFamily="34" charset="0"/>
                <a:ea typeface="+mn-ea"/>
                <a:cs typeface="Arial" pitchFamily="34" charset="0"/>
              </a:defRPr>
            </a:lvl4pPr>
            <a:lvl5pPr algn="l" rtl="0" eaLnBrk="0" fontAlgn="base" hangingPunct="0">
              <a:lnSpc>
                <a:spcPct val="140000"/>
              </a:lnSpc>
              <a:spcBef>
                <a:spcPct val="20000"/>
              </a:spcBef>
              <a:spcAft>
                <a:spcPct val="0"/>
              </a:spcAft>
              <a:buClr>
                <a:schemeClr val="accent2"/>
              </a:buClr>
              <a:buFont typeface="Wingdings" pitchFamily="2" charset="2"/>
              <a:buChar char="§"/>
              <a:defRPr lang="en-US" sz="1600" b="1">
                <a:solidFill>
                  <a:srgbClr val="5F5F5F"/>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371600"/>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lnSpc>
                <a:spcPct val="140000"/>
              </a:lnSpc>
              <a:spcBef>
                <a:spcPct val="20000"/>
              </a:spcBef>
              <a:spcAft>
                <a:spcPct val="0"/>
              </a:spcAft>
              <a:buClr>
                <a:schemeClr val="tx1">
                  <a:lumMod val="75000"/>
                  <a:lumOff val="25000"/>
                </a:schemeClr>
              </a:buClr>
              <a:buFont typeface="Wingdings" pitchFamily="2" charset="2"/>
              <a:buChar char="§"/>
              <a:defRPr lang="en-US" sz="1600" b="1" smtClean="0">
                <a:solidFill>
                  <a:schemeClr val="tx1"/>
                </a:solidFill>
                <a:latin typeface="+mn-lt"/>
                <a:ea typeface="+mn-ea"/>
                <a:cs typeface="Arial" pitchFamily="34" charset="0"/>
              </a:defRPr>
            </a:lvl1pPr>
            <a:lvl2pPr algn="l" rtl="0" eaLnBrk="0" fontAlgn="base" hangingPunct="0">
              <a:lnSpc>
                <a:spcPct val="140000"/>
              </a:lnSpc>
              <a:spcBef>
                <a:spcPct val="20000"/>
              </a:spcBef>
              <a:spcAft>
                <a:spcPct val="0"/>
              </a:spcAft>
              <a:buClr>
                <a:schemeClr val="tx1">
                  <a:lumMod val="75000"/>
                  <a:lumOff val="25000"/>
                </a:schemeClr>
              </a:buClr>
              <a:buFont typeface="Wingdings" pitchFamily="2" charset="2"/>
              <a:buChar char="§"/>
              <a:defRPr lang="en-US" sz="1400" b="0" smtClean="0">
                <a:solidFill>
                  <a:srgbClr val="5F5F5F"/>
                </a:solidFill>
                <a:latin typeface="+mn-lt"/>
                <a:ea typeface="+mn-ea"/>
                <a:cs typeface="Arial" pitchFamily="34" charset="0"/>
              </a:defRPr>
            </a:lvl2pPr>
            <a:lvl3pPr algn="l" rtl="0" eaLnBrk="0" fontAlgn="base" hangingPunct="0">
              <a:lnSpc>
                <a:spcPct val="140000"/>
              </a:lnSpc>
              <a:spcBef>
                <a:spcPct val="20000"/>
              </a:spcBef>
              <a:spcAft>
                <a:spcPct val="0"/>
              </a:spcAft>
              <a:buClr>
                <a:schemeClr val="tx1">
                  <a:lumMod val="75000"/>
                  <a:lumOff val="25000"/>
                </a:schemeClr>
              </a:buClr>
              <a:buFont typeface="Wingdings" pitchFamily="2" charset="2"/>
              <a:buChar char="§"/>
              <a:defRPr lang="en-US" sz="1200" b="0" smtClean="0">
                <a:solidFill>
                  <a:srgbClr val="5F5F5F"/>
                </a:solidFill>
                <a:latin typeface="+mn-lt"/>
                <a:ea typeface="+mn-ea"/>
                <a:cs typeface="Arial" pitchFamily="34" charset="0"/>
              </a:defRPr>
            </a:lvl3pPr>
            <a:lvl4pPr algn="l" rtl="0" eaLnBrk="0" fontAlgn="base" hangingPunct="0">
              <a:lnSpc>
                <a:spcPct val="140000"/>
              </a:lnSpc>
              <a:spcBef>
                <a:spcPct val="20000"/>
              </a:spcBef>
              <a:spcAft>
                <a:spcPct val="0"/>
              </a:spcAft>
              <a:buClr>
                <a:schemeClr val="accent2"/>
              </a:buClr>
              <a:buFont typeface="Wingdings" pitchFamily="2" charset="2"/>
              <a:buChar char="§"/>
              <a:defRPr lang="en-US" sz="1600" b="1" smtClean="0">
                <a:solidFill>
                  <a:srgbClr val="5F5F5F"/>
                </a:solidFill>
                <a:latin typeface="Arial" pitchFamily="34" charset="0"/>
                <a:ea typeface="+mn-ea"/>
                <a:cs typeface="Arial" pitchFamily="34" charset="0"/>
              </a:defRPr>
            </a:lvl4pPr>
            <a:lvl5pPr algn="l" rtl="0" eaLnBrk="0" fontAlgn="base" hangingPunct="0">
              <a:lnSpc>
                <a:spcPct val="140000"/>
              </a:lnSpc>
              <a:spcBef>
                <a:spcPct val="20000"/>
              </a:spcBef>
              <a:spcAft>
                <a:spcPct val="0"/>
              </a:spcAft>
              <a:buClr>
                <a:schemeClr val="accent2"/>
              </a:buClr>
              <a:buFont typeface="Wingdings" pitchFamily="2" charset="2"/>
              <a:buChar char="§"/>
              <a:defRPr lang="en-US" sz="1600" b="1">
                <a:solidFill>
                  <a:srgbClr val="5F5F5F"/>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Rectangle 11">
            <a:extLst>
              <a:ext uri="{FF2B5EF4-FFF2-40B4-BE49-F238E27FC236}">
                <a16:creationId xmlns:a16="http://schemas.microsoft.com/office/drawing/2014/main" id="{CEE851DE-A452-4903-AA76-3C1DFFCD5877}"/>
              </a:ext>
            </a:extLst>
          </p:cNvPr>
          <p:cNvSpPr>
            <a:spLocks noGrp="1" noChangeArrowheads="1"/>
          </p:cNvSpPr>
          <p:nvPr>
            <p:ph type="sldNum" sz="quarter" idx="10"/>
          </p:nvPr>
        </p:nvSpPr>
        <p:spPr/>
        <p:txBody>
          <a:bodyPr/>
          <a:lstStyle>
            <a:lvl1pPr eaLnBrk="0" hangingPunct="0">
              <a:defRPr/>
            </a:lvl1pPr>
          </a:lstStyle>
          <a:p>
            <a:fld id="{660651DD-D8A1-469B-9228-8DE6A2C2E1A3}" type="slidenum">
              <a:rPr lang="en-AU" altLang="en-US"/>
              <a:pPr/>
              <a:t>‹#›</a:t>
            </a:fld>
            <a:endParaRPr lang="en-AU" altLang="en-US"/>
          </a:p>
        </p:txBody>
      </p:sp>
    </p:spTree>
    <p:extLst>
      <p:ext uri="{BB962C8B-B14F-4D97-AF65-F5344CB8AC3E}">
        <p14:creationId xmlns:p14="http://schemas.microsoft.com/office/powerpoint/2010/main" val="364986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553200" cy="75895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52550"/>
            <a:ext cx="4040188" cy="639762"/>
          </a:xfrm>
          <a:prstGeom prst="rect">
            <a:avLst/>
          </a:prstGeom>
        </p:spPr>
        <p:txBody>
          <a:bodyPr anchor="b"/>
          <a:lstStyle>
            <a:lvl1pPr marL="0" indent="0">
              <a:buNone/>
              <a:defRPr sz="1800" b="1">
                <a:solidFill>
                  <a:schemeClr val="tx1"/>
                </a:solidFill>
                <a:latin typeface="+mn-lt"/>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92312"/>
            <a:ext cx="4040188" cy="3951288"/>
          </a:xfrm>
          <a:prstGeom prst="rect">
            <a:avLst/>
          </a:prstGeom>
        </p:spPr>
        <p:txBody>
          <a:bodyPr/>
          <a:lstStyle>
            <a:lvl1pPr>
              <a:buClr>
                <a:schemeClr val="tx1">
                  <a:lumMod val="75000"/>
                  <a:lumOff val="25000"/>
                </a:schemeClr>
              </a:buClr>
              <a:defRPr sz="1600" b="1">
                <a:latin typeface="+mn-lt"/>
                <a:cs typeface="Arial" pitchFamily="34" charset="0"/>
              </a:defRPr>
            </a:lvl1pPr>
            <a:lvl2pPr>
              <a:buClr>
                <a:schemeClr val="tx1">
                  <a:lumMod val="75000"/>
                  <a:lumOff val="25000"/>
                </a:schemeClr>
              </a:buClr>
              <a:defRPr sz="1400">
                <a:latin typeface="+mn-lt"/>
              </a:defRPr>
            </a:lvl2pPr>
            <a:lvl3pPr>
              <a:buClr>
                <a:schemeClr val="tx1">
                  <a:lumMod val="75000"/>
                  <a:lumOff val="25000"/>
                </a:schemeClr>
              </a:buClr>
              <a:defRPr sz="12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352550"/>
            <a:ext cx="4041775" cy="6397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buNone/>
              <a:defRPr lang="en-US" sz="1800" b="1" smtClean="0">
                <a:solidFill>
                  <a:schemeClr val="tx1"/>
                </a:solidFill>
                <a:latin typeface="+mn-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11"/>
          </p:nvPr>
        </p:nvSpPr>
        <p:spPr>
          <a:xfrm>
            <a:off x="4634753" y="1994647"/>
            <a:ext cx="4040188" cy="3951288"/>
          </a:xfrm>
          <a:prstGeom prst="rect">
            <a:avLst/>
          </a:prstGeom>
        </p:spPr>
        <p:txBody>
          <a:bodyPr/>
          <a:lstStyle>
            <a:lvl1pPr>
              <a:buClr>
                <a:schemeClr val="tx1">
                  <a:lumMod val="75000"/>
                  <a:lumOff val="25000"/>
                </a:schemeClr>
              </a:buClr>
              <a:defRPr sz="1600" b="1">
                <a:latin typeface="+mn-lt"/>
                <a:cs typeface="Arial" pitchFamily="34" charset="0"/>
              </a:defRPr>
            </a:lvl1pPr>
            <a:lvl2pPr>
              <a:buClr>
                <a:schemeClr val="tx1">
                  <a:lumMod val="75000"/>
                  <a:lumOff val="25000"/>
                </a:schemeClr>
              </a:buClr>
              <a:defRPr sz="1400">
                <a:latin typeface="+mn-lt"/>
              </a:defRPr>
            </a:lvl2pPr>
            <a:lvl3pPr>
              <a:buClr>
                <a:schemeClr val="tx1">
                  <a:lumMod val="75000"/>
                  <a:lumOff val="25000"/>
                </a:schemeClr>
              </a:buClr>
              <a:defRPr sz="12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7" name="Rectangle 11">
            <a:extLst>
              <a:ext uri="{FF2B5EF4-FFF2-40B4-BE49-F238E27FC236}">
                <a16:creationId xmlns:a16="http://schemas.microsoft.com/office/drawing/2014/main" id="{EBE83AE2-A663-492D-8F87-A4090EF66C34}"/>
              </a:ext>
            </a:extLst>
          </p:cNvPr>
          <p:cNvSpPr>
            <a:spLocks noGrp="1" noChangeArrowheads="1"/>
          </p:cNvSpPr>
          <p:nvPr>
            <p:ph type="sldNum" sz="quarter" idx="12"/>
          </p:nvPr>
        </p:nvSpPr>
        <p:spPr/>
        <p:txBody>
          <a:bodyPr/>
          <a:lstStyle>
            <a:lvl1pPr eaLnBrk="0" hangingPunct="0">
              <a:defRPr/>
            </a:lvl1pPr>
          </a:lstStyle>
          <a:p>
            <a:fld id="{FD6E975B-3383-47E0-9EC7-75F24B097283}" type="slidenum">
              <a:rPr lang="en-AU" altLang="en-US"/>
              <a:pPr/>
              <a:t>‹#›</a:t>
            </a:fld>
            <a:endParaRPr lang="en-AU" altLang="en-US"/>
          </a:p>
        </p:txBody>
      </p:sp>
    </p:spTree>
    <p:extLst>
      <p:ext uri="{BB962C8B-B14F-4D97-AF65-F5344CB8AC3E}">
        <p14:creationId xmlns:p14="http://schemas.microsoft.com/office/powerpoint/2010/main" val="12230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2B84BBA9-3654-41F7-852A-C91DB428C2F0}"/>
              </a:ext>
            </a:extLst>
          </p:cNvPr>
          <p:cNvSpPr>
            <a:spLocks noGrp="1" noChangeArrowheads="1"/>
          </p:cNvSpPr>
          <p:nvPr>
            <p:ph type="sldNum" sz="quarter" idx="10"/>
          </p:nvPr>
        </p:nvSpPr>
        <p:spPr/>
        <p:txBody>
          <a:bodyPr/>
          <a:lstStyle>
            <a:lvl1pPr eaLnBrk="0" hangingPunct="0">
              <a:defRPr/>
            </a:lvl1pPr>
          </a:lstStyle>
          <a:p>
            <a:fld id="{975F911A-19E6-4EAD-B464-C289557AE5FF}" type="slidenum">
              <a:rPr lang="en-AU" altLang="en-US"/>
              <a:pPr/>
              <a:t>‹#›</a:t>
            </a:fld>
            <a:endParaRPr lang="en-AU" altLang="en-US"/>
          </a:p>
        </p:txBody>
      </p:sp>
    </p:spTree>
    <p:extLst>
      <p:ext uri="{BB962C8B-B14F-4D97-AF65-F5344CB8AC3E}">
        <p14:creationId xmlns:p14="http://schemas.microsoft.com/office/powerpoint/2010/main" val="416671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600" b="1">
                <a:latin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1801906" y="1295400"/>
            <a:ext cx="5486400" cy="32004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mn-lt"/>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0F824330-B88D-4BF0-9578-D4E1643B14F1}"/>
              </a:ext>
            </a:extLst>
          </p:cNvPr>
          <p:cNvSpPr>
            <a:spLocks noGrp="1" noChangeArrowheads="1"/>
          </p:cNvSpPr>
          <p:nvPr>
            <p:ph type="sldNum" sz="quarter" idx="10"/>
          </p:nvPr>
        </p:nvSpPr>
        <p:spPr/>
        <p:txBody>
          <a:bodyPr/>
          <a:lstStyle>
            <a:lvl1pPr eaLnBrk="0" hangingPunct="0">
              <a:defRPr/>
            </a:lvl1pPr>
          </a:lstStyle>
          <a:p>
            <a:fld id="{427A1B7D-D0F3-439A-8A76-EE10A0540C23}" type="slidenum">
              <a:rPr lang="en-AU" altLang="en-US"/>
              <a:pPr/>
              <a:t>‹#›</a:t>
            </a:fld>
            <a:endParaRPr lang="en-AU" altLang="en-US"/>
          </a:p>
        </p:txBody>
      </p:sp>
    </p:spTree>
    <p:extLst>
      <p:ext uri="{BB962C8B-B14F-4D97-AF65-F5344CB8AC3E}">
        <p14:creationId xmlns:p14="http://schemas.microsoft.com/office/powerpoint/2010/main" val="185897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1B91C5-CCD0-4AED-B6EC-4FA465265505}"/>
              </a:ext>
            </a:extLst>
          </p:cNvPr>
          <p:cNvSpPr/>
          <p:nvPr/>
        </p:nvSpPr>
        <p:spPr>
          <a:xfrm>
            <a:off x="0" y="2697163"/>
            <a:ext cx="9144000" cy="1085850"/>
          </a:xfrm>
          <a:prstGeom prst="rect">
            <a:avLst/>
          </a:prstGeom>
          <a:gradFill>
            <a:gsLst>
              <a:gs pos="0">
                <a:srgbClr val="EFF6C6"/>
              </a:gs>
              <a:gs pos="50000">
                <a:srgbClr val="FBFCE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prstClr val="white"/>
              </a:solidFill>
            </a:endParaRPr>
          </a:p>
        </p:txBody>
      </p:sp>
      <p:sp>
        <p:nvSpPr>
          <p:cNvPr id="3" name="Rectangle 3">
            <a:extLst>
              <a:ext uri="{FF2B5EF4-FFF2-40B4-BE49-F238E27FC236}">
                <a16:creationId xmlns:a16="http://schemas.microsoft.com/office/drawing/2014/main" id="{09FAAD9E-5AE9-4096-9F00-366926BD504C}"/>
              </a:ext>
            </a:extLst>
          </p:cNvPr>
          <p:cNvSpPr txBox="1">
            <a:spLocks noChangeArrowheads="1"/>
          </p:cNvSpPr>
          <p:nvPr/>
        </p:nvSpPr>
        <p:spPr bwMode="auto">
          <a:xfrm>
            <a:off x="2895600" y="2895600"/>
            <a:ext cx="3352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algn="ctr" eaLnBrk="1" hangingPunct="1">
              <a:spcBef>
                <a:spcPct val="20000"/>
              </a:spcBef>
              <a:buClr>
                <a:srgbClr val="C0504D"/>
              </a:buClr>
              <a:defRPr/>
            </a:pPr>
            <a:r>
              <a:rPr lang="en-US" altLang="en-US" sz="3200" b="1">
                <a:solidFill>
                  <a:srgbClr val="9AAF19"/>
                </a:solidFill>
                <a:latin typeface="Arial Rounded MT Bold" panose="020F0704030504030204" pitchFamily="34" charset="0"/>
              </a:rPr>
              <a:t>Thank you!</a:t>
            </a:r>
            <a:endParaRPr lang="en-US" altLang="en-US" sz="3200">
              <a:solidFill>
                <a:srgbClr val="9AAF19"/>
              </a:solidFill>
              <a:latin typeface="Arial Rounded MT Bold" panose="020F0704030504030204" pitchFamily="34" charset="0"/>
            </a:endParaRPr>
          </a:p>
          <a:p>
            <a:pPr algn="ctr" eaLnBrk="1" hangingPunct="1">
              <a:spcBef>
                <a:spcPct val="20000"/>
              </a:spcBef>
              <a:buClr>
                <a:srgbClr val="C0504D"/>
              </a:buClr>
              <a:buFont typeface="Arial" panose="020B0604020202020204" pitchFamily="34" charset="0"/>
              <a:buChar char="•"/>
              <a:defRPr/>
            </a:pPr>
            <a:endParaRPr lang="en-US" altLang="en-US" sz="3200">
              <a:solidFill>
                <a:srgbClr val="9AAF19"/>
              </a:solidFill>
              <a:latin typeface="Arial" panose="020B0604020202020204" pitchFamily="34" charset="0"/>
            </a:endParaRPr>
          </a:p>
          <a:p>
            <a:pPr algn="ctr" eaLnBrk="1" hangingPunct="1">
              <a:spcBef>
                <a:spcPct val="20000"/>
              </a:spcBef>
              <a:buClr>
                <a:srgbClr val="C0504D"/>
              </a:buClr>
              <a:buFont typeface="Wingdings" panose="05000000000000000000" pitchFamily="2" charset="2"/>
              <a:buNone/>
              <a:defRPr/>
            </a:pPr>
            <a:endParaRPr lang="en-US" altLang="en-US" sz="3200" b="1">
              <a:solidFill>
                <a:srgbClr val="9AAF19"/>
              </a:solidFill>
              <a:latin typeface="Arial" panose="020B0604020202020204" pitchFamily="34" charset="0"/>
            </a:endParaRPr>
          </a:p>
        </p:txBody>
      </p:sp>
      <p:sp>
        <p:nvSpPr>
          <p:cNvPr id="4" name="Text Box 6">
            <a:extLst>
              <a:ext uri="{FF2B5EF4-FFF2-40B4-BE49-F238E27FC236}">
                <a16:creationId xmlns:a16="http://schemas.microsoft.com/office/drawing/2014/main" id="{15C35B9F-9330-4927-822A-639B97C870E9}"/>
              </a:ext>
            </a:extLst>
          </p:cNvPr>
          <p:cNvSpPr txBox="1">
            <a:spLocks noChangeArrowheads="1"/>
          </p:cNvSpPr>
          <p:nvPr/>
        </p:nvSpPr>
        <p:spPr bwMode="auto">
          <a:xfrm>
            <a:off x="2305050" y="3852863"/>
            <a:ext cx="45339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algn="ctr" eaLnBrk="1" hangingPunct="1">
              <a:defRPr/>
            </a:pPr>
            <a:r>
              <a:rPr lang="en-US" altLang="en-US" sz="1600">
                <a:solidFill>
                  <a:srgbClr val="969696"/>
                </a:solidFill>
                <a:latin typeface="Arial" panose="020B0604020202020204" pitchFamily="34" charset="0"/>
              </a:rPr>
              <a:t>http://wf13.myhcl.com/sites/techceed/index.html</a:t>
            </a:r>
            <a:endParaRPr lang="en-US" altLang="en-US" sz="1800">
              <a:solidFill>
                <a:srgbClr val="969696"/>
              </a:solidFill>
              <a:latin typeface="Arial" panose="020B0604020202020204" pitchFamily="34" charset="0"/>
            </a:endParaRPr>
          </a:p>
        </p:txBody>
      </p:sp>
      <p:sp>
        <p:nvSpPr>
          <p:cNvPr id="5" name="Rectangle 11">
            <a:extLst>
              <a:ext uri="{FF2B5EF4-FFF2-40B4-BE49-F238E27FC236}">
                <a16:creationId xmlns:a16="http://schemas.microsoft.com/office/drawing/2014/main" id="{F066CAF9-ACBC-41F0-A8BA-AB11994E7B35}"/>
              </a:ext>
            </a:extLst>
          </p:cNvPr>
          <p:cNvSpPr>
            <a:spLocks noGrp="1" noChangeArrowheads="1"/>
          </p:cNvSpPr>
          <p:nvPr>
            <p:ph type="sldNum" sz="quarter" idx="10"/>
          </p:nvPr>
        </p:nvSpPr>
        <p:spPr/>
        <p:txBody>
          <a:bodyPr/>
          <a:lstStyle>
            <a:lvl1pPr eaLnBrk="0" hangingPunct="0">
              <a:defRPr/>
            </a:lvl1pPr>
          </a:lstStyle>
          <a:p>
            <a:fld id="{539DBDD2-AD7E-4453-B131-3E27CF6A58F9}" type="slidenum">
              <a:rPr lang="en-AU" altLang="en-US"/>
              <a:pPr/>
              <a:t>‹#›</a:t>
            </a:fld>
            <a:endParaRPr lang="en-AU" altLang="en-US"/>
          </a:p>
        </p:txBody>
      </p:sp>
    </p:spTree>
    <p:extLst>
      <p:ext uri="{BB962C8B-B14F-4D97-AF65-F5344CB8AC3E}">
        <p14:creationId xmlns:p14="http://schemas.microsoft.com/office/powerpoint/2010/main" val="60513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D65234E-CEE1-4CB9-8671-4BF6C3E4CD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8" y="-7938"/>
            <a:ext cx="9159876" cy="687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403C9716-3E5D-440B-B8D1-E7D4AB8A8BBA}"/>
              </a:ext>
            </a:extLst>
          </p:cNvPr>
          <p:cNvSpPr>
            <a:spLocks noGrp="1" noChangeArrowheads="1"/>
          </p:cNvSpPr>
          <p:nvPr>
            <p:ph type="title"/>
          </p:nvPr>
        </p:nvSpPr>
        <p:spPr bwMode="auto">
          <a:xfrm>
            <a:off x="457200" y="152400"/>
            <a:ext cx="655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5" name="Rectangle 11">
            <a:extLst>
              <a:ext uri="{FF2B5EF4-FFF2-40B4-BE49-F238E27FC236}">
                <a16:creationId xmlns:a16="http://schemas.microsoft.com/office/drawing/2014/main" id="{60B1B799-7A16-4457-BA61-62C8A632E398}"/>
              </a:ext>
            </a:extLst>
          </p:cNvPr>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900" i="1">
                <a:solidFill>
                  <a:srgbClr val="EEECE1"/>
                </a:solidFill>
                <a:latin typeface="Arial" panose="020B0604020202020204" pitchFamily="34" charset="0"/>
              </a:defRPr>
            </a:lvl1pPr>
          </a:lstStyle>
          <a:p>
            <a:fld id="{26C3F26E-6A42-4C00-AFE3-9E382A6D82B1}" type="slidenum">
              <a:rPr lang="en-AU" altLang="en-US"/>
              <a:pPr/>
              <a:t>‹#›</a:t>
            </a:fld>
            <a:endParaRPr lang="en-AU" altLang="en-US"/>
          </a:p>
        </p:txBody>
      </p:sp>
      <p:pic>
        <p:nvPicPr>
          <p:cNvPr id="1029" name="Picture 1">
            <a:extLst>
              <a:ext uri="{FF2B5EF4-FFF2-40B4-BE49-F238E27FC236}">
                <a16:creationId xmlns:a16="http://schemas.microsoft.com/office/drawing/2014/main" id="{668543D3-609D-4930-872C-C8DAC14604AE}"/>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767513" y="198438"/>
            <a:ext cx="1117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Lst>
  <p:hf hdr="0" ftr="0" dt="0"/>
  <p:txStyles>
    <p:titleStyle>
      <a:lvl1pPr algn="l" rtl="0" eaLnBrk="0" fontAlgn="base" hangingPunct="0">
        <a:spcBef>
          <a:spcPct val="0"/>
        </a:spcBef>
        <a:spcAft>
          <a:spcPct val="0"/>
        </a:spcAft>
        <a:defRPr sz="2000" b="1">
          <a:solidFill>
            <a:srgbClr val="326492"/>
          </a:solidFill>
          <a:latin typeface="+mj-lt"/>
          <a:ea typeface="+mj-ea"/>
          <a:cs typeface="Arial" pitchFamily="34" charset="0"/>
        </a:defRPr>
      </a:lvl1pPr>
      <a:lvl2pPr algn="l" rtl="0" eaLnBrk="0" fontAlgn="base" hangingPunct="0">
        <a:spcBef>
          <a:spcPct val="0"/>
        </a:spcBef>
        <a:spcAft>
          <a:spcPct val="0"/>
        </a:spcAft>
        <a:defRPr sz="2000" b="1">
          <a:solidFill>
            <a:srgbClr val="326492"/>
          </a:solidFill>
          <a:latin typeface="Arial" pitchFamily="34" charset="0"/>
          <a:cs typeface="Arial" charset="0"/>
        </a:defRPr>
      </a:lvl2pPr>
      <a:lvl3pPr algn="l" rtl="0" eaLnBrk="0" fontAlgn="base" hangingPunct="0">
        <a:spcBef>
          <a:spcPct val="0"/>
        </a:spcBef>
        <a:spcAft>
          <a:spcPct val="0"/>
        </a:spcAft>
        <a:defRPr sz="2000" b="1">
          <a:solidFill>
            <a:srgbClr val="326492"/>
          </a:solidFill>
          <a:latin typeface="Arial" pitchFamily="34" charset="0"/>
          <a:cs typeface="Arial" charset="0"/>
        </a:defRPr>
      </a:lvl3pPr>
      <a:lvl4pPr algn="l" rtl="0" eaLnBrk="0" fontAlgn="base" hangingPunct="0">
        <a:spcBef>
          <a:spcPct val="0"/>
        </a:spcBef>
        <a:spcAft>
          <a:spcPct val="0"/>
        </a:spcAft>
        <a:defRPr sz="2000" b="1">
          <a:solidFill>
            <a:srgbClr val="326492"/>
          </a:solidFill>
          <a:latin typeface="Arial" pitchFamily="34" charset="0"/>
          <a:cs typeface="Arial" charset="0"/>
        </a:defRPr>
      </a:lvl4pPr>
      <a:lvl5pPr algn="l" rtl="0" eaLnBrk="0" fontAlgn="base" hangingPunct="0">
        <a:spcBef>
          <a:spcPct val="0"/>
        </a:spcBef>
        <a:spcAft>
          <a:spcPct val="0"/>
        </a:spcAft>
        <a:defRPr sz="2000" b="1">
          <a:solidFill>
            <a:srgbClr val="326492"/>
          </a:solidFill>
          <a:latin typeface="Arial" pitchFamily="34" charset="0"/>
          <a:cs typeface="Arial" charset="0"/>
        </a:defRPr>
      </a:lvl5pPr>
      <a:lvl6pPr marL="457200" algn="l" rtl="0" eaLnBrk="1" fontAlgn="base" hangingPunct="1">
        <a:spcBef>
          <a:spcPct val="0"/>
        </a:spcBef>
        <a:spcAft>
          <a:spcPct val="0"/>
        </a:spcAft>
        <a:defRPr sz="3200" b="1">
          <a:solidFill>
            <a:schemeClr val="bg1"/>
          </a:solidFill>
          <a:latin typeface="Arial" pitchFamily="34" charset="0"/>
        </a:defRPr>
      </a:lvl6pPr>
      <a:lvl7pPr marL="914400" algn="l" rtl="0" eaLnBrk="1" fontAlgn="base" hangingPunct="1">
        <a:spcBef>
          <a:spcPct val="0"/>
        </a:spcBef>
        <a:spcAft>
          <a:spcPct val="0"/>
        </a:spcAft>
        <a:defRPr sz="3200" b="1">
          <a:solidFill>
            <a:schemeClr val="bg1"/>
          </a:solidFill>
          <a:latin typeface="Arial" pitchFamily="34" charset="0"/>
        </a:defRPr>
      </a:lvl7pPr>
      <a:lvl8pPr marL="1371600" algn="l" rtl="0" eaLnBrk="1" fontAlgn="base" hangingPunct="1">
        <a:spcBef>
          <a:spcPct val="0"/>
        </a:spcBef>
        <a:spcAft>
          <a:spcPct val="0"/>
        </a:spcAft>
        <a:defRPr sz="3200" b="1">
          <a:solidFill>
            <a:schemeClr val="bg1"/>
          </a:solidFill>
          <a:latin typeface="Arial" pitchFamily="34" charset="0"/>
        </a:defRPr>
      </a:lvl8pPr>
      <a:lvl9pPr marL="1828800" algn="l" rtl="0" eaLnBrk="1" fontAlgn="base" hangingPunct="1">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lnSpc>
          <a:spcPct val="140000"/>
        </a:lnSpc>
        <a:spcBef>
          <a:spcPct val="20000"/>
        </a:spcBef>
        <a:spcAft>
          <a:spcPct val="0"/>
        </a:spcAft>
        <a:buClr>
          <a:schemeClr val="accent2"/>
        </a:buClr>
        <a:buFont typeface="Wingdings" panose="05000000000000000000"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anose="05000000000000000000"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anose="05000000000000000000"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3.emf"/><Relationship Id="rId5" Type="http://schemas.openxmlformats.org/officeDocument/2006/relationships/oleObject" Target="../embeddings/oleObject11.bin"/><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6.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CA89029-9D42-42E3-91C1-9EA7A00D898C}"/>
              </a:ext>
            </a:extLst>
          </p:cNvPr>
          <p:cNvSpPr>
            <a:spLocks noChangeArrowheads="1"/>
          </p:cNvSpPr>
          <p:nvPr/>
        </p:nvSpPr>
        <p:spPr bwMode="auto">
          <a:xfrm>
            <a:off x="228600" y="9906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buFontTx/>
              <a:buChar char="•"/>
            </a:pPr>
            <a:endParaRPr lang="en-US" altLang="en-US" sz="1800">
              <a:latin typeface="Arial" panose="020B0604020202020204" pitchFamily="34" charset="0"/>
            </a:endParaRPr>
          </a:p>
        </p:txBody>
      </p:sp>
      <p:sp>
        <p:nvSpPr>
          <p:cNvPr id="11267" name="Text Box 3">
            <a:extLst>
              <a:ext uri="{FF2B5EF4-FFF2-40B4-BE49-F238E27FC236}">
                <a16:creationId xmlns:a16="http://schemas.microsoft.com/office/drawing/2014/main" id="{2513398C-FF20-41AE-B302-40CDEF4B5031}"/>
              </a:ext>
            </a:extLst>
          </p:cNvPr>
          <p:cNvSpPr txBox="1">
            <a:spLocks noChangeArrowheads="1"/>
          </p:cNvSpPr>
          <p:nvPr/>
        </p:nvSpPr>
        <p:spPr bwMode="auto">
          <a:xfrm>
            <a:off x="366216" y="3860800"/>
            <a:ext cx="8211543" cy="3367076"/>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algn="ctr" eaLnBrk="1" hangingPunct="1">
              <a:defRPr/>
            </a:pPr>
            <a:r>
              <a:rPr lang="en-US" altLang="en-US" sz="4000" b="1" dirty="0">
                <a:solidFill>
                  <a:srgbClr val="9AAF19"/>
                </a:solidFill>
                <a:latin typeface="Tw Cen MT" panose="020B0602020104020603" pitchFamily="34" charset="0"/>
                <a:ea typeface="+mj-ea"/>
                <a:cs typeface="Arial" pitchFamily="34" charset="0"/>
              </a:rPr>
              <a:t>UNIX AND SHELL PROGRAMMING</a:t>
            </a:r>
          </a:p>
          <a:p>
            <a:pPr lvl="5">
              <a:lnSpc>
                <a:spcPct val="140000"/>
              </a:lnSpc>
              <a:spcBef>
                <a:spcPct val="20000"/>
              </a:spcBef>
              <a:buClr>
                <a:schemeClr val="accent2"/>
              </a:buClr>
              <a:defRPr/>
            </a:pPr>
            <a:r>
              <a:rPr lang="en-IN" sz="2400" b="1" dirty="0">
                <a:solidFill>
                  <a:srgbClr val="0070C0"/>
                </a:solidFill>
                <a:latin typeface="Tw Cen MT" panose="020B0602020104020603" pitchFamily="34" charset="0"/>
                <a:cs typeface="Arial" pitchFamily="34" charset="0"/>
              </a:rPr>
              <a:t>				Presented by </a:t>
            </a:r>
            <a:r>
              <a:rPr lang="en-IN" sz="2400" b="1" dirty="0" err="1">
                <a:solidFill>
                  <a:srgbClr val="0070C0"/>
                </a:solidFill>
                <a:latin typeface="Tw Cen MT" panose="020B0602020104020603" pitchFamily="34" charset="0"/>
                <a:cs typeface="Arial" pitchFamily="34" charset="0"/>
              </a:rPr>
              <a:t>G.Ramnath</a:t>
            </a:r>
            <a:r>
              <a:rPr lang="en-IN" sz="2400" b="1" dirty="0">
                <a:solidFill>
                  <a:srgbClr val="0070C0"/>
                </a:solidFill>
                <a:latin typeface="Tw Cen MT" panose="020B0602020104020603" pitchFamily="34" charset="0"/>
                <a:cs typeface="Arial" pitchFamily="34" charset="0"/>
              </a:rPr>
              <a:t>   </a:t>
            </a:r>
          </a:p>
          <a:p>
            <a:pPr lvl="5">
              <a:lnSpc>
                <a:spcPct val="140000"/>
              </a:lnSpc>
              <a:spcBef>
                <a:spcPct val="20000"/>
              </a:spcBef>
              <a:buClr>
                <a:schemeClr val="accent2"/>
              </a:buClr>
              <a:defRPr/>
            </a:pPr>
            <a:r>
              <a:rPr lang="en-IN" sz="2400" b="1" dirty="0">
                <a:solidFill>
                  <a:srgbClr val="0070C0"/>
                </a:solidFill>
                <a:latin typeface="Tw Cen MT" panose="020B0602020104020603" pitchFamily="34" charset="0"/>
                <a:cs typeface="Arial" pitchFamily="34" charset="0"/>
              </a:rPr>
              <a:t>      		BAS Academy</a:t>
            </a:r>
          </a:p>
          <a:p>
            <a:pPr algn="ctr" eaLnBrk="1" hangingPunct="1">
              <a:defRPr/>
            </a:pPr>
            <a:endParaRPr lang="en-US" altLang="en-US" sz="4000" b="1" dirty="0">
              <a:solidFill>
                <a:srgbClr val="9AAF19"/>
              </a:solidFill>
              <a:latin typeface="Tw Cen MT" panose="020B0602020104020603" pitchFamily="34" charset="0"/>
              <a:ea typeface="+mj-ea"/>
              <a:cs typeface="Arial" pitchFamily="34" charset="0"/>
            </a:endParaRPr>
          </a:p>
          <a:p>
            <a:pPr algn="ctr" eaLnBrk="1" hangingPunct="1">
              <a:defRPr/>
            </a:pPr>
            <a:endParaRPr lang="en-US" altLang="en-US" sz="3200" dirty="0">
              <a:solidFill>
                <a:srgbClr val="0033CC"/>
              </a:solidFill>
            </a:endParaRPr>
          </a:p>
          <a:p>
            <a:pPr algn="ctr" eaLnBrk="1" hangingPunct="1">
              <a:defRPr/>
            </a:pPr>
            <a:endParaRPr lang="en-US" altLang="en-US" sz="2400" i="1" dirty="0">
              <a:solidFill>
                <a:srgbClr val="0033CC"/>
              </a:solidFill>
            </a:endParaRPr>
          </a:p>
        </p:txBody>
      </p:sp>
      <p:sp>
        <p:nvSpPr>
          <p:cNvPr id="11268" name="Title 9">
            <a:extLst>
              <a:ext uri="{FF2B5EF4-FFF2-40B4-BE49-F238E27FC236}">
                <a16:creationId xmlns:a16="http://schemas.microsoft.com/office/drawing/2014/main" id="{E6ADB494-8AAE-4E49-99D3-8FB1F3EF5FC8}"/>
              </a:ext>
            </a:extLst>
          </p:cNvPr>
          <p:cNvSpPr>
            <a:spLocks noGrp="1"/>
          </p:cNvSpPr>
          <p:nvPr>
            <p:ph type="title"/>
          </p:nvPr>
        </p:nvSpPr>
        <p:spPr>
          <a:xfrm>
            <a:off x="457200" y="152400"/>
            <a:ext cx="6553200" cy="758825"/>
          </a:xfrm>
        </p:spPr>
        <p:txBody>
          <a:bodyPr/>
          <a:lstStyle/>
          <a:p>
            <a:pPr eaLnBrk="1" hangingPunct="1"/>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id="{67679E6F-E7A9-4470-8165-D8E60EB8C9E0}"/>
              </a:ext>
            </a:extLst>
          </p:cNvPr>
          <p:cNvSpPr>
            <a:spLocks noGrp="1" noChangeArrowheads="1"/>
          </p:cNvSpPr>
          <p:nvPr>
            <p:ph type="title"/>
          </p:nvPr>
        </p:nvSpPr>
        <p:spPr>
          <a:xfrm>
            <a:off x="457200" y="152400"/>
            <a:ext cx="6553200" cy="758825"/>
          </a:xfrm>
        </p:spPr>
        <p:txBody>
          <a:bodyPr anchor="b"/>
          <a:lstStyle/>
          <a:p>
            <a:pPr eaLnBrk="1" hangingPunct="1"/>
            <a:r>
              <a:rPr lang="en-US" altLang="en-US"/>
              <a:t>	Loging in &amp; Logging Out</a:t>
            </a:r>
          </a:p>
        </p:txBody>
      </p:sp>
      <p:sp>
        <p:nvSpPr>
          <p:cNvPr id="18436" name="Rectangle 6">
            <a:extLst>
              <a:ext uri="{FF2B5EF4-FFF2-40B4-BE49-F238E27FC236}">
                <a16:creationId xmlns:a16="http://schemas.microsoft.com/office/drawing/2014/main" id="{512956C6-08FB-4A33-8914-9A11E87B2914}"/>
              </a:ext>
            </a:extLst>
          </p:cNvPr>
          <p:cNvSpPr>
            <a:spLocks noGrp="1" noChangeArrowheads="1"/>
          </p:cNvSpPr>
          <p:nvPr>
            <p:ph idx="1"/>
          </p:nvPr>
        </p:nvSpPr>
        <p:spPr/>
        <p:txBody>
          <a:bodyPr lIns="91440" rIns="91440"/>
          <a:lstStyle/>
          <a:p>
            <a:pPr eaLnBrk="1" hangingPunct="1">
              <a:lnSpc>
                <a:spcPct val="90000"/>
              </a:lnSpc>
              <a:defRPr/>
            </a:pPr>
            <a:r>
              <a:rPr lang="en-US" altLang="en-US" dirty="0" err="1"/>
              <a:t>Loging</a:t>
            </a:r>
            <a:r>
              <a:rPr lang="en-US" altLang="en-US" dirty="0"/>
              <a:t> in</a:t>
            </a:r>
          </a:p>
          <a:p>
            <a:pPr eaLnBrk="1" hangingPunct="1">
              <a:lnSpc>
                <a:spcPct val="90000"/>
              </a:lnSpc>
              <a:defRPr/>
            </a:pPr>
            <a:endParaRPr lang="en-US" altLang="en-US" dirty="0"/>
          </a:p>
          <a:p>
            <a:pPr lvl="1" eaLnBrk="1" hangingPunct="1">
              <a:lnSpc>
                <a:spcPct val="90000"/>
              </a:lnSpc>
              <a:defRPr/>
            </a:pPr>
            <a:r>
              <a:rPr lang="en-US" altLang="en-US" dirty="0"/>
              <a:t>To login in to the UNIX system, one should have an user account on the system. </a:t>
            </a:r>
          </a:p>
          <a:p>
            <a:pPr lvl="1" eaLnBrk="1" hangingPunct="1">
              <a:lnSpc>
                <a:spcPct val="90000"/>
              </a:lnSpc>
              <a:defRPr/>
            </a:pPr>
            <a:r>
              <a:rPr lang="en-US" altLang="en-US" dirty="0"/>
              <a:t>The user account must be created by UNIX administrator also called as Super user or root</a:t>
            </a:r>
          </a:p>
          <a:p>
            <a:pPr lvl="1" eaLnBrk="1" hangingPunct="1">
              <a:lnSpc>
                <a:spcPct val="90000"/>
              </a:lnSpc>
              <a:defRPr/>
            </a:pPr>
            <a:r>
              <a:rPr lang="en-US" altLang="en-US" dirty="0"/>
              <a:t>Logging in to the UNIX system requires two pieces of information</a:t>
            </a:r>
          </a:p>
          <a:p>
            <a:pPr lvl="2" eaLnBrk="1" hangingPunct="1">
              <a:lnSpc>
                <a:spcPct val="90000"/>
              </a:lnSpc>
              <a:buFontTx/>
              <a:buNone/>
              <a:defRPr/>
            </a:pPr>
            <a:r>
              <a:rPr lang="en-US" altLang="en-US" dirty="0"/>
              <a:t>A username, and </a:t>
            </a:r>
          </a:p>
          <a:p>
            <a:pPr lvl="2" eaLnBrk="1" hangingPunct="1">
              <a:lnSpc>
                <a:spcPct val="90000"/>
              </a:lnSpc>
              <a:buFontTx/>
              <a:buNone/>
              <a:defRPr/>
            </a:pPr>
            <a:r>
              <a:rPr lang="en-US" altLang="en-US" dirty="0"/>
              <a:t>A password</a:t>
            </a:r>
          </a:p>
          <a:p>
            <a:pPr eaLnBrk="1" hangingPunct="1">
              <a:lnSpc>
                <a:spcPct val="90000"/>
              </a:lnSpc>
              <a:defRPr/>
            </a:pPr>
            <a:r>
              <a:rPr lang="en-US" altLang="en-US" dirty="0"/>
              <a:t>When your account is created, a password is assigned.  To change your password, type the command “</a:t>
            </a:r>
            <a:r>
              <a:rPr lang="en-US" altLang="en-US" dirty="0" err="1"/>
              <a:t>passwd</a:t>
            </a:r>
            <a:r>
              <a:rPr lang="en-US" altLang="en-US" dirty="0"/>
              <a:t>”</a:t>
            </a:r>
          </a:p>
          <a:p>
            <a:pPr lvl="1" eaLnBrk="1" hangingPunct="1">
              <a:lnSpc>
                <a:spcPct val="90000"/>
              </a:lnSpc>
              <a:defRPr/>
            </a:pPr>
            <a:endParaRPr lang="en-US" altLang="en-US" dirty="0"/>
          </a:p>
          <a:p>
            <a:pPr eaLnBrk="1" hangingPunct="1">
              <a:lnSpc>
                <a:spcPct val="90000"/>
              </a:lnSpc>
              <a:defRPr/>
            </a:pPr>
            <a:r>
              <a:rPr lang="en-US" altLang="en-US" dirty="0" err="1"/>
              <a:t>Loging</a:t>
            </a:r>
            <a:r>
              <a:rPr lang="en-US" altLang="en-US" dirty="0"/>
              <a:t> out</a:t>
            </a:r>
          </a:p>
          <a:p>
            <a:pPr eaLnBrk="1" hangingPunct="1">
              <a:lnSpc>
                <a:spcPct val="90000"/>
              </a:lnSpc>
              <a:defRPr/>
            </a:pPr>
            <a:endParaRPr lang="en-US" altLang="en-US" dirty="0"/>
          </a:p>
          <a:p>
            <a:pPr lvl="1" eaLnBrk="1" hangingPunct="1">
              <a:lnSpc>
                <a:spcPct val="90000"/>
              </a:lnSpc>
              <a:defRPr/>
            </a:pPr>
            <a:r>
              <a:rPr lang="en-US" altLang="en-US" dirty="0"/>
              <a:t>Once you are done using the system, you can logout by typing “exit” at the shell prompt.</a:t>
            </a:r>
          </a:p>
          <a:p>
            <a:pPr lvl="1" eaLnBrk="1" hangingPunct="1">
              <a:lnSpc>
                <a:spcPct val="90000"/>
              </a:lnSpc>
              <a:defRPr/>
            </a:pPr>
            <a:r>
              <a:rPr lang="en-US" altLang="en-US" dirty="0"/>
              <a:t>Some shells will recognize other commands to log you out, like "logout" or even "bye". </a:t>
            </a:r>
          </a:p>
          <a:p>
            <a:pPr eaLnBrk="1" hangingPunct="1">
              <a:lnSpc>
                <a:spcPct val="90000"/>
              </a:lnSpc>
              <a:defRPr/>
            </a:pPr>
            <a:endParaRPr lang="en-US" altLang="en-US" dirty="0"/>
          </a:p>
          <a:p>
            <a:pPr eaLnBrk="1" hangingPunct="1">
              <a:lnSpc>
                <a:spcPct val="90000"/>
              </a:lnSpc>
              <a:defRPr/>
            </a:pPr>
            <a:endParaRPr lang="en-US" altLang="en-US" dirty="0"/>
          </a:p>
        </p:txBody>
      </p:sp>
      <p:sp>
        <p:nvSpPr>
          <p:cNvPr id="24580" name="Slide Number Placeholder 1">
            <a:extLst>
              <a:ext uri="{FF2B5EF4-FFF2-40B4-BE49-F238E27FC236}">
                <a16:creationId xmlns:a16="http://schemas.microsoft.com/office/drawing/2014/main" id="{AAB0FE71-6C5C-4C0F-9452-782559BB7B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37272D75-451B-4C49-9CFE-427B0624E222}" type="slidenum">
              <a:rPr lang="en-US" altLang="en-US" sz="900">
                <a:solidFill>
                  <a:schemeClr val="bg2"/>
                </a:solidFill>
                <a:latin typeface="Arial" panose="020B0604020202020204" pitchFamily="34" charset="0"/>
              </a:rPr>
              <a:pPr/>
              <a:t>10</a:t>
            </a:fld>
            <a:endParaRPr lang="en-US" altLang="en-US" sz="900">
              <a:solidFill>
                <a:schemeClr val="bg2"/>
              </a:solidFill>
              <a:latin typeface="Arial" panose="020B060402020202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D6BFCEA1-65F5-4775-B140-769190B71C17}"/>
              </a:ext>
            </a:extLst>
          </p:cNvPr>
          <p:cNvSpPr>
            <a:spLocks noGrp="1"/>
          </p:cNvSpPr>
          <p:nvPr>
            <p:ph type="title"/>
          </p:nvPr>
        </p:nvSpPr>
        <p:spPr>
          <a:xfrm>
            <a:off x="457200" y="152400"/>
            <a:ext cx="6553200" cy="758825"/>
          </a:xfrm>
        </p:spPr>
        <p:txBody>
          <a:bodyPr anchor="b"/>
          <a:lstStyle/>
          <a:p>
            <a:pPr eaLnBrk="1" hangingPunct="1"/>
            <a:r>
              <a:rPr lang="en-US" altLang="en-US"/>
              <a:t>Awk</a:t>
            </a:r>
          </a:p>
        </p:txBody>
      </p:sp>
      <p:sp>
        <p:nvSpPr>
          <p:cNvPr id="113668" name="Content Placeholder 2">
            <a:extLst>
              <a:ext uri="{FF2B5EF4-FFF2-40B4-BE49-F238E27FC236}">
                <a16:creationId xmlns:a16="http://schemas.microsoft.com/office/drawing/2014/main" id="{E9114178-2ED3-4017-9578-45DB3B7F512E}"/>
              </a:ext>
            </a:extLst>
          </p:cNvPr>
          <p:cNvSpPr>
            <a:spLocks noGrp="1"/>
          </p:cNvSpPr>
          <p:nvPr>
            <p:ph idx="1"/>
          </p:nvPr>
        </p:nvSpPr>
        <p:spPr/>
        <p:txBody>
          <a:bodyPr lIns="91440" rIns="91440"/>
          <a:lstStyle/>
          <a:p>
            <a:pPr eaLnBrk="1" hangingPunct="1">
              <a:lnSpc>
                <a:spcPct val="90000"/>
              </a:lnSpc>
              <a:defRPr/>
            </a:pPr>
            <a:r>
              <a:rPr lang="en-US" altLang="zh-CN" sz="2400" i="1" dirty="0" err="1">
                <a:ea typeface="宋体" panose="02010600030101010101" pitchFamily="2" charset="-122"/>
              </a:rPr>
              <a:t>awk</a:t>
            </a:r>
            <a:r>
              <a:rPr lang="en-US" altLang="zh-CN" sz="2400" dirty="0">
                <a:ea typeface="宋体" panose="02010600030101010101" pitchFamily="2" charset="-122"/>
              </a:rPr>
              <a:t> opens a file and reads it serially, one line at a time.</a:t>
            </a:r>
          </a:p>
          <a:p>
            <a:pPr eaLnBrk="1" hangingPunct="1">
              <a:lnSpc>
                <a:spcPct val="90000"/>
              </a:lnSpc>
              <a:defRPr/>
            </a:pPr>
            <a:endParaRPr lang="en-US" altLang="zh-CN" sz="2400" dirty="0">
              <a:ea typeface="宋体" panose="02010600030101010101" pitchFamily="2" charset="-122"/>
            </a:endParaRPr>
          </a:p>
          <a:p>
            <a:pPr eaLnBrk="1" hangingPunct="1">
              <a:lnSpc>
                <a:spcPct val="90000"/>
              </a:lnSpc>
              <a:defRPr/>
            </a:pPr>
            <a:endParaRPr lang="en-US" altLang="zh-CN" sz="2400" dirty="0">
              <a:ea typeface="宋体" panose="02010600030101010101" pitchFamily="2" charset="-122"/>
            </a:endParaRPr>
          </a:p>
          <a:p>
            <a:pPr eaLnBrk="1" hangingPunct="1">
              <a:lnSpc>
                <a:spcPct val="90000"/>
              </a:lnSpc>
              <a:defRPr/>
            </a:pPr>
            <a:r>
              <a:rPr lang="en-US" altLang="zh-CN" sz="2400" dirty="0">
                <a:ea typeface="宋体" panose="02010600030101010101" pitchFamily="2" charset="-122"/>
              </a:rPr>
              <a:t>By specifying a pattern, we can select only those lines that contain a certain string of characters. </a:t>
            </a:r>
          </a:p>
          <a:p>
            <a:pPr eaLnBrk="1" hangingPunct="1">
              <a:lnSpc>
                <a:spcPct val="90000"/>
              </a:lnSpc>
              <a:defRPr/>
            </a:pPr>
            <a:r>
              <a:rPr lang="en-US" altLang="zh-CN" sz="2400" dirty="0">
                <a:ea typeface="宋体" panose="02010600030101010101" pitchFamily="2" charset="-122"/>
              </a:rPr>
              <a:t>For example we could use a pattern to display all countries from our data file which are situated within Europe.</a:t>
            </a:r>
          </a:p>
          <a:p>
            <a:pPr eaLnBrk="1" hangingPunct="1">
              <a:lnSpc>
                <a:spcPct val="90000"/>
              </a:lnSpc>
              <a:buFontTx/>
              <a:buNone/>
              <a:defRPr/>
            </a:pPr>
            <a:r>
              <a:rPr lang="en-US" altLang="zh-CN" sz="2400" dirty="0">
                <a:ea typeface="宋体" panose="02010600030101010101" pitchFamily="2" charset="-122"/>
              </a:rPr>
              <a:t> 	</a:t>
            </a:r>
            <a:r>
              <a:rPr lang="en-US" altLang="zh-CN" sz="2400" dirty="0" err="1">
                <a:solidFill>
                  <a:srgbClr val="CC0000"/>
                </a:solidFill>
                <a:ea typeface="宋体" panose="02010600030101010101" pitchFamily="2" charset="-122"/>
              </a:rPr>
              <a:t>awk</a:t>
            </a:r>
            <a:r>
              <a:rPr lang="en-US" altLang="zh-CN" sz="2400" dirty="0">
                <a:solidFill>
                  <a:srgbClr val="CC0000"/>
                </a:solidFill>
                <a:ea typeface="宋体" panose="02010600030101010101" pitchFamily="2" charset="-122"/>
              </a:rPr>
              <a:t> '/Europe/' countries</a:t>
            </a:r>
            <a:r>
              <a:rPr lang="en-US" altLang="zh-CN" sz="2400" dirty="0">
                <a:ea typeface="宋体" panose="02010600030101010101" pitchFamily="2" charset="-122"/>
              </a:rPr>
              <a:t> </a:t>
            </a:r>
          </a:p>
          <a:p>
            <a:pPr eaLnBrk="1" hangingPunct="1">
              <a:defRPr/>
            </a:pPr>
            <a:endParaRPr lang="en-US" altLang="en-US" sz="2400" dirty="0"/>
          </a:p>
        </p:txBody>
      </p:sp>
      <p:sp>
        <p:nvSpPr>
          <p:cNvPr id="119812" name="Slide Number Placeholder 1">
            <a:extLst>
              <a:ext uri="{FF2B5EF4-FFF2-40B4-BE49-F238E27FC236}">
                <a16:creationId xmlns:a16="http://schemas.microsoft.com/office/drawing/2014/main" id="{9737ACB9-B088-4412-9C19-2D767A2175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48CCD55-1A9F-481D-BEE7-B31462A00CB5}" type="slidenum">
              <a:rPr lang="en-US" altLang="en-US" sz="900">
                <a:solidFill>
                  <a:schemeClr val="bg2"/>
                </a:solidFill>
                <a:latin typeface="Arial" panose="020B0604020202020204" pitchFamily="34" charset="0"/>
              </a:rPr>
              <a:pPr/>
              <a:t>100</a:t>
            </a:fld>
            <a:endParaRPr lang="en-US" altLang="en-US" sz="900">
              <a:solidFill>
                <a:schemeClr val="bg2"/>
              </a:solidFill>
              <a:latin typeface="Arial" panose="020B0604020202020204"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3C3AA461-B86D-42AD-B0FC-31CF03639DEF}"/>
              </a:ext>
            </a:extLst>
          </p:cNvPr>
          <p:cNvSpPr>
            <a:spLocks noGrp="1"/>
          </p:cNvSpPr>
          <p:nvPr>
            <p:ph type="title"/>
          </p:nvPr>
        </p:nvSpPr>
        <p:spPr>
          <a:xfrm>
            <a:off x="457200" y="152400"/>
            <a:ext cx="6553200" cy="758825"/>
          </a:xfrm>
        </p:spPr>
        <p:txBody>
          <a:bodyPr anchor="b"/>
          <a:lstStyle/>
          <a:p>
            <a:pPr eaLnBrk="1" hangingPunct="1"/>
            <a:r>
              <a:rPr lang="en-US" altLang="zh-CN">
                <a:solidFill>
                  <a:schemeClr val="tx1"/>
                </a:solidFill>
                <a:ea typeface="宋体" panose="02010600030101010101" pitchFamily="2" charset="-122"/>
              </a:rPr>
              <a:t>Match operator</a:t>
            </a:r>
            <a:endParaRPr lang="en-US" altLang="en-US">
              <a:solidFill>
                <a:schemeClr val="tx1"/>
              </a:solidFill>
            </a:endParaRPr>
          </a:p>
        </p:txBody>
      </p:sp>
      <p:sp>
        <p:nvSpPr>
          <p:cNvPr id="114692" name="Content Placeholder 2">
            <a:extLst>
              <a:ext uri="{FF2B5EF4-FFF2-40B4-BE49-F238E27FC236}">
                <a16:creationId xmlns:a16="http://schemas.microsoft.com/office/drawing/2014/main" id="{F8BC72D2-5E8D-474D-9EAD-286B1B3ACD72}"/>
              </a:ext>
            </a:extLst>
          </p:cNvPr>
          <p:cNvSpPr>
            <a:spLocks noGrp="1"/>
          </p:cNvSpPr>
          <p:nvPr>
            <p:ph idx="1"/>
          </p:nvPr>
        </p:nvSpPr>
        <p:spPr/>
        <p:txBody>
          <a:bodyPr lIns="91440" rIns="91440">
            <a:normAutofit fontScale="92500" lnSpcReduction="10000"/>
          </a:bodyPr>
          <a:lstStyle/>
          <a:p>
            <a:pPr eaLnBrk="1" hangingPunct="1">
              <a:lnSpc>
                <a:spcPct val="80000"/>
              </a:lnSpc>
              <a:spcBef>
                <a:spcPct val="40000"/>
              </a:spcBef>
              <a:defRPr/>
            </a:pPr>
            <a:r>
              <a:rPr lang="en-US" altLang="zh-CN" sz="2400" dirty="0">
                <a:ea typeface="宋体" panose="02010600030101010101" pitchFamily="2" charset="-122"/>
              </a:rPr>
              <a:t>A sample data file named </a:t>
            </a:r>
            <a:r>
              <a:rPr lang="en-US" altLang="zh-CN" sz="2400" dirty="0">
                <a:solidFill>
                  <a:srgbClr val="CC0000"/>
                </a:solidFill>
                <a:ea typeface="宋体" panose="02010600030101010101" pitchFamily="2" charset="-122"/>
              </a:rPr>
              <a:t>countries</a:t>
            </a:r>
          </a:p>
          <a:p>
            <a:pPr eaLnBrk="1" hangingPunct="1">
              <a:lnSpc>
                <a:spcPct val="80000"/>
              </a:lnSpc>
              <a:spcBef>
                <a:spcPct val="40000"/>
              </a:spcBef>
              <a:buFontTx/>
              <a:buNone/>
              <a:defRPr/>
            </a:pPr>
            <a:r>
              <a:rPr lang="en-US" altLang="zh-CN" sz="2400" dirty="0">
                <a:ea typeface="宋体" panose="02010600030101010101" pitchFamily="2" charset="-122"/>
              </a:rPr>
              <a:t>		Canada:3852:25:North America</a:t>
            </a:r>
            <a:br>
              <a:rPr lang="en-US" altLang="zh-CN" sz="2400" dirty="0">
                <a:ea typeface="宋体" panose="02010600030101010101" pitchFamily="2" charset="-122"/>
              </a:rPr>
            </a:br>
            <a:r>
              <a:rPr lang="en-US" altLang="zh-CN" sz="2400" dirty="0">
                <a:ea typeface="宋体" panose="02010600030101010101" pitchFamily="2" charset="-122"/>
              </a:rPr>
              <a:t>	USA:3615:237:North America</a:t>
            </a:r>
            <a:br>
              <a:rPr lang="en-US" altLang="zh-CN" sz="2400" dirty="0">
                <a:ea typeface="宋体" panose="02010600030101010101" pitchFamily="2" charset="-122"/>
              </a:rPr>
            </a:br>
            <a:r>
              <a:rPr lang="en-US" altLang="zh-CN" sz="2400" dirty="0">
                <a:ea typeface="宋体" panose="02010600030101010101" pitchFamily="2" charset="-122"/>
              </a:rPr>
              <a:t>	Brazil:3286:134:South America</a:t>
            </a:r>
            <a:br>
              <a:rPr lang="en-US" altLang="zh-CN" sz="2400" dirty="0">
                <a:ea typeface="宋体" panose="02010600030101010101" pitchFamily="2" charset="-122"/>
              </a:rPr>
            </a:br>
            <a:r>
              <a:rPr lang="en-US" altLang="zh-CN" sz="2400" dirty="0">
                <a:ea typeface="宋体" panose="02010600030101010101" pitchFamily="2" charset="-122"/>
              </a:rPr>
              <a:t>	England:94:56:Europe</a:t>
            </a:r>
            <a:br>
              <a:rPr lang="en-US" altLang="zh-CN" sz="2400" dirty="0">
                <a:ea typeface="宋体" panose="02010600030101010101" pitchFamily="2" charset="-122"/>
              </a:rPr>
            </a:br>
            <a:r>
              <a:rPr lang="en-US" altLang="zh-CN" sz="2400" dirty="0">
                <a:ea typeface="宋体" panose="02010600030101010101" pitchFamily="2" charset="-122"/>
              </a:rPr>
              <a:t>	</a:t>
            </a:r>
            <a:r>
              <a:rPr lang="en-US" altLang="zh-CN" sz="2400" dirty="0">
                <a:solidFill>
                  <a:srgbClr val="0066FF"/>
                </a:solidFill>
                <a:ea typeface="宋体" panose="02010600030101010101" pitchFamily="2" charset="-122"/>
              </a:rPr>
              <a:t>France:211:55:Europe</a:t>
            </a:r>
            <a:br>
              <a:rPr lang="en-US" altLang="zh-CN" sz="2400" dirty="0">
                <a:solidFill>
                  <a:srgbClr val="0066FF"/>
                </a:solidFill>
                <a:ea typeface="宋体" panose="02010600030101010101" pitchFamily="2" charset="-122"/>
              </a:rPr>
            </a:br>
            <a:r>
              <a:rPr lang="en-US" altLang="zh-CN" sz="2400" dirty="0">
                <a:ea typeface="宋体" panose="02010600030101010101" pitchFamily="2" charset="-122"/>
              </a:rPr>
              <a:t>	Japan:144:120:Asia</a:t>
            </a:r>
            <a:br>
              <a:rPr lang="en-US" altLang="zh-CN" sz="2400" dirty="0">
                <a:ea typeface="宋体" panose="02010600030101010101" pitchFamily="2" charset="-122"/>
              </a:rPr>
            </a:br>
            <a:r>
              <a:rPr lang="en-US" altLang="zh-CN" sz="2400" dirty="0">
                <a:ea typeface="宋体" panose="02010600030101010101" pitchFamily="2" charset="-122"/>
              </a:rPr>
              <a:t>	Mexico:762:78:North America</a:t>
            </a:r>
            <a:br>
              <a:rPr lang="en-US" altLang="zh-CN" sz="2400" dirty="0">
                <a:ea typeface="宋体" panose="02010600030101010101" pitchFamily="2" charset="-122"/>
              </a:rPr>
            </a:br>
            <a:r>
              <a:rPr lang="en-US" altLang="zh-CN" sz="2400" dirty="0">
                <a:ea typeface="宋体" panose="02010600030101010101" pitchFamily="2" charset="-122"/>
              </a:rPr>
              <a:t>	China:3705:1032:Asia</a:t>
            </a:r>
            <a:br>
              <a:rPr lang="en-US" altLang="zh-CN" sz="2400" dirty="0">
                <a:ea typeface="宋体" panose="02010600030101010101" pitchFamily="2" charset="-122"/>
              </a:rPr>
            </a:br>
            <a:r>
              <a:rPr lang="en-US" altLang="zh-CN" sz="2400" dirty="0">
                <a:ea typeface="宋体" panose="02010600030101010101" pitchFamily="2" charset="-122"/>
              </a:rPr>
              <a:t>	India:1267:746:Asia </a:t>
            </a:r>
          </a:p>
          <a:p>
            <a:pPr eaLnBrk="1" hangingPunct="1">
              <a:lnSpc>
                <a:spcPct val="80000"/>
              </a:lnSpc>
              <a:spcBef>
                <a:spcPct val="40000"/>
              </a:spcBef>
              <a:defRPr/>
            </a:pPr>
            <a:r>
              <a:rPr lang="en-US" altLang="zh-CN" sz="2400" dirty="0" err="1">
                <a:solidFill>
                  <a:srgbClr val="CC0000"/>
                </a:solidFill>
                <a:ea typeface="宋体" panose="02010600030101010101" pitchFamily="2" charset="-122"/>
              </a:rPr>
              <a:t>awk</a:t>
            </a:r>
            <a:r>
              <a:rPr lang="en-US" altLang="zh-CN" sz="2400" dirty="0">
                <a:solidFill>
                  <a:srgbClr val="CC0000"/>
                </a:solidFill>
                <a:ea typeface="宋体" panose="02010600030101010101" pitchFamily="2" charset="-122"/>
              </a:rPr>
              <a:t> -F: '$3 == 55' countries</a:t>
            </a:r>
          </a:p>
          <a:p>
            <a:pPr eaLnBrk="1" hangingPunct="1">
              <a:lnSpc>
                <a:spcPct val="80000"/>
              </a:lnSpc>
              <a:spcBef>
                <a:spcPct val="40000"/>
              </a:spcBef>
              <a:defRPr/>
            </a:pPr>
            <a:r>
              <a:rPr lang="en-US" altLang="zh-CN" sz="2400" dirty="0">
                <a:ea typeface="宋体" panose="02010600030101010101" pitchFamily="2" charset="-122"/>
              </a:rPr>
              <a:t>Matching operators are :</a:t>
            </a:r>
          </a:p>
          <a:p>
            <a:pPr lvl="1" eaLnBrk="1" hangingPunct="1">
              <a:lnSpc>
                <a:spcPct val="80000"/>
              </a:lnSpc>
              <a:buFontTx/>
              <a:buNone/>
              <a:defRPr/>
            </a:pPr>
            <a:r>
              <a:rPr lang="en-US" altLang="zh-CN" sz="2400" b="1" dirty="0">
                <a:solidFill>
                  <a:srgbClr val="CC0000"/>
                </a:solidFill>
                <a:ea typeface="宋体" panose="02010600030101010101" pitchFamily="2" charset="-122"/>
              </a:rPr>
              <a:t>==</a:t>
            </a:r>
            <a:r>
              <a:rPr lang="en-US" altLang="zh-CN" sz="2400" b="1" dirty="0">
                <a:ea typeface="宋体" panose="02010600030101010101" pitchFamily="2" charset="-122"/>
              </a:rPr>
              <a:t>	equal to; 				</a:t>
            </a:r>
            <a:r>
              <a:rPr lang="en-US" altLang="zh-CN" sz="2400" b="1" dirty="0">
                <a:solidFill>
                  <a:srgbClr val="CC0000"/>
                </a:solidFill>
                <a:ea typeface="宋体" panose="02010600030101010101" pitchFamily="2" charset="-122"/>
              </a:rPr>
              <a:t>!=</a:t>
            </a:r>
            <a:r>
              <a:rPr lang="en-US" altLang="zh-CN" sz="2400" b="1" dirty="0">
                <a:ea typeface="宋体" panose="02010600030101010101" pitchFamily="2" charset="-122"/>
              </a:rPr>
              <a:t> not equal to; </a:t>
            </a:r>
          </a:p>
          <a:p>
            <a:pPr lvl="1" eaLnBrk="1" hangingPunct="1">
              <a:lnSpc>
                <a:spcPct val="80000"/>
              </a:lnSpc>
              <a:buFontTx/>
              <a:buNone/>
              <a:defRPr/>
            </a:pPr>
            <a:r>
              <a:rPr lang="en-US" altLang="zh-CN" sz="2400" b="1" dirty="0">
                <a:solidFill>
                  <a:srgbClr val="CC0000"/>
                </a:solidFill>
                <a:ea typeface="宋体" panose="02010600030101010101" pitchFamily="2" charset="-122"/>
              </a:rPr>
              <a:t>&gt;</a:t>
            </a:r>
            <a:r>
              <a:rPr lang="en-US" altLang="zh-CN" sz="2400" b="1" dirty="0">
                <a:ea typeface="宋体" panose="02010600030101010101" pitchFamily="2" charset="-122"/>
              </a:rPr>
              <a:t> greater than; 			</a:t>
            </a:r>
            <a:r>
              <a:rPr lang="en-US" altLang="zh-CN" sz="2400" b="1" dirty="0">
                <a:solidFill>
                  <a:srgbClr val="CC0000"/>
                </a:solidFill>
                <a:ea typeface="宋体" panose="02010600030101010101" pitchFamily="2" charset="-122"/>
              </a:rPr>
              <a:t>&lt;</a:t>
            </a:r>
            <a:r>
              <a:rPr lang="en-US" altLang="zh-CN" sz="2400" b="1" dirty="0">
                <a:ea typeface="宋体" panose="02010600030101010101" pitchFamily="2" charset="-122"/>
              </a:rPr>
              <a:t> less than;	</a:t>
            </a:r>
          </a:p>
          <a:p>
            <a:pPr lvl="1" eaLnBrk="1" hangingPunct="1">
              <a:lnSpc>
                <a:spcPct val="80000"/>
              </a:lnSpc>
              <a:buFont typeface="Wingdings" panose="05000000000000000000" pitchFamily="2" charset="2"/>
              <a:buNone/>
              <a:defRPr/>
            </a:pPr>
            <a:r>
              <a:rPr lang="en-US" altLang="zh-CN" sz="2400" b="1" dirty="0">
                <a:solidFill>
                  <a:srgbClr val="CC0000"/>
                </a:solidFill>
                <a:ea typeface="宋体" panose="02010600030101010101" pitchFamily="2" charset="-122"/>
              </a:rPr>
              <a:t>&gt;=</a:t>
            </a:r>
            <a:r>
              <a:rPr lang="en-US" altLang="zh-CN" sz="2400" b="1" dirty="0">
                <a:ea typeface="宋体" panose="02010600030101010101" pitchFamily="2" charset="-122"/>
              </a:rPr>
              <a:t> greater than or equal to;		</a:t>
            </a:r>
            <a:r>
              <a:rPr lang="en-US" altLang="zh-CN" sz="2400" b="1" dirty="0">
                <a:solidFill>
                  <a:srgbClr val="CC0000"/>
                </a:solidFill>
                <a:ea typeface="宋体" panose="02010600030101010101" pitchFamily="2" charset="-122"/>
              </a:rPr>
              <a:t>&lt;=</a:t>
            </a:r>
            <a:r>
              <a:rPr lang="en-US" altLang="zh-CN" sz="2400" b="1" dirty="0">
                <a:ea typeface="宋体" panose="02010600030101010101" pitchFamily="2" charset="-122"/>
              </a:rPr>
              <a:t> less than or equal to</a:t>
            </a:r>
          </a:p>
          <a:p>
            <a:pPr eaLnBrk="1" hangingPunct="1">
              <a:defRPr/>
            </a:pPr>
            <a:endParaRPr lang="en-US" altLang="en-US" sz="2400" dirty="0"/>
          </a:p>
        </p:txBody>
      </p:sp>
      <p:sp>
        <p:nvSpPr>
          <p:cNvPr id="120836" name="Slide Number Placeholder 1">
            <a:extLst>
              <a:ext uri="{FF2B5EF4-FFF2-40B4-BE49-F238E27FC236}">
                <a16:creationId xmlns:a16="http://schemas.microsoft.com/office/drawing/2014/main" id="{53A4AA05-EF8A-4CFC-BA67-3958918E3C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84C4637-54AF-4B65-9F0C-F8F80BE1C00B}" type="slidenum">
              <a:rPr lang="en-US" altLang="en-US" sz="900">
                <a:solidFill>
                  <a:schemeClr val="bg2"/>
                </a:solidFill>
                <a:latin typeface="Arial" panose="020B0604020202020204" pitchFamily="34" charset="0"/>
              </a:rPr>
              <a:pPr/>
              <a:t>101</a:t>
            </a:fld>
            <a:endParaRPr lang="en-US" altLang="en-US" sz="900">
              <a:solidFill>
                <a:schemeClr val="bg2"/>
              </a:solidFill>
              <a:latin typeface="Arial" panose="020B0604020202020204"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8133EB96-BCB5-4FD5-A937-FADDEF9836E6}"/>
              </a:ext>
            </a:extLst>
          </p:cNvPr>
          <p:cNvSpPr>
            <a:spLocks noGrp="1"/>
          </p:cNvSpPr>
          <p:nvPr>
            <p:ph type="title"/>
          </p:nvPr>
        </p:nvSpPr>
        <p:spPr>
          <a:xfrm>
            <a:off x="457200" y="152400"/>
            <a:ext cx="6553200" cy="758825"/>
          </a:xfrm>
        </p:spPr>
        <p:txBody>
          <a:bodyPr anchor="b"/>
          <a:lstStyle/>
          <a:p>
            <a:pPr eaLnBrk="1" hangingPunct="1"/>
            <a:r>
              <a:rPr lang="en-US" altLang="zh-CN">
                <a:solidFill>
                  <a:schemeClr val="tx1"/>
                </a:solidFill>
                <a:ea typeface="宋体" panose="02010600030101010101" pitchFamily="2" charset="-122"/>
              </a:rPr>
              <a:t>Logic Operations</a:t>
            </a:r>
            <a:endParaRPr lang="en-US" altLang="en-US">
              <a:solidFill>
                <a:schemeClr val="tx1"/>
              </a:solidFill>
            </a:endParaRPr>
          </a:p>
        </p:txBody>
      </p:sp>
      <p:sp>
        <p:nvSpPr>
          <p:cNvPr id="115716" name="Content Placeholder 2">
            <a:extLst>
              <a:ext uri="{FF2B5EF4-FFF2-40B4-BE49-F238E27FC236}">
                <a16:creationId xmlns:a16="http://schemas.microsoft.com/office/drawing/2014/main" id="{546DE658-8A9B-409A-B8F5-FF1FE1E08978}"/>
              </a:ext>
            </a:extLst>
          </p:cNvPr>
          <p:cNvSpPr>
            <a:spLocks noGrp="1"/>
          </p:cNvSpPr>
          <p:nvPr>
            <p:ph idx="1"/>
          </p:nvPr>
        </p:nvSpPr>
        <p:spPr/>
        <p:txBody>
          <a:bodyPr lIns="91440" rIns="91440">
            <a:normAutofit fontScale="92500" lnSpcReduction="20000"/>
          </a:bodyPr>
          <a:lstStyle/>
          <a:p>
            <a:pPr eaLnBrk="1" hangingPunct="1">
              <a:buFontTx/>
              <a:buNone/>
              <a:defRPr/>
            </a:pPr>
            <a:r>
              <a:rPr lang="en-US" altLang="zh-CN" sz="2400" dirty="0">
                <a:ea typeface="宋体" panose="02010600030101010101" pitchFamily="2" charset="-122"/>
              </a:rPr>
              <a:t>Sample file named </a:t>
            </a:r>
            <a:r>
              <a:rPr lang="en-US" altLang="zh-CN" sz="2400" dirty="0">
                <a:solidFill>
                  <a:srgbClr val="0066FF"/>
                </a:solidFill>
                <a:ea typeface="宋体" panose="02010600030101010101" pitchFamily="2" charset="-122"/>
              </a:rPr>
              <a:t>cars</a:t>
            </a:r>
            <a:r>
              <a:rPr lang="en-US" altLang="zh-CN" sz="2400" dirty="0">
                <a:ea typeface="宋体" panose="02010600030101010101" pitchFamily="2" charset="-122"/>
              </a:rPr>
              <a:t>:</a:t>
            </a:r>
          </a:p>
          <a:p>
            <a:pPr lvl="1" eaLnBrk="1" hangingPunct="1">
              <a:buFontTx/>
              <a:buNone/>
              <a:defRPr/>
            </a:pPr>
            <a:r>
              <a:rPr lang="en-US" altLang="zh-CN" sz="2400" b="1" dirty="0">
                <a:ea typeface="宋体" panose="02010600030101010101" pitchFamily="2" charset="-122"/>
              </a:rPr>
              <a:t>ford	 </a:t>
            </a:r>
            <a:r>
              <a:rPr lang="en-US" altLang="zh-CN" sz="2400" b="1" dirty="0" err="1">
                <a:ea typeface="宋体" panose="02010600030101010101" pitchFamily="2" charset="-122"/>
              </a:rPr>
              <a:t>mondeo</a:t>
            </a:r>
            <a:r>
              <a:rPr lang="en-US" altLang="zh-CN" sz="2400" b="1" dirty="0">
                <a:ea typeface="宋体" panose="02010600030101010101" pitchFamily="2" charset="-122"/>
              </a:rPr>
              <a:t>	 1990	 5800</a:t>
            </a:r>
          </a:p>
          <a:p>
            <a:pPr lvl="1" eaLnBrk="1" hangingPunct="1">
              <a:buFontTx/>
              <a:buNone/>
              <a:defRPr/>
            </a:pPr>
            <a:r>
              <a:rPr lang="en-US" altLang="zh-CN" sz="2400" b="1" dirty="0">
                <a:ea typeface="宋体" panose="02010600030101010101" pitchFamily="2" charset="-122"/>
              </a:rPr>
              <a:t>ford	 fiesta	 	 1991	 4575</a:t>
            </a:r>
          </a:p>
          <a:p>
            <a:pPr lvl="1" eaLnBrk="1" hangingPunct="1">
              <a:buFontTx/>
              <a:buNone/>
              <a:defRPr/>
            </a:pPr>
            <a:r>
              <a:rPr lang="en-US" altLang="zh-CN" sz="2400" b="1" dirty="0" err="1">
                <a:ea typeface="宋体" panose="02010600030101010101" pitchFamily="2" charset="-122"/>
              </a:rPr>
              <a:t>honda</a:t>
            </a:r>
            <a:r>
              <a:rPr lang="en-US" altLang="zh-CN" sz="2400" b="1" dirty="0">
                <a:ea typeface="宋体" panose="02010600030101010101" pitchFamily="2" charset="-122"/>
              </a:rPr>
              <a:t>	 accord	 	 1991	 6000</a:t>
            </a:r>
          </a:p>
          <a:p>
            <a:pPr lvl="1" eaLnBrk="1" hangingPunct="1">
              <a:buFontTx/>
              <a:buNone/>
              <a:defRPr/>
            </a:pPr>
            <a:r>
              <a:rPr lang="en-US" altLang="zh-CN" sz="2400" b="1" dirty="0" err="1">
                <a:ea typeface="宋体" panose="02010600030101010101" pitchFamily="2" charset="-122"/>
              </a:rPr>
              <a:t>toyota</a:t>
            </a:r>
            <a:r>
              <a:rPr lang="en-US" altLang="zh-CN" sz="2400" b="1" dirty="0">
                <a:ea typeface="宋体" panose="02010600030101010101" pitchFamily="2" charset="-122"/>
              </a:rPr>
              <a:t>	 </a:t>
            </a:r>
            <a:r>
              <a:rPr lang="en-US" altLang="zh-CN" sz="2400" b="1" dirty="0" err="1">
                <a:ea typeface="宋体" panose="02010600030101010101" pitchFamily="2" charset="-122"/>
              </a:rPr>
              <a:t>tercel</a:t>
            </a:r>
            <a:r>
              <a:rPr lang="en-US" altLang="zh-CN" sz="2400" b="1" dirty="0">
                <a:ea typeface="宋体" panose="02010600030101010101" pitchFamily="2" charset="-122"/>
              </a:rPr>
              <a:t>	 	 1992	 6500</a:t>
            </a:r>
          </a:p>
          <a:p>
            <a:pPr lvl="1" eaLnBrk="1" hangingPunct="1">
              <a:buFontTx/>
              <a:buNone/>
              <a:defRPr/>
            </a:pPr>
            <a:r>
              <a:rPr lang="en-US" altLang="zh-CN" sz="2400" b="1" dirty="0" err="1">
                <a:ea typeface="宋体" panose="02010600030101010101" pitchFamily="2" charset="-122"/>
              </a:rPr>
              <a:t>buick</a:t>
            </a:r>
            <a:r>
              <a:rPr lang="en-US" altLang="zh-CN" sz="2400" b="1" dirty="0">
                <a:ea typeface="宋体" panose="02010600030101010101" pitchFamily="2" charset="-122"/>
              </a:rPr>
              <a:t> 	 </a:t>
            </a:r>
            <a:r>
              <a:rPr lang="en-US" altLang="zh-CN" sz="2400" b="1" dirty="0" err="1">
                <a:ea typeface="宋体" panose="02010600030101010101" pitchFamily="2" charset="-122"/>
              </a:rPr>
              <a:t>centry</a:t>
            </a:r>
            <a:r>
              <a:rPr lang="en-US" altLang="zh-CN" sz="2400" b="1" dirty="0">
                <a:ea typeface="宋体" panose="02010600030101010101" pitchFamily="2" charset="-122"/>
              </a:rPr>
              <a:t> 	 	 1990	 5950</a:t>
            </a:r>
          </a:p>
          <a:p>
            <a:pPr lvl="1" eaLnBrk="1" hangingPunct="1">
              <a:buFontTx/>
              <a:buNone/>
              <a:defRPr/>
            </a:pPr>
            <a:r>
              <a:rPr lang="en-US" altLang="zh-CN" sz="2400" b="1" dirty="0" err="1">
                <a:ea typeface="宋体" panose="02010600030101010101" pitchFamily="2" charset="-122"/>
              </a:rPr>
              <a:t>buick</a:t>
            </a:r>
            <a:r>
              <a:rPr lang="en-US" altLang="zh-CN" sz="2400" b="1" dirty="0">
                <a:ea typeface="宋体" panose="02010600030101010101" pitchFamily="2" charset="-122"/>
              </a:rPr>
              <a:t>	 </a:t>
            </a:r>
            <a:r>
              <a:rPr lang="en-US" altLang="zh-CN" sz="2400" b="1" dirty="0" err="1">
                <a:ea typeface="宋体" panose="02010600030101010101" pitchFamily="2" charset="-122"/>
              </a:rPr>
              <a:t>centry</a:t>
            </a:r>
            <a:r>
              <a:rPr lang="en-US" altLang="zh-CN" sz="2400" b="1" dirty="0">
                <a:ea typeface="宋体" panose="02010600030101010101" pitchFamily="2" charset="-122"/>
              </a:rPr>
              <a:t> 	 	 1991    	6450</a:t>
            </a:r>
          </a:p>
          <a:p>
            <a:pPr eaLnBrk="1" hangingPunct="1">
              <a:defRPr/>
            </a:pPr>
            <a:r>
              <a:rPr lang="en-US" altLang="zh-CN" sz="2400" dirty="0">
                <a:ea typeface="宋体" panose="02010600030101010101" pitchFamily="2" charset="-122"/>
              </a:rPr>
              <a:t>$</a:t>
            </a:r>
            <a:r>
              <a:rPr lang="en-US" altLang="zh-CN" sz="2400" dirty="0">
                <a:solidFill>
                  <a:srgbClr val="CC0000"/>
                </a:solidFill>
                <a:ea typeface="宋体" panose="02010600030101010101" pitchFamily="2" charset="-122"/>
              </a:rPr>
              <a:t> </a:t>
            </a:r>
            <a:r>
              <a:rPr lang="en-US" altLang="zh-CN" sz="2400" dirty="0" err="1">
                <a:solidFill>
                  <a:srgbClr val="CC0000"/>
                </a:solidFill>
                <a:ea typeface="宋体" panose="02010600030101010101" pitchFamily="2" charset="-122"/>
              </a:rPr>
              <a:t>awk</a:t>
            </a:r>
            <a:r>
              <a:rPr lang="en-US" altLang="zh-CN" sz="2400" dirty="0">
                <a:solidFill>
                  <a:srgbClr val="CC0000"/>
                </a:solidFill>
                <a:ea typeface="宋体" panose="02010600030101010101" pitchFamily="2" charset="-122"/>
              </a:rPr>
              <a:t> '$3 &gt;=1991 &amp;&amp; $4 &lt; 6250' cars</a:t>
            </a:r>
          </a:p>
          <a:p>
            <a:pPr eaLnBrk="1" hangingPunct="1">
              <a:defRPr/>
            </a:pPr>
            <a:r>
              <a:rPr lang="en-US" altLang="zh-CN" sz="2400" dirty="0">
                <a:ea typeface="宋体" panose="02010600030101010101" pitchFamily="2" charset="-122"/>
              </a:rPr>
              <a:t>$</a:t>
            </a:r>
            <a:r>
              <a:rPr lang="en-US" altLang="zh-CN" sz="2400" dirty="0">
                <a:solidFill>
                  <a:srgbClr val="CC0000"/>
                </a:solidFill>
                <a:ea typeface="宋体" panose="02010600030101010101" pitchFamily="2" charset="-122"/>
              </a:rPr>
              <a:t> </a:t>
            </a:r>
            <a:r>
              <a:rPr lang="en-US" altLang="zh-CN" sz="2400" dirty="0" err="1">
                <a:solidFill>
                  <a:srgbClr val="CC0000"/>
                </a:solidFill>
                <a:ea typeface="宋体" panose="02010600030101010101" pitchFamily="2" charset="-122"/>
              </a:rPr>
              <a:t>awk</a:t>
            </a:r>
            <a:r>
              <a:rPr lang="en-US" altLang="zh-CN" sz="2400" dirty="0">
                <a:solidFill>
                  <a:srgbClr val="CC0000"/>
                </a:solidFill>
                <a:ea typeface="宋体" panose="02010600030101010101" pitchFamily="2" charset="-122"/>
              </a:rPr>
              <a:t> '$1 == "ford" || $1 == "</a:t>
            </a:r>
            <a:r>
              <a:rPr lang="en-US" altLang="zh-CN" sz="2400" dirty="0" err="1">
                <a:solidFill>
                  <a:srgbClr val="CC0000"/>
                </a:solidFill>
                <a:ea typeface="宋体" panose="02010600030101010101" pitchFamily="2" charset="-122"/>
              </a:rPr>
              <a:t>buick</a:t>
            </a:r>
            <a:r>
              <a:rPr lang="en-US" altLang="zh-CN" sz="2400" dirty="0">
                <a:solidFill>
                  <a:srgbClr val="CC0000"/>
                </a:solidFill>
                <a:ea typeface="宋体" panose="02010600030101010101" pitchFamily="2" charset="-122"/>
              </a:rPr>
              <a:t>"' cars</a:t>
            </a:r>
          </a:p>
          <a:p>
            <a:pPr eaLnBrk="1" hangingPunct="1">
              <a:buFontTx/>
              <a:buNone/>
              <a:defRPr/>
            </a:pPr>
            <a:endParaRPr lang="en-US" altLang="en-US" sz="2400" dirty="0"/>
          </a:p>
        </p:txBody>
      </p:sp>
      <p:sp>
        <p:nvSpPr>
          <p:cNvPr id="121860" name="Slide Number Placeholder 1">
            <a:extLst>
              <a:ext uri="{FF2B5EF4-FFF2-40B4-BE49-F238E27FC236}">
                <a16:creationId xmlns:a16="http://schemas.microsoft.com/office/drawing/2014/main" id="{E3705C17-3FB7-41B5-B131-09E63CD927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16DCEF0-992B-42B3-BD74-CFA0FD564788}" type="slidenum">
              <a:rPr lang="en-US" altLang="en-US" sz="900">
                <a:solidFill>
                  <a:schemeClr val="bg2"/>
                </a:solidFill>
                <a:latin typeface="Arial" panose="020B0604020202020204" pitchFamily="34" charset="0"/>
              </a:rPr>
              <a:pPr/>
              <a:t>102</a:t>
            </a:fld>
            <a:endParaRPr lang="en-US" altLang="en-US" sz="900">
              <a:solidFill>
                <a:schemeClr val="bg2"/>
              </a:solidFill>
              <a:latin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FFFD9E87-A69B-4521-A2AA-14B5F1160FCC}"/>
              </a:ext>
            </a:extLst>
          </p:cNvPr>
          <p:cNvSpPr>
            <a:spLocks noGrp="1" noChangeArrowheads="1"/>
          </p:cNvSpPr>
          <p:nvPr>
            <p:ph type="title"/>
          </p:nvPr>
        </p:nvSpPr>
        <p:spPr>
          <a:xfrm>
            <a:off x="457200" y="152400"/>
            <a:ext cx="6553200" cy="758825"/>
          </a:xfrm>
        </p:spPr>
        <p:txBody>
          <a:bodyPr/>
          <a:lstStyle/>
          <a:p>
            <a:pPr eaLnBrk="1" hangingPunct="1"/>
            <a:r>
              <a:rPr lang="en-US" altLang="en-US" u="sng">
                <a:solidFill>
                  <a:srgbClr val="000099"/>
                </a:solidFill>
              </a:rPr>
              <a:t>THE BEGIN AND END SECTIONS</a:t>
            </a:r>
          </a:p>
        </p:txBody>
      </p:sp>
      <p:sp>
        <p:nvSpPr>
          <p:cNvPr id="116740" name="Rectangle 3">
            <a:extLst>
              <a:ext uri="{FF2B5EF4-FFF2-40B4-BE49-F238E27FC236}">
                <a16:creationId xmlns:a16="http://schemas.microsoft.com/office/drawing/2014/main" id="{A8D77BA3-69EE-478F-AE81-0FB285B8C299}"/>
              </a:ext>
            </a:extLst>
          </p:cNvPr>
          <p:cNvSpPr>
            <a:spLocks noGrp="1" noChangeArrowheads="1"/>
          </p:cNvSpPr>
          <p:nvPr>
            <p:ph idx="1"/>
          </p:nvPr>
        </p:nvSpPr>
        <p:spPr/>
        <p:txBody>
          <a:bodyPr>
            <a:normAutofit fontScale="92500" lnSpcReduction="20000"/>
          </a:bodyPr>
          <a:lstStyle/>
          <a:p>
            <a:pPr eaLnBrk="1" hangingPunct="1">
              <a:lnSpc>
                <a:spcPct val="90000"/>
              </a:lnSpc>
              <a:defRPr/>
            </a:pPr>
            <a:r>
              <a:rPr lang="en-US" altLang="en-US" dirty="0" err="1"/>
              <a:t>awk</a:t>
            </a:r>
            <a:r>
              <a:rPr lang="en-US" altLang="en-US" dirty="0"/>
              <a:t> statements are applied to all lines selected by the address.</a:t>
            </a:r>
          </a:p>
          <a:p>
            <a:pPr eaLnBrk="1" hangingPunct="1">
              <a:lnSpc>
                <a:spcPct val="90000"/>
              </a:lnSpc>
              <a:defRPr/>
            </a:pPr>
            <a:endParaRPr lang="en-US" altLang="en-US" dirty="0"/>
          </a:p>
          <a:p>
            <a:pPr eaLnBrk="1" hangingPunct="1">
              <a:lnSpc>
                <a:spcPct val="90000"/>
              </a:lnSpc>
              <a:defRPr/>
            </a:pPr>
            <a:r>
              <a:rPr lang="en-US" altLang="en-US" dirty="0"/>
              <a:t> If there are no addresses, then they are applied to every line of input. </a:t>
            </a:r>
          </a:p>
          <a:p>
            <a:pPr eaLnBrk="1" hangingPunct="1">
              <a:lnSpc>
                <a:spcPct val="90000"/>
              </a:lnSpc>
              <a:defRPr/>
            </a:pPr>
            <a:endParaRPr lang="en-US" altLang="en-US" dirty="0"/>
          </a:p>
          <a:p>
            <a:pPr eaLnBrk="1" hangingPunct="1">
              <a:lnSpc>
                <a:spcPct val="90000"/>
              </a:lnSpc>
              <a:defRPr/>
            </a:pPr>
            <a:r>
              <a:rPr lang="en-US" altLang="en-US" dirty="0"/>
              <a:t> To print something before processing the first line, for example, a heading, then the BEGIN section can be used.</a:t>
            </a:r>
          </a:p>
          <a:p>
            <a:pPr eaLnBrk="1" hangingPunct="1">
              <a:lnSpc>
                <a:spcPct val="90000"/>
              </a:lnSpc>
              <a:defRPr/>
            </a:pPr>
            <a:r>
              <a:rPr lang="en-US" altLang="en-US" dirty="0"/>
              <a:t>Similarly, the end section useful in printing some totals after processing is over. </a:t>
            </a:r>
          </a:p>
          <a:p>
            <a:pPr eaLnBrk="1" hangingPunct="1">
              <a:lnSpc>
                <a:spcPct val="90000"/>
              </a:lnSpc>
              <a:defRPr/>
            </a:pPr>
            <a:endParaRPr lang="en-US" altLang="en-US" dirty="0"/>
          </a:p>
          <a:p>
            <a:pPr eaLnBrk="1" hangingPunct="1">
              <a:lnSpc>
                <a:spcPct val="90000"/>
              </a:lnSpc>
              <a:defRPr/>
            </a:pPr>
            <a:r>
              <a:rPr lang="en-US" altLang="en-US" dirty="0"/>
              <a:t>The BEGIN and END sections are optional </a:t>
            </a:r>
          </a:p>
          <a:p>
            <a:pPr eaLnBrk="1" hangingPunct="1">
              <a:lnSpc>
                <a:spcPct val="90000"/>
              </a:lnSpc>
              <a:defRPr/>
            </a:pPr>
            <a:endParaRPr lang="en-US" altLang="en-US" dirty="0"/>
          </a:p>
          <a:p>
            <a:pPr eaLnBrk="1" hangingPunct="1">
              <a:lnSpc>
                <a:spcPct val="90000"/>
              </a:lnSpc>
              <a:defRPr/>
            </a:pPr>
            <a:r>
              <a:rPr lang="en-US" altLang="en-US" dirty="0"/>
              <a:t>Syntax: </a:t>
            </a:r>
          </a:p>
          <a:p>
            <a:pPr eaLnBrk="1" hangingPunct="1">
              <a:lnSpc>
                <a:spcPct val="90000"/>
              </a:lnSpc>
              <a:buFontTx/>
              <a:buNone/>
              <a:defRPr/>
            </a:pPr>
            <a:r>
              <a:rPr lang="en-US" altLang="en-US" dirty="0"/>
              <a:t>	        </a:t>
            </a:r>
            <a:r>
              <a:rPr lang="en-US" altLang="en-US" dirty="0">
                <a:solidFill>
                  <a:srgbClr val="FF0000"/>
                </a:solidFill>
              </a:rPr>
              <a:t>BEGIN     {action}</a:t>
            </a:r>
          </a:p>
          <a:p>
            <a:pPr eaLnBrk="1" hangingPunct="1">
              <a:lnSpc>
                <a:spcPct val="90000"/>
              </a:lnSpc>
              <a:buFontTx/>
              <a:buNone/>
              <a:defRPr/>
            </a:pPr>
            <a:r>
              <a:rPr lang="en-US" altLang="en-US" dirty="0">
                <a:solidFill>
                  <a:srgbClr val="FF0000"/>
                </a:solidFill>
              </a:rPr>
              <a:t>           END        {action} </a:t>
            </a:r>
          </a:p>
          <a:p>
            <a:pPr eaLnBrk="1" hangingPunct="1">
              <a:lnSpc>
                <a:spcPct val="90000"/>
              </a:lnSpc>
              <a:defRPr/>
            </a:pPr>
            <a:r>
              <a:rPr lang="en-US" altLang="en-US" dirty="0">
                <a:solidFill>
                  <a:srgbClr val="FF0000"/>
                </a:solidFill>
              </a:rPr>
              <a:t>Note: </a:t>
            </a:r>
            <a:r>
              <a:rPr lang="en-US" altLang="en-US" dirty="0"/>
              <a:t>Both of them use curly braces.</a:t>
            </a:r>
          </a:p>
          <a:p>
            <a:pPr eaLnBrk="1" hangingPunct="1">
              <a:lnSpc>
                <a:spcPct val="90000"/>
              </a:lnSpc>
              <a:defRPr/>
            </a:pPr>
            <a:endParaRPr lang="en-US" altLang="en-US" dirty="0"/>
          </a:p>
          <a:p>
            <a:pPr eaLnBrk="1" hangingPunct="1">
              <a:lnSpc>
                <a:spcPct val="90000"/>
              </a:lnSpc>
              <a:defRPr/>
            </a:pPr>
            <a:r>
              <a:rPr lang="en-US" altLang="en-US" dirty="0"/>
              <a:t> These two sections, when present, are delimited by the body of the </a:t>
            </a:r>
            <a:r>
              <a:rPr lang="en-US" altLang="en-US" dirty="0" err="1"/>
              <a:t>awk</a:t>
            </a:r>
            <a:r>
              <a:rPr lang="en-US" altLang="en-US" dirty="0"/>
              <a:t> program</a:t>
            </a:r>
          </a:p>
        </p:txBody>
      </p:sp>
      <p:sp>
        <p:nvSpPr>
          <p:cNvPr id="122884" name="Slide Number Placeholder 3">
            <a:extLst>
              <a:ext uri="{FF2B5EF4-FFF2-40B4-BE49-F238E27FC236}">
                <a16:creationId xmlns:a16="http://schemas.microsoft.com/office/drawing/2014/main" id="{04819742-E7CA-480F-A71B-4E1076E28F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7EAAADA-3B56-4311-9E61-AB3E74C70530}" type="slidenum">
              <a:rPr lang="en-US" altLang="en-US" sz="900">
                <a:solidFill>
                  <a:schemeClr val="bg2"/>
                </a:solidFill>
                <a:latin typeface="Arial" panose="020B0604020202020204" pitchFamily="34" charset="0"/>
              </a:rPr>
              <a:pPr/>
              <a:t>103</a:t>
            </a:fld>
            <a:endParaRPr lang="en-US" altLang="en-US" sz="900">
              <a:solidFill>
                <a:schemeClr val="bg2"/>
              </a:solidFill>
              <a:latin typeface="Arial" panose="020B060402020202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B6B6DAE1-7925-49BD-82B7-6B9383981449}"/>
              </a:ext>
            </a:extLst>
          </p:cNvPr>
          <p:cNvSpPr>
            <a:spLocks noGrp="1" noChangeArrowheads="1"/>
          </p:cNvSpPr>
          <p:nvPr>
            <p:ph type="title"/>
          </p:nvPr>
        </p:nvSpPr>
        <p:spPr>
          <a:xfrm>
            <a:off x="457200" y="152400"/>
            <a:ext cx="6553200" cy="758825"/>
          </a:xfrm>
        </p:spPr>
        <p:txBody>
          <a:bodyPr/>
          <a:lstStyle/>
          <a:p>
            <a:pPr eaLnBrk="1" hangingPunct="1"/>
            <a:r>
              <a:rPr lang="en-US" altLang="en-US"/>
              <a:t>Awk Cont..</a:t>
            </a:r>
          </a:p>
        </p:txBody>
      </p:sp>
      <p:sp>
        <p:nvSpPr>
          <p:cNvPr id="117764" name="Rectangle 3">
            <a:extLst>
              <a:ext uri="{FF2B5EF4-FFF2-40B4-BE49-F238E27FC236}">
                <a16:creationId xmlns:a16="http://schemas.microsoft.com/office/drawing/2014/main" id="{38DB68C9-BA13-4174-AAC8-4A5C7B3F5E6D}"/>
              </a:ext>
            </a:extLst>
          </p:cNvPr>
          <p:cNvSpPr>
            <a:spLocks noGrp="1" noChangeArrowheads="1"/>
          </p:cNvSpPr>
          <p:nvPr>
            <p:ph idx="1"/>
          </p:nvPr>
        </p:nvSpPr>
        <p:spPr/>
        <p:txBody>
          <a:bodyPr>
            <a:normAutofit fontScale="85000" lnSpcReduction="10000"/>
          </a:bodyPr>
          <a:lstStyle/>
          <a:p>
            <a:pPr eaLnBrk="1" hangingPunct="1">
              <a:defRPr/>
            </a:pPr>
            <a:r>
              <a:rPr lang="en-US" altLang="en-US" dirty="0"/>
              <a:t> Here BEGIN section prints a suitable heading   offset by two tabs (\t \t).</a:t>
            </a:r>
          </a:p>
          <a:p>
            <a:pPr eaLnBrk="1" hangingPunct="1">
              <a:defRPr/>
            </a:pPr>
            <a:endParaRPr lang="en-US" altLang="en-US" dirty="0"/>
          </a:p>
          <a:p>
            <a:pPr eaLnBrk="1" hangingPunct="1">
              <a:defRPr/>
            </a:pPr>
            <a:r>
              <a:rPr lang="en-US" altLang="en-US" dirty="0"/>
              <a:t> The END section prints the average pay (tot / count)  for the selected lines. </a:t>
            </a:r>
          </a:p>
          <a:p>
            <a:pPr eaLnBrk="1" hangingPunct="1">
              <a:defRPr/>
            </a:pPr>
            <a:endParaRPr lang="en-US" altLang="en-US" dirty="0"/>
          </a:p>
          <a:p>
            <a:pPr eaLnBrk="1" hangingPunct="1">
              <a:defRPr/>
            </a:pPr>
            <a:r>
              <a:rPr lang="en-US" altLang="en-US" dirty="0"/>
              <a:t>To execute this program, use the –f option:</a:t>
            </a:r>
          </a:p>
          <a:p>
            <a:pPr eaLnBrk="1" hangingPunct="1">
              <a:defRPr/>
            </a:pPr>
            <a:endParaRPr lang="en-US" altLang="en-US" dirty="0"/>
          </a:p>
          <a:p>
            <a:pPr eaLnBrk="1" hangingPunct="1">
              <a:defRPr/>
            </a:pPr>
            <a:r>
              <a:rPr lang="en-US" altLang="en-US" dirty="0"/>
              <a:t>          </a:t>
            </a:r>
            <a:r>
              <a:rPr lang="en-US" altLang="en-US" dirty="0">
                <a:solidFill>
                  <a:srgbClr val="FF0000"/>
                </a:solidFill>
              </a:rPr>
              <a:t>$ </a:t>
            </a:r>
            <a:r>
              <a:rPr lang="en-US" altLang="en-US" dirty="0" err="1">
                <a:solidFill>
                  <a:srgbClr val="FF0000"/>
                </a:solidFill>
              </a:rPr>
              <a:t>awk</a:t>
            </a:r>
            <a:r>
              <a:rPr lang="en-US" altLang="en-US" dirty="0">
                <a:solidFill>
                  <a:srgbClr val="FF0000"/>
                </a:solidFill>
              </a:rPr>
              <a:t> –F “|” –f </a:t>
            </a:r>
            <a:r>
              <a:rPr lang="en-US" altLang="en-US" dirty="0" err="1">
                <a:solidFill>
                  <a:srgbClr val="FF0000"/>
                </a:solidFill>
              </a:rPr>
              <a:t>emp.awk</a:t>
            </a:r>
            <a:r>
              <a:rPr lang="en-US" altLang="en-US" dirty="0">
                <a:solidFill>
                  <a:srgbClr val="FF0000"/>
                </a:solidFill>
              </a:rPr>
              <a:t> </a:t>
            </a:r>
            <a:r>
              <a:rPr lang="en-US" altLang="en-US" dirty="0" err="1">
                <a:solidFill>
                  <a:srgbClr val="FF0000"/>
                </a:solidFill>
              </a:rPr>
              <a:t>emp.lst</a:t>
            </a:r>
            <a:r>
              <a:rPr lang="en-US" altLang="en-US" dirty="0"/>
              <a:t> </a:t>
            </a:r>
          </a:p>
          <a:p>
            <a:pPr eaLnBrk="1" hangingPunct="1">
              <a:defRPr/>
            </a:pPr>
            <a:endParaRPr lang="en-US" altLang="en-US" dirty="0"/>
          </a:p>
          <a:p>
            <a:pPr eaLnBrk="1" hangingPunct="1">
              <a:defRPr/>
            </a:pPr>
            <a:r>
              <a:rPr lang="en-US" altLang="en-US" dirty="0"/>
              <a:t>Built In Variables</a:t>
            </a:r>
          </a:p>
          <a:p>
            <a:pPr eaLnBrk="1" hangingPunct="1">
              <a:defRPr/>
            </a:pPr>
            <a:endParaRPr lang="en-US" altLang="en-US" dirty="0"/>
          </a:p>
          <a:p>
            <a:pPr eaLnBrk="1" hangingPunct="1">
              <a:spcBef>
                <a:spcPct val="0"/>
              </a:spcBef>
              <a:buFontTx/>
              <a:buNone/>
              <a:defRPr/>
            </a:pPr>
            <a:r>
              <a:rPr lang="en-US" altLang="en-US" i="1" dirty="0"/>
              <a:t>The FS Variable: </a:t>
            </a:r>
            <a:r>
              <a:rPr lang="en-US" altLang="en-US" dirty="0" err="1"/>
              <a:t>awk</a:t>
            </a:r>
            <a:r>
              <a:rPr lang="en-US" altLang="en-US" dirty="0"/>
              <a:t> </a:t>
            </a:r>
            <a:r>
              <a:rPr lang="en-US" altLang="en-US" dirty="0" err="1"/>
              <a:t>ues</a:t>
            </a:r>
            <a:r>
              <a:rPr lang="en-US" altLang="en-US" dirty="0"/>
              <a:t> a contiguous string of spaces as the default field </a:t>
            </a:r>
            <a:r>
              <a:rPr lang="en-US" altLang="en-US" dirty="0" err="1"/>
              <a:t>delimeter</a:t>
            </a:r>
            <a:r>
              <a:rPr lang="en-US" altLang="en-US" dirty="0"/>
              <a:t>. </a:t>
            </a:r>
          </a:p>
          <a:p>
            <a:pPr eaLnBrk="1" hangingPunct="1">
              <a:spcBef>
                <a:spcPct val="0"/>
              </a:spcBef>
              <a:buFontTx/>
              <a:buNone/>
              <a:defRPr/>
            </a:pPr>
            <a:r>
              <a:rPr lang="en-US" altLang="en-US" i="1" dirty="0"/>
              <a:t>The OFS Variable: </a:t>
            </a:r>
            <a:r>
              <a:rPr lang="en-US" altLang="en-US" dirty="0"/>
              <a:t>print statement used with  comma-separated arguments, each argument was separated from the other by a space in the output. </a:t>
            </a:r>
          </a:p>
          <a:p>
            <a:pPr eaLnBrk="1" hangingPunct="1">
              <a:defRPr/>
            </a:pPr>
            <a:endParaRPr lang="en-US" altLang="en-US" dirty="0"/>
          </a:p>
        </p:txBody>
      </p:sp>
      <p:sp>
        <p:nvSpPr>
          <p:cNvPr id="123908" name="Slide Number Placeholder 3">
            <a:extLst>
              <a:ext uri="{FF2B5EF4-FFF2-40B4-BE49-F238E27FC236}">
                <a16:creationId xmlns:a16="http://schemas.microsoft.com/office/drawing/2014/main" id="{C2930FD0-F454-4D1C-A350-AAF15C2A7B3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694C886F-BD6A-473C-8493-CFCADA81C1C4}" type="slidenum">
              <a:rPr lang="en-US" altLang="en-US" sz="900">
                <a:solidFill>
                  <a:schemeClr val="bg2"/>
                </a:solidFill>
                <a:latin typeface="Arial" panose="020B0604020202020204" pitchFamily="34" charset="0"/>
              </a:rPr>
              <a:pPr/>
              <a:t>104</a:t>
            </a:fld>
            <a:endParaRPr lang="en-US" altLang="en-US" sz="900">
              <a:solidFill>
                <a:schemeClr val="bg2"/>
              </a:solidFill>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571F0F55-5336-4CFD-801E-66C0F97AED5C}"/>
              </a:ext>
            </a:extLst>
          </p:cNvPr>
          <p:cNvSpPr>
            <a:spLocks noGrp="1"/>
          </p:cNvSpPr>
          <p:nvPr>
            <p:ph type="title"/>
          </p:nvPr>
        </p:nvSpPr>
        <p:spPr>
          <a:xfrm>
            <a:off x="457200" y="152400"/>
            <a:ext cx="6553200" cy="758825"/>
          </a:xfrm>
        </p:spPr>
        <p:txBody>
          <a:bodyPr anchor="b"/>
          <a:lstStyle/>
          <a:p>
            <a:pPr eaLnBrk="1" hangingPunct="1"/>
            <a:r>
              <a:rPr lang="en-US" altLang="zh-CN">
                <a:solidFill>
                  <a:schemeClr val="tx1"/>
                </a:solidFill>
                <a:ea typeface="宋体" panose="02010600030101010101" pitchFamily="2" charset="-122"/>
              </a:rPr>
              <a:t>Awk Variable declaration</a:t>
            </a:r>
            <a:endParaRPr lang="en-US" altLang="en-US">
              <a:solidFill>
                <a:schemeClr val="tx1"/>
              </a:solidFill>
            </a:endParaRPr>
          </a:p>
        </p:txBody>
      </p:sp>
      <p:sp>
        <p:nvSpPr>
          <p:cNvPr id="118788" name="Content Placeholder 2">
            <a:extLst>
              <a:ext uri="{FF2B5EF4-FFF2-40B4-BE49-F238E27FC236}">
                <a16:creationId xmlns:a16="http://schemas.microsoft.com/office/drawing/2014/main" id="{BA98B1B6-D6A3-4E1B-A988-BF592DD54F66}"/>
              </a:ext>
            </a:extLst>
          </p:cNvPr>
          <p:cNvSpPr>
            <a:spLocks noGrp="1"/>
          </p:cNvSpPr>
          <p:nvPr>
            <p:ph idx="1"/>
          </p:nvPr>
        </p:nvSpPr>
        <p:spPr/>
        <p:txBody>
          <a:bodyPr lIns="91440" rIns="91440"/>
          <a:lstStyle/>
          <a:p>
            <a:pPr eaLnBrk="1" hangingPunct="1">
              <a:defRPr/>
            </a:pPr>
            <a:r>
              <a:rPr lang="en-US" altLang="zh-CN" i="1" dirty="0" err="1">
                <a:ea typeface="宋体" panose="02010600030101010101" pitchFamily="2" charset="-122"/>
              </a:rPr>
              <a:t>Awk</a:t>
            </a:r>
            <a:r>
              <a:rPr lang="en-US" altLang="zh-CN" i="1" dirty="0">
                <a:ea typeface="宋体" panose="02010600030101010101" pitchFamily="2" charset="-122"/>
              </a:rPr>
              <a:t> </a:t>
            </a:r>
            <a:r>
              <a:rPr lang="en-US" altLang="zh-CN" dirty="0">
                <a:ea typeface="宋体" panose="02010600030101010101" pitchFamily="2" charset="-122"/>
              </a:rPr>
              <a:t>variables take on numeric (floating point)</a:t>
            </a:r>
          </a:p>
          <a:p>
            <a:pPr eaLnBrk="1" hangingPunct="1">
              <a:buFontTx/>
              <a:buNone/>
              <a:defRPr/>
            </a:pPr>
            <a:r>
              <a:rPr lang="en-US" altLang="zh-CN" dirty="0">
                <a:ea typeface="宋体" panose="02010600030101010101" pitchFamily="2" charset="-122"/>
              </a:rPr>
              <a:t>	or string values according to context. For example, in</a:t>
            </a:r>
          </a:p>
          <a:p>
            <a:pPr eaLnBrk="1" hangingPunct="1">
              <a:defRPr/>
            </a:pPr>
            <a:r>
              <a:rPr lang="en-US" altLang="zh-CN" dirty="0">
                <a:ea typeface="宋体" panose="02010600030101010101" pitchFamily="2" charset="-122"/>
              </a:rPr>
              <a:t>x = 1</a:t>
            </a:r>
          </a:p>
          <a:p>
            <a:pPr eaLnBrk="1" hangingPunct="1">
              <a:defRPr/>
            </a:pPr>
            <a:r>
              <a:rPr lang="en-US" altLang="zh-CN" dirty="0">
                <a:ea typeface="宋体" panose="02010600030101010101" pitchFamily="2" charset="-122"/>
              </a:rPr>
              <a:t>x = "3" + "4"</a:t>
            </a:r>
          </a:p>
          <a:p>
            <a:pPr eaLnBrk="1" hangingPunct="1">
              <a:defRPr/>
            </a:pPr>
            <a:r>
              <a:rPr lang="en-US" altLang="zh-CN" dirty="0">
                <a:ea typeface="宋体" panose="02010600030101010101" pitchFamily="2" charset="-122"/>
              </a:rPr>
              <a:t>assigns 7 to x.</a:t>
            </a:r>
          </a:p>
          <a:p>
            <a:pPr eaLnBrk="1" hangingPunct="1">
              <a:defRPr/>
            </a:pPr>
            <a:r>
              <a:rPr lang="en-US" altLang="zh-CN" dirty="0">
                <a:ea typeface="宋体" panose="02010600030101010101" pitchFamily="2" charset="-122"/>
              </a:rPr>
              <a:t>{ s1 += $1; s2 += $2 }</a:t>
            </a:r>
          </a:p>
          <a:p>
            <a:pPr eaLnBrk="1" hangingPunct="1">
              <a:buFontTx/>
              <a:buNone/>
              <a:defRPr/>
            </a:pPr>
            <a:endParaRPr lang="en-US" altLang="zh-CN" dirty="0">
              <a:ea typeface="宋体" panose="02010600030101010101" pitchFamily="2" charset="-122"/>
            </a:endParaRPr>
          </a:p>
          <a:p>
            <a:pPr eaLnBrk="1" hangingPunct="1">
              <a:buFontTx/>
              <a:buNone/>
              <a:defRPr/>
            </a:pPr>
            <a:endParaRPr lang="en-US" altLang="zh-CN" dirty="0">
              <a:ea typeface="宋体" panose="02010600030101010101" pitchFamily="2" charset="-122"/>
            </a:endParaRPr>
          </a:p>
          <a:p>
            <a:pPr eaLnBrk="1" hangingPunct="1">
              <a:defRPr/>
            </a:pPr>
            <a:endParaRPr lang="en-US" altLang="zh-CN" dirty="0">
              <a:ea typeface="宋体" panose="02010600030101010101" pitchFamily="2" charset="-122"/>
            </a:endParaRPr>
          </a:p>
        </p:txBody>
      </p:sp>
      <p:sp>
        <p:nvSpPr>
          <p:cNvPr id="124932" name="Slide Number Placeholder 1">
            <a:extLst>
              <a:ext uri="{FF2B5EF4-FFF2-40B4-BE49-F238E27FC236}">
                <a16:creationId xmlns:a16="http://schemas.microsoft.com/office/drawing/2014/main" id="{452B9A3E-B47B-4A24-A207-708C98398F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8BFEF42-D3AF-48AC-8613-12D37A80FA1E}" type="slidenum">
              <a:rPr lang="en-US" altLang="en-US" sz="900">
                <a:solidFill>
                  <a:schemeClr val="bg2"/>
                </a:solidFill>
                <a:latin typeface="Arial" panose="020B0604020202020204" pitchFamily="34" charset="0"/>
              </a:rPr>
              <a:pPr/>
              <a:t>105</a:t>
            </a:fld>
            <a:endParaRPr lang="en-US" altLang="en-US" sz="900">
              <a:solidFill>
                <a:schemeClr val="bg2"/>
              </a:solidFill>
              <a:latin typeface="Arial" panose="020B060402020202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395A9254-EC6D-44EA-8D90-D873B8EBFC92}"/>
              </a:ext>
            </a:extLst>
          </p:cNvPr>
          <p:cNvSpPr>
            <a:spLocks noGrp="1" noChangeArrowheads="1"/>
          </p:cNvSpPr>
          <p:nvPr>
            <p:ph type="title"/>
          </p:nvPr>
        </p:nvSpPr>
        <p:spPr>
          <a:xfrm>
            <a:off x="457200" y="152400"/>
            <a:ext cx="6553200" cy="758825"/>
          </a:xfrm>
        </p:spPr>
        <p:txBody>
          <a:bodyPr/>
          <a:lstStyle/>
          <a:p>
            <a:pPr eaLnBrk="1" hangingPunct="1"/>
            <a:r>
              <a:rPr lang="en-US" altLang="en-US"/>
              <a:t>Awk If Condition</a:t>
            </a:r>
          </a:p>
        </p:txBody>
      </p:sp>
      <p:sp>
        <p:nvSpPr>
          <p:cNvPr id="119812" name="Rectangle 4">
            <a:extLst>
              <a:ext uri="{FF2B5EF4-FFF2-40B4-BE49-F238E27FC236}">
                <a16:creationId xmlns:a16="http://schemas.microsoft.com/office/drawing/2014/main" id="{AFB21E1F-431B-4908-946C-E9A5C0024A6D}"/>
              </a:ext>
            </a:extLst>
          </p:cNvPr>
          <p:cNvSpPr>
            <a:spLocks noGrp="1" noChangeArrowheads="1"/>
          </p:cNvSpPr>
          <p:nvPr>
            <p:ph idx="1"/>
          </p:nvPr>
        </p:nvSpPr>
        <p:spPr/>
        <p:txBody>
          <a:bodyPr>
            <a:normAutofit fontScale="92500" lnSpcReduction="20000"/>
          </a:bodyPr>
          <a:lstStyle/>
          <a:p>
            <a:pPr eaLnBrk="1" hangingPunct="1">
              <a:spcBef>
                <a:spcPct val="0"/>
              </a:spcBef>
              <a:buFontTx/>
              <a:buNone/>
              <a:defRPr/>
            </a:pPr>
            <a:r>
              <a:rPr lang="en-US" altLang="en-US" u="sng" dirty="0"/>
              <a:t>~ and !~ : The Regular Expression Operators:</a:t>
            </a:r>
          </a:p>
          <a:p>
            <a:pPr eaLnBrk="1" hangingPunct="1">
              <a:defRPr/>
            </a:pPr>
            <a:endParaRPr lang="en-US" altLang="en-US" dirty="0"/>
          </a:p>
          <a:p>
            <a:pPr eaLnBrk="1" hangingPunct="1">
              <a:defRPr/>
            </a:pPr>
            <a:r>
              <a:rPr lang="en-US" altLang="en-US" dirty="0">
                <a:solidFill>
                  <a:srgbClr val="FF0000"/>
                </a:solidFill>
              </a:rPr>
              <a:t>if ( $6 &lt; 6000 )</a:t>
            </a:r>
          </a:p>
          <a:p>
            <a:pPr eaLnBrk="1" hangingPunct="1">
              <a:defRPr/>
            </a:pPr>
            <a:r>
              <a:rPr lang="en-US" altLang="en-US" dirty="0">
                <a:solidFill>
                  <a:srgbClr val="FF0000"/>
                </a:solidFill>
              </a:rPr>
              <a:t>	da = 0.25*$6</a:t>
            </a:r>
          </a:p>
          <a:p>
            <a:pPr eaLnBrk="1" hangingPunct="1">
              <a:defRPr/>
            </a:pPr>
            <a:r>
              <a:rPr lang="en-US" altLang="en-US" dirty="0">
                <a:solidFill>
                  <a:srgbClr val="FF0000"/>
                </a:solidFill>
              </a:rPr>
              <a:t>else</a:t>
            </a:r>
          </a:p>
          <a:p>
            <a:pPr eaLnBrk="1" hangingPunct="1">
              <a:defRPr/>
            </a:pPr>
            <a:r>
              <a:rPr lang="en-US" altLang="en-US" dirty="0">
                <a:solidFill>
                  <a:srgbClr val="FF0000"/>
                </a:solidFill>
              </a:rPr>
              <a:t>	da = 1000	</a:t>
            </a:r>
          </a:p>
          <a:p>
            <a:pPr eaLnBrk="1" hangingPunct="1">
              <a:defRPr/>
            </a:pPr>
            <a:endParaRPr lang="en-US" altLang="en-US" dirty="0"/>
          </a:p>
          <a:p>
            <a:pPr eaLnBrk="1" hangingPunct="1">
              <a:defRPr/>
            </a:pPr>
            <a:r>
              <a:rPr lang="en-US" altLang="en-US" dirty="0"/>
              <a:t>Example1:</a:t>
            </a:r>
            <a:r>
              <a:rPr lang="en-US" altLang="en-US" i="1" dirty="0"/>
              <a:t> </a:t>
            </a:r>
            <a:r>
              <a:rPr lang="en-US" altLang="en-US" dirty="0"/>
              <a:t>$2 ~ /[</a:t>
            </a:r>
            <a:r>
              <a:rPr lang="en-US" altLang="en-US" dirty="0" err="1"/>
              <a:t>cC</a:t>
            </a:r>
            <a:r>
              <a:rPr lang="en-US" altLang="en-US" dirty="0"/>
              <a:t>]ho[</a:t>
            </a:r>
            <a:r>
              <a:rPr lang="en-US" altLang="en-US" dirty="0" err="1"/>
              <a:t>wu</a:t>
            </a:r>
            <a:r>
              <a:rPr lang="en-US" altLang="en-US" dirty="0"/>
              <a:t>]</a:t>
            </a:r>
            <a:r>
              <a:rPr lang="en-US" altLang="en-US" dirty="0" err="1"/>
              <a:t>dh?ury</a:t>
            </a:r>
            <a:r>
              <a:rPr lang="en-US" altLang="en-US" dirty="0"/>
              <a:t> / || $2 ~ /</a:t>
            </a:r>
            <a:r>
              <a:rPr lang="en-US" altLang="en-US" dirty="0" err="1"/>
              <a:t>sa</a:t>
            </a:r>
            <a:r>
              <a:rPr lang="en-US" altLang="en-US" dirty="0"/>
              <a:t>[</a:t>
            </a:r>
            <a:r>
              <a:rPr lang="en-US" altLang="en-US" dirty="0" err="1"/>
              <a:t>xk</a:t>
            </a:r>
            <a:r>
              <a:rPr lang="en-US" altLang="en-US" dirty="0"/>
              <a:t>]</a:t>
            </a:r>
            <a:r>
              <a:rPr lang="en-US" altLang="en-US" dirty="0" err="1"/>
              <a:t>s?ena</a:t>
            </a:r>
            <a:r>
              <a:rPr lang="en-US" altLang="en-US" dirty="0"/>
              <a:t> / 	</a:t>
            </a:r>
            <a:r>
              <a:rPr lang="en-US" altLang="en-US" i="1" dirty="0"/>
              <a:t>	</a:t>
            </a:r>
          </a:p>
          <a:p>
            <a:pPr eaLnBrk="1" hangingPunct="1">
              <a:defRPr/>
            </a:pPr>
            <a:r>
              <a:rPr lang="en-US" altLang="en-US" i="1" dirty="0"/>
              <a:t>			Matches second field</a:t>
            </a:r>
          </a:p>
          <a:p>
            <a:pPr eaLnBrk="1" hangingPunct="1">
              <a:defRPr/>
            </a:pPr>
            <a:endParaRPr lang="en-US" altLang="en-US" i="1" dirty="0"/>
          </a:p>
          <a:p>
            <a:pPr eaLnBrk="1" hangingPunct="1">
              <a:defRPr/>
            </a:pPr>
            <a:r>
              <a:rPr lang="en-US" altLang="en-US" dirty="0"/>
              <a:t>Example2:</a:t>
            </a:r>
            <a:r>
              <a:rPr lang="en-US" altLang="en-US" i="1" dirty="0"/>
              <a:t> </a:t>
            </a:r>
            <a:r>
              <a:rPr lang="en-US" altLang="en-US" dirty="0"/>
              <a:t>$2 !~ /manager | chairman /</a:t>
            </a:r>
            <a:r>
              <a:rPr lang="en-US" altLang="en-US" i="1" dirty="0"/>
              <a:t>	     	        </a:t>
            </a:r>
          </a:p>
          <a:p>
            <a:pPr eaLnBrk="1" hangingPunct="1">
              <a:defRPr/>
            </a:pPr>
            <a:r>
              <a:rPr lang="en-US" altLang="en-US" i="1" dirty="0"/>
              <a:t>			Neither manager nor chairman</a:t>
            </a:r>
            <a:endParaRPr lang="en-US" altLang="en-US" i="1" u="sng" dirty="0"/>
          </a:p>
          <a:p>
            <a:pPr eaLnBrk="1" hangingPunct="1">
              <a:defRPr/>
            </a:pPr>
            <a:endParaRPr lang="en-US" altLang="en-US" dirty="0"/>
          </a:p>
        </p:txBody>
      </p:sp>
      <p:sp>
        <p:nvSpPr>
          <p:cNvPr id="125956" name="Slide Number Placeholder 3">
            <a:extLst>
              <a:ext uri="{FF2B5EF4-FFF2-40B4-BE49-F238E27FC236}">
                <a16:creationId xmlns:a16="http://schemas.microsoft.com/office/drawing/2014/main" id="{7212A1CE-B5FC-416B-9417-422A49A3DE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6C44F71C-6A6E-4146-83AB-298FD49E75F9}" type="slidenum">
              <a:rPr lang="en-US" altLang="en-US" sz="900">
                <a:solidFill>
                  <a:schemeClr val="bg2"/>
                </a:solidFill>
                <a:latin typeface="Arial" panose="020B0604020202020204" pitchFamily="34" charset="0"/>
              </a:rPr>
              <a:pPr/>
              <a:t>106</a:t>
            </a:fld>
            <a:endParaRPr lang="en-US" altLang="en-US" sz="900">
              <a:solidFill>
                <a:schemeClr val="bg2"/>
              </a:solidFill>
              <a:latin typeface="Arial" panose="020B0604020202020204"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A1C9D1B4-CD27-4189-86FA-40C4CA51E096}"/>
              </a:ext>
            </a:extLst>
          </p:cNvPr>
          <p:cNvSpPr>
            <a:spLocks noGrp="1" noChangeArrowheads="1"/>
          </p:cNvSpPr>
          <p:nvPr>
            <p:ph type="title"/>
          </p:nvPr>
        </p:nvSpPr>
        <p:spPr>
          <a:xfrm>
            <a:off x="457200" y="152400"/>
            <a:ext cx="6553200" cy="758825"/>
          </a:xfrm>
        </p:spPr>
        <p:txBody>
          <a:bodyPr/>
          <a:lstStyle/>
          <a:p>
            <a:pPr eaLnBrk="1" hangingPunct="1"/>
            <a:r>
              <a:rPr lang="en-US" altLang="en-US"/>
              <a:t>For and while</a:t>
            </a:r>
          </a:p>
        </p:txBody>
      </p:sp>
      <p:sp>
        <p:nvSpPr>
          <p:cNvPr id="120836" name="Rectangle 3">
            <a:extLst>
              <a:ext uri="{FF2B5EF4-FFF2-40B4-BE49-F238E27FC236}">
                <a16:creationId xmlns:a16="http://schemas.microsoft.com/office/drawing/2014/main" id="{EF1FD6D4-DC7E-46FE-8856-0D284A2D617C}"/>
              </a:ext>
            </a:extLst>
          </p:cNvPr>
          <p:cNvSpPr>
            <a:spLocks noGrp="1" noChangeArrowheads="1"/>
          </p:cNvSpPr>
          <p:nvPr>
            <p:ph idx="1"/>
          </p:nvPr>
        </p:nvSpPr>
        <p:spPr/>
        <p:txBody>
          <a:bodyPr>
            <a:normAutofit fontScale="77500" lnSpcReduction="20000"/>
          </a:bodyPr>
          <a:lstStyle/>
          <a:p>
            <a:pPr eaLnBrk="1" hangingPunct="1">
              <a:buFontTx/>
              <a:buNone/>
              <a:defRPr/>
            </a:pPr>
            <a:r>
              <a:rPr lang="en-US" altLang="en-US" u="sng" dirty="0"/>
              <a:t>For</a:t>
            </a:r>
          </a:p>
          <a:p>
            <a:pPr eaLnBrk="1" hangingPunct="1">
              <a:buFontTx/>
              <a:buNone/>
              <a:defRPr/>
            </a:pPr>
            <a:r>
              <a:rPr lang="en-US" altLang="en-US" dirty="0"/>
              <a:t>The for statement is also exactly that of C:</a:t>
            </a:r>
          </a:p>
          <a:p>
            <a:pPr eaLnBrk="1" hangingPunct="1">
              <a:buFontTx/>
              <a:buNone/>
              <a:defRPr/>
            </a:pPr>
            <a:r>
              <a:rPr lang="en-US" altLang="en-US" dirty="0"/>
              <a:t>	for (</a:t>
            </a:r>
            <a:r>
              <a:rPr lang="en-US" altLang="en-US" dirty="0" err="1"/>
              <a:t>i</a:t>
            </a:r>
            <a:r>
              <a:rPr lang="en-US" altLang="en-US" dirty="0"/>
              <a:t> = 1; </a:t>
            </a:r>
            <a:r>
              <a:rPr lang="en-US" altLang="en-US" dirty="0" err="1"/>
              <a:t>i</a:t>
            </a:r>
            <a:r>
              <a:rPr lang="en-US" altLang="en-US" dirty="0"/>
              <a:t> &lt;= NF; </a:t>
            </a:r>
            <a:r>
              <a:rPr lang="en-US" altLang="en-US" dirty="0" err="1"/>
              <a:t>i</a:t>
            </a:r>
            <a:r>
              <a:rPr lang="en-US" altLang="en-US" dirty="0"/>
              <a:t>++)</a:t>
            </a:r>
          </a:p>
          <a:p>
            <a:pPr eaLnBrk="1" hangingPunct="1">
              <a:buFontTx/>
              <a:buNone/>
              <a:defRPr/>
            </a:pPr>
            <a:r>
              <a:rPr lang="en-US" altLang="en-US" dirty="0"/>
              <a:t>	print $</a:t>
            </a:r>
            <a:r>
              <a:rPr lang="en-US" altLang="en-US" dirty="0" err="1"/>
              <a:t>i</a:t>
            </a:r>
            <a:endParaRPr lang="en-US" altLang="en-US" dirty="0"/>
          </a:p>
          <a:p>
            <a:pPr eaLnBrk="1" hangingPunct="1">
              <a:buFontTx/>
              <a:buNone/>
              <a:defRPr/>
            </a:pPr>
            <a:endParaRPr lang="en-US" altLang="en-US" sz="2000" dirty="0"/>
          </a:p>
          <a:p>
            <a:pPr eaLnBrk="1" hangingPunct="1">
              <a:buFontTx/>
              <a:buNone/>
              <a:defRPr/>
            </a:pPr>
            <a:r>
              <a:rPr lang="en-US" altLang="en-US" sz="2000" dirty="0"/>
              <a:t>for (</a:t>
            </a:r>
            <a:r>
              <a:rPr lang="en-US" altLang="en-US" sz="2000" dirty="0" err="1"/>
              <a:t>i</a:t>
            </a:r>
            <a:r>
              <a:rPr lang="en-US" altLang="en-US" sz="2000" dirty="0"/>
              <a:t> in array)</a:t>
            </a:r>
          </a:p>
          <a:p>
            <a:pPr eaLnBrk="1" hangingPunct="1">
              <a:buFontTx/>
              <a:buNone/>
              <a:defRPr/>
            </a:pPr>
            <a:r>
              <a:rPr lang="en-US" altLang="en-US" sz="2000" i="1" dirty="0"/>
              <a:t>statement</a:t>
            </a:r>
            <a:endParaRPr lang="en-US" altLang="en-US" sz="2000" dirty="0"/>
          </a:p>
          <a:p>
            <a:pPr eaLnBrk="1" hangingPunct="1">
              <a:buFontTx/>
              <a:buNone/>
              <a:defRPr/>
            </a:pPr>
            <a:endParaRPr lang="en-US" altLang="en-US" dirty="0"/>
          </a:p>
          <a:p>
            <a:pPr eaLnBrk="1" hangingPunct="1">
              <a:buFontTx/>
              <a:buNone/>
              <a:defRPr/>
            </a:pPr>
            <a:r>
              <a:rPr lang="en-US" altLang="en-US" u="sng" dirty="0"/>
              <a:t>While</a:t>
            </a:r>
          </a:p>
          <a:p>
            <a:pPr eaLnBrk="1" hangingPunct="1">
              <a:buFontTx/>
              <a:buNone/>
              <a:defRPr/>
            </a:pPr>
            <a:r>
              <a:rPr lang="en-US" altLang="en-US" dirty="0" err="1"/>
              <a:t>i</a:t>
            </a:r>
            <a:r>
              <a:rPr lang="en-US" altLang="en-US" dirty="0"/>
              <a:t> = 1</a:t>
            </a:r>
          </a:p>
          <a:p>
            <a:pPr eaLnBrk="1" hangingPunct="1">
              <a:buFontTx/>
              <a:buNone/>
              <a:defRPr/>
            </a:pPr>
            <a:r>
              <a:rPr lang="en-US" altLang="en-US" dirty="0"/>
              <a:t>while (</a:t>
            </a:r>
            <a:r>
              <a:rPr lang="en-US" altLang="en-US" dirty="0" err="1"/>
              <a:t>i</a:t>
            </a:r>
            <a:r>
              <a:rPr lang="en-US" altLang="en-US" dirty="0"/>
              <a:t> &lt;= NF) {</a:t>
            </a:r>
          </a:p>
          <a:p>
            <a:pPr eaLnBrk="1" hangingPunct="1">
              <a:buFontTx/>
              <a:buNone/>
              <a:defRPr/>
            </a:pPr>
            <a:r>
              <a:rPr lang="en-US" altLang="en-US" dirty="0"/>
              <a:t>print $</a:t>
            </a:r>
            <a:r>
              <a:rPr lang="en-US" altLang="en-US" dirty="0" err="1"/>
              <a:t>i</a:t>
            </a:r>
            <a:endParaRPr lang="en-US" altLang="en-US" dirty="0"/>
          </a:p>
          <a:p>
            <a:pPr eaLnBrk="1" hangingPunct="1">
              <a:buFontTx/>
              <a:buNone/>
              <a:defRPr/>
            </a:pPr>
            <a:r>
              <a:rPr lang="en-US" altLang="en-US" dirty="0"/>
              <a:t>++</a:t>
            </a:r>
            <a:r>
              <a:rPr lang="en-US" altLang="en-US" dirty="0" err="1"/>
              <a:t>i</a:t>
            </a:r>
            <a:endParaRPr lang="en-US" altLang="en-US" dirty="0"/>
          </a:p>
          <a:p>
            <a:pPr eaLnBrk="1" hangingPunct="1">
              <a:buFontTx/>
              <a:buNone/>
              <a:defRPr/>
            </a:pPr>
            <a:r>
              <a:rPr lang="en-US" altLang="en-US" dirty="0"/>
              <a:t>}</a:t>
            </a:r>
          </a:p>
          <a:p>
            <a:pPr eaLnBrk="1" hangingPunct="1">
              <a:defRPr/>
            </a:pPr>
            <a:endParaRPr lang="en-US" altLang="en-US" dirty="0"/>
          </a:p>
        </p:txBody>
      </p:sp>
      <p:sp>
        <p:nvSpPr>
          <p:cNvPr id="126980" name="Slide Number Placeholder 3">
            <a:extLst>
              <a:ext uri="{FF2B5EF4-FFF2-40B4-BE49-F238E27FC236}">
                <a16:creationId xmlns:a16="http://schemas.microsoft.com/office/drawing/2014/main" id="{F974F9AA-D316-4618-86B8-175C8F15F2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F7BDEA8-5F32-4F13-8A00-063E71F6F34B}" type="slidenum">
              <a:rPr lang="en-US" altLang="en-US" sz="900">
                <a:solidFill>
                  <a:schemeClr val="bg2"/>
                </a:solidFill>
                <a:latin typeface="Arial" panose="020B0604020202020204" pitchFamily="34" charset="0"/>
              </a:rPr>
              <a:pPr/>
              <a:t>107</a:t>
            </a:fld>
            <a:endParaRPr lang="en-US" altLang="en-US" sz="900">
              <a:solidFill>
                <a:schemeClr val="bg2"/>
              </a:solidFill>
              <a:latin typeface="Arial" panose="020B060402020202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892EA74E-2C63-4D26-ACEF-E9DD9FD83E11}"/>
              </a:ext>
            </a:extLst>
          </p:cNvPr>
          <p:cNvSpPr>
            <a:spLocks noGrp="1"/>
          </p:cNvSpPr>
          <p:nvPr>
            <p:ph type="title"/>
          </p:nvPr>
        </p:nvSpPr>
        <p:spPr>
          <a:xfrm>
            <a:off x="457200" y="152400"/>
            <a:ext cx="6553200" cy="758825"/>
          </a:xfrm>
        </p:spPr>
        <p:txBody>
          <a:bodyPr anchor="b"/>
          <a:lstStyle/>
          <a:p>
            <a:pPr eaLnBrk="1" hangingPunct="1"/>
            <a:r>
              <a:rPr lang="en-US" altLang="zh-CN">
                <a:solidFill>
                  <a:schemeClr val="tx1"/>
                </a:solidFill>
                <a:ea typeface="宋体" panose="02010600030101010101" pitchFamily="2" charset="-122"/>
              </a:rPr>
              <a:t>Data processing</a:t>
            </a:r>
            <a:endParaRPr lang="en-US" altLang="en-US">
              <a:solidFill>
                <a:schemeClr val="tx1"/>
              </a:solidFill>
            </a:endParaRPr>
          </a:p>
        </p:txBody>
      </p:sp>
      <p:sp>
        <p:nvSpPr>
          <p:cNvPr id="121860" name="Content Placeholder 2">
            <a:extLst>
              <a:ext uri="{FF2B5EF4-FFF2-40B4-BE49-F238E27FC236}">
                <a16:creationId xmlns:a16="http://schemas.microsoft.com/office/drawing/2014/main" id="{51ABD428-1D3A-45CB-8D24-FA98A204517C}"/>
              </a:ext>
            </a:extLst>
          </p:cNvPr>
          <p:cNvSpPr>
            <a:spLocks noGrp="1"/>
          </p:cNvSpPr>
          <p:nvPr>
            <p:ph idx="1"/>
          </p:nvPr>
        </p:nvSpPr>
        <p:spPr/>
        <p:txBody>
          <a:bodyPr lIns="91440" rIns="91440">
            <a:normAutofit fontScale="92500" lnSpcReduction="20000"/>
          </a:bodyPr>
          <a:lstStyle/>
          <a:p>
            <a:pPr eaLnBrk="1" hangingPunct="1">
              <a:defRPr/>
            </a:pPr>
            <a:r>
              <a:rPr lang="en-US" altLang="zh-CN" sz="2400" dirty="0">
                <a:ea typeface="宋体" panose="02010600030101010101" pitchFamily="2" charset="-122"/>
              </a:rPr>
              <a:t>Sample file named </a:t>
            </a:r>
            <a:r>
              <a:rPr lang="en-US" altLang="zh-CN" sz="2400" dirty="0">
                <a:solidFill>
                  <a:srgbClr val="0066FF"/>
                </a:solidFill>
                <a:ea typeface="宋体" panose="02010600030101010101" pitchFamily="2" charset="-122"/>
              </a:rPr>
              <a:t>wages</a:t>
            </a:r>
          </a:p>
          <a:p>
            <a:pPr lvl="1" eaLnBrk="1" hangingPunct="1">
              <a:buFontTx/>
              <a:buNone/>
              <a:defRPr/>
            </a:pPr>
            <a:r>
              <a:rPr lang="en-US" altLang="zh-CN" sz="2400" b="1" dirty="0">
                <a:ea typeface="宋体" panose="02010600030101010101" pitchFamily="2" charset="-122"/>
              </a:rPr>
              <a:t>   Brooks 	10 	35</a:t>
            </a:r>
            <a:br>
              <a:rPr lang="en-US" altLang="zh-CN" sz="2400" b="1" dirty="0">
                <a:ea typeface="宋体" panose="02010600030101010101" pitchFamily="2" charset="-122"/>
              </a:rPr>
            </a:br>
            <a:r>
              <a:rPr lang="en-US" altLang="zh-CN" sz="2400" b="1" dirty="0">
                <a:ea typeface="宋体" panose="02010600030101010101" pitchFamily="2" charset="-122"/>
              </a:rPr>
              <a:t>Everest 	8 	40</a:t>
            </a:r>
            <a:br>
              <a:rPr lang="en-US" altLang="zh-CN" sz="2400" b="1" dirty="0">
                <a:ea typeface="宋体" panose="02010600030101010101" pitchFamily="2" charset="-122"/>
              </a:rPr>
            </a:br>
            <a:r>
              <a:rPr lang="en-US" altLang="zh-CN" sz="2400" b="1" dirty="0">
                <a:ea typeface="宋体" panose="02010600030101010101" pitchFamily="2" charset="-122"/>
              </a:rPr>
              <a:t>Hatcher 	12 	20</a:t>
            </a:r>
            <a:br>
              <a:rPr lang="en-US" altLang="zh-CN" sz="2400" b="1" dirty="0">
                <a:ea typeface="宋体" panose="02010600030101010101" pitchFamily="2" charset="-122"/>
              </a:rPr>
            </a:br>
            <a:r>
              <a:rPr lang="en-US" altLang="zh-CN" sz="2400" b="1" dirty="0">
                <a:ea typeface="宋体" panose="02010600030101010101" pitchFamily="2" charset="-122"/>
              </a:rPr>
              <a:t>Phillips 	8 	30</a:t>
            </a:r>
            <a:br>
              <a:rPr lang="en-US" altLang="zh-CN" sz="2400" b="1" dirty="0">
                <a:ea typeface="宋体" panose="02010600030101010101" pitchFamily="2" charset="-122"/>
              </a:rPr>
            </a:br>
            <a:r>
              <a:rPr lang="en-US" altLang="zh-CN" sz="2400" b="1" dirty="0">
                <a:ea typeface="宋体" panose="02010600030101010101" pitchFamily="2" charset="-122"/>
              </a:rPr>
              <a:t>Wilcox 		12 	40 </a:t>
            </a:r>
          </a:p>
          <a:p>
            <a:pPr lvl="1" eaLnBrk="1" hangingPunct="1">
              <a:buFontTx/>
              <a:buNone/>
              <a:defRPr/>
            </a:pPr>
            <a:r>
              <a:rPr lang="en-US" altLang="zh-CN" sz="2400" b="1" dirty="0">
                <a:solidFill>
                  <a:srgbClr val="0066FF"/>
                </a:solidFill>
                <a:ea typeface="宋体" panose="02010600030101010101" pitchFamily="2" charset="-122"/>
              </a:rPr>
              <a:t>    name, 	    $/hour,     hours/week</a:t>
            </a:r>
          </a:p>
          <a:p>
            <a:pPr lvl="1" eaLnBrk="1" hangingPunct="1">
              <a:buFontTx/>
              <a:buNone/>
              <a:defRPr/>
            </a:pPr>
            <a:endParaRPr lang="en-US" altLang="zh-CN" sz="2400" b="1" dirty="0">
              <a:solidFill>
                <a:srgbClr val="0066FF"/>
              </a:solidFill>
              <a:ea typeface="宋体" panose="02010600030101010101" pitchFamily="2" charset="-122"/>
            </a:endParaRPr>
          </a:p>
          <a:p>
            <a:pPr eaLnBrk="1" hangingPunct="1">
              <a:defRPr/>
            </a:pPr>
            <a:r>
              <a:rPr lang="en-US" altLang="zh-CN" sz="2400" dirty="0">
                <a:ea typeface="宋体" panose="02010600030101010101" pitchFamily="2" charset="-122"/>
              </a:rPr>
              <a:t>Calculate $/week, tax/week, (25% on tax).</a:t>
            </a:r>
          </a:p>
          <a:p>
            <a:pPr eaLnBrk="1" hangingPunct="1">
              <a:buFontTx/>
              <a:buNone/>
              <a:defRPr/>
            </a:pPr>
            <a:r>
              <a:rPr lang="en-US" altLang="zh-CN" sz="2400" dirty="0" err="1">
                <a:solidFill>
                  <a:srgbClr val="CC0000"/>
                </a:solidFill>
                <a:ea typeface="宋体" panose="02010600030101010101" pitchFamily="2" charset="-122"/>
              </a:rPr>
              <a:t>awk</a:t>
            </a:r>
            <a:r>
              <a:rPr lang="en-US" altLang="zh-CN" sz="2400" dirty="0">
                <a:solidFill>
                  <a:srgbClr val="CC0000"/>
                </a:solidFill>
                <a:ea typeface="宋体" panose="02010600030101010101" pitchFamily="2" charset="-122"/>
              </a:rPr>
              <a:t> '{ print $1,$2,$3,$2*$3,$2*$3*0.25 }' wages</a:t>
            </a:r>
          </a:p>
          <a:p>
            <a:pPr eaLnBrk="1" hangingPunct="1">
              <a:defRPr/>
            </a:pPr>
            <a:endParaRPr lang="en-US" altLang="en-US" sz="2400" dirty="0"/>
          </a:p>
        </p:txBody>
      </p:sp>
      <p:sp>
        <p:nvSpPr>
          <p:cNvPr id="128004" name="Slide Number Placeholder 1">
            <a:extLst>
              <a:ext uri="{FF2B5EF4-FFF2-40B4-BE49-F238E27FC236}">
                <a16:creationId xmlns:a16="http://schemas.microsoft.com/office/drawing/2014/main" id="{E7BB8A54-33E2-48C6-9BE9-A9796276734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A437F0A4-5D7B-4968-8DDC-C1855A52A7EA}" type="slidenum">
              <a:rPr lang="en-US" altLang="en-US" sz="900">
                <a:solidFill>
                  <a:schemeClr val="bg2"/>
                </a:solidFill>
                <a:latin typeface="Arial" panose="020B0604020202020204" pitchFamily="34" charset="0"/>
              </a:rPr>
              <a:pPr/>
              <a:t>108</a:t>
            </a:fld>
            <a:endParaRPr lang="en-US" altLang="en-US" sz="900">
              <a:solidFill>
                <a:schemeClr val="bg2"/>
              </a:solidFill>
              <a:latin typeface="Arial" panose="020B0604020202020204"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19325B78-AAD6-40DA-A93C-23AC736DB6EE}"/>
              </a:ext>
            </a:extLst>
          </p:cNvPr>
          <p:cNvSpPr>
            <a:spLocks noGrp="1"/>
          </p:cNvSpPr>
          <p:nvPr>
            <p:ph type="title"/>
          </p:nvPr>
        </p:nvSpPr>
        <p:spPr>
          <a:xfrm>
            <a:off x="457200" y="152400"/>
            <a:ext cx="6553200" cy="758825"/>
          </a:xfrm>
        </p:spPr>
        <p:txBody>
          <a:bodyPr/>
          <a:lstStyle/>
          <a:p>
            <a:pPr eaLnBrk="1" hangingPunct="1"/>
            <a:endParaRPr lang="en-IN" altLang="en-US"/>
          </a:p>
        </p:txBody>
      </p:sp>
      <p:sp>
        <p:nvSpPr>
          <p:cNvPr id="122884" name="Rectangle 3">
            <a:extLst>
              <a:ext uri="{FF2B5EF4-FFF2-40B4-BE49-F238E27FC236}">
                <a16:creationId xmlns:a16="http://schemas.microsoft.com/office/drawing/2014/main" id="{0423F142-C709-456B-99C6-622A555FC3E6}"/>
              </a:ext>
            </a:extLst>
          </p:cNvPr>
          <p:cNvSpPr>
            <a:spLocks noGrp="1" noChangeArrowheads="1"/>
          </p:cNvSpPr>
          <p:nvPr>
            <p:ph idx="1"/>
          </p:nvPr>
        </p:nvSpPr>
        <p:spPr/>
        <p:txBody>
          <a:bodyPr>
            <a:normAutofit fontScale="92500" lnSpcReduction="20000"/>
          </a:bodyPr>
          <a:lstStyle/>
          <a:p>
            <a:pPr eaLnBrk="1" hangingPunct="1">
              <a:defRPr/>
            </a:pPr>
            <a:endParaRPr lang="en-US" altLang="en-US" dirty="0">
              <a:solidFill>
                <a:srgbClr val="0000FF"/>
              </a:solidFill>
            </a:endParaRPr>
          </a:p>
          <a:p>
            <a:pPr eaLnBrk="1" hangingPunct="1">
              <a:defRPr/>
            </a:pPr>
            <a:endParaRPr lang="en-US" altLang="en-US" dirty="0">
              <a:solidFill>
                <a:srgbClr val="0000FF"/>
              </a:solidFill>
            </a:endParaRPr>
          </a:p>
          <a:p>
            <a:pPr eaLnBrk="1" hangingPunct="1">
              <a:defRPr/>
            </a:pPr>
            <a:endParaRPr lang="en-US" altLang="en-US" dirty="0">
              <a:solidFill>
                <a:srgbClr val="0000FF"/>
              </a:solidFill>
            </a:endParaRPr>
          </a:p>
          <a:p>
            <a:pPr eaLnBrk="1" hangingPunct="1">
              <a:defRPr/>
            </a:pPr>
            <a:endParaRPr lang="en-US" altLang="en-US" dirty="0">
              <a:solidFill>
                <a:srgbClr val="0000FF"/>
              </a:solidFill>
            </a:endParaRPr>
          </a:p>
          <a:p>
            <a:pPr eaLnBrk="1" hangingPunct="1">
              <a:defRPr/>
            </a:pPr>
            <a:endParaRPr lang="en-US" altLang="en-US" dirty="0">
              <a:solidFill>
                <a:srgbClr val="0000FF"/>
              </a:solidFill>
            </a:endParaRPr>
          </a:p>
          <a:p>
            <a:pPr eaLnBrk="1" hangingPunct="1">
              <a:buFontTx/>
              <a:buNone/>
              <a:defRPr/>
            </a:pPr>
            <a:r>
              <a:rPr lang="en-US" altLang="en-US" dirty="0">
                <a:solidFill>
                  <a:srgbClr val="0000FF"/>
                </a:solidFill>
              </a:rPr>
              <a:t>					</a:t>
            </a:r>
            <a:r>
              <a:rPr lang="en-US" altLang="en-US" sz="4700" dirty="0" err="1">
                <a:solidFill>
                  <a:srgbClr val="0000FF"/>
                </a:solidFill>
              </a:rPr>
              <a:t>ShellProgramming</a:t>
            </a:r>
            <a:br>
              <a:rPr lang="en-US" altLang="en-US" sz="7200" dirty="0">
                <a:solidFill>
                  <a:srgbClr val="0000FF"/>
                </a:solidFill>
              </a:rPr>
            </a:br>
            <a:endParaRPr lang="en-US" altLang="en-US" sz="7200" dirty="0">
              <a:solidFill>
                <a:srgbClr val="0000FF"/>
              </a:solidFill>
            </a:endParaRPr>
          </a:p>
        </p:txBody>
      </p:sp>
      <p:sp>
        <p:nvSpPr>
          <p:cNvPr id="129028" name="Slide Number Placeholder 3">
            <a:extLst>
              <a:ext uri="{FF2B5EF4-FFF2-40B4-BE49-F238E27FC236}">
                <a16:creationId xmlns:a16="http://schemas.microsoft.com/office/drawing/2014/main" id="{356CCC4E-CF35-4F89-BE0B-3A8B65847E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391BCD1-AA89-447A-88A2-C8020339FB05}" type="slidenum">
              <a:rPr lang="en-US" altLang="en-US" sz="900">
                <a:solidFill>
                  <a:schemeClr val="bg2"/>
                </a:solidFill>
                <a:latin typeface="Arial" panose="020B0604020202020204" pitchFamily="34" charset="0"/>
              </a:rPr>
              <a:pPr/>
              <a:t>109</a:t>
            </a:fld>
            <a:endParaRPr lang="en-US" altLang="en-US" sz="900">
              <a:solidFill>
                <a:schemeClr val="bg2"/>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a:extLst>
              <a:ext uri="{FF2B5EF4-FFF2-40B4-BE49-F238E27FC236}">
                <a16:creationId xmlns:a16="http://schemas.microsoft.com/office/drawing/2014/main" id="{96513D5B-31F2-43C4-800A-6D2D010733D5}"/>
              </a:ext>
            </a:extLst>
          </p:cNvPr>
          <p:cNvSpPr>
            <a:spLocks noGrp="1" noChangeArrowheads="1"/>
          </p:cNvSpPr>
          <p:nvPr>
            <p:ph type="title"/>
          </p:nvPr>
        </p:nvSpPr>
        <p:spPr>
          <a:xfrm>
            <a:off x="457200" y="152400"/>
            <a:ext cx="6553200" cy="758825"/>
          </a:xfrm>
        </p:spPr>
        <p:txBody>
          <a:bodyPr anchor="b"/>
          <a:lstStyle/>
          <a:p>
            <a:pPr eaLnBrk="1" hangingPunct="1"/>
            <a:r>
              <a:rPr lang="en-US" altLang="en-US"/>
              <a:t>Loging in to a remote system </a:t>
            </a:r>
          </a:p>
        </p:txBody>
      </p:sp>
      <p:sp>
        <p:nvSpPr>
          <p:cNvPr id="19460" name="Rectangle 12">
            <a:extLst>
              <a:ext uri="{FF2B5EF4-FFF2-40B4-BE49-F238E27FC236}">
                <a16:creationId xmlns:a16="http://schemas.microsoft.com/office/drawing/2014/main" id="{8994579A-1AF5-4845-BA49-77725D3F740B}"/>
              </a:ext>
            </a:extLst>
          </p:cNvPr>
          <p:cNvSpPr>
            <a:spLocks noGrp="1" noChangeArrowheads="1"/>
          </p:cNvSpPr>
          <p:nvPr>
            <p:ph idx="1"/>
          </p:nvPr>
        </p:nvSpPr>
        <p:spPr/>
        <p:txBody>
          <a:bodyPr lIns="91440" rIns="91440">
            <a:normAutofit fontScale="77500" lnSpcReduction="20000"/>
          </a:bodyPr>
          <a:lstStyle/>
          <a:p>
            <a:pPr eaLnBrk="1" hangingPunct="1">
              <a:defRPr/>
            </a:pPr>
            <a:endParaRPr lang="en-US" altLang="en-US" dirty="0"/>
          </a:p>
          <a:p>
            <a:pPr eaLnBrk="1" hangingPunct="1">
              <a:defRPr/>
            </a:pPr>
            <a:r>
              <a:rPr lang="en-US" altLang="en-US" dirty="0"/>
              <a:t>If you have several UNIX systems at your site connected together by a network and If you have accounts on these remote systems you can login to them from the system you are currently using.</a:t>
            </a:r>
          </a:p>
          <a:p>
            <a:pPr eaLnBrk="1" hangingPunct="1">
              <a:buFontTx/>
              <a:buNone/>
              <a:defRPr/>
            </a:pPr>
            <a:endParaRPr lang="en-US" altLang="en-US" dirty="0"/>
          </a:p>
          <a:p>
            <a:pPr eaLnBrk="1" hangingPunct="1">
              <a:defRPr/>
            </a:pPr>
            <a:r>
              <a:rPr lang="en-US" altLang="en-US" dirty="0"/>
              <a:t>Use rlogin or telnet to log in to remote system</a:t>
            </a:r>
          </a:p>
          <a:p>
            <a:pPr eaLnBrk="1" hangingPunct="1">
              <a:defRPr/>
            </a:pPr>
            <a:endParaRPr lang="en-US" altLang="en-US" dirty="0"/>
          </a:p>
          <a:p>
            <a:pPr eaLnBrk="1" hangingPunct="1">
              <a:defRPr/>
            </a:pPr>
            <a:r>
              <a:rPr lang="en-US" altLang="en-US" dirty="0" err="1"/>
              <a:t>Loging</a:t>
            </a:r>
            <a:r>
              <a:rPr lang="en-US" altLang="en-US" dirty="0"/>
              <a:t>-in using rlogin</a:t>
            </a:r>
          </a:p>
          <a:p>
            <a:pPr eaLnBrk="1" hangingPunct="1">
              <a:defRPr/>
            </a:pPr>
            <a:endParaRPr lang="en-US" altLang="en-US" dirty="0"/>
          </a:p>
          <a:p>
            <a:pPr lvl="1" eaLnBrk="1" hangingPunct="1">
              <a:defRPr/>
            </a:pPr>
            <a:r>
              <a:rPr lang="en-US" altLang="en-US" dirty="0"/>
              <a:t>To login to your account on a remote system use the command:</a:t>
            </a:r>
          </a:p>
          <a:p>
            <a:pPr lvl="1" eaLnBrk="1" hangingPunct="1">
              <a:buFontTx/>
              <a:buNone/>
              <a:defRPr/>
            </a:pPr>
            <a:endParaRPr lang="en-US" altLang="en-US" dirty="0"/>
          </a:p>
          <a:p>
            <a:pPr lvl="2" eaLnBrk="1" hangingPunct="1">
              <a:buFontTx/>
              <a:buNone/>
              <a:defRPr/>
            </a:pPr>
            <a:r>
              <a:rPr lang="en-US" altLang="en-US" b="1" dirty="0"/>
              <a:t>rlogin </a:t>
            </a:r>
            <a:r>
              <a:rPr lang="en-US" altLang="en-US" b="1" dirty="0" err="1"/>
              <a:t>remote_system_name</a:t>
            </a:r>
            <a:endParaRPr lang="en-US" altLang="en-US" b="1" dirty="0"/>
          </a:p>
          <a:p>
            <a:pPr lvl="1" eaLnBrk="1" hangingPunct="1">
              <a:defRPr/>
            </a:pPr>
            <a:endParaRPr lang="en-US" altLang="en-US" sz="1200" dirty="0"/>
          </a:p>
          <a:p>
            <a:pPr lvl="1" eaLnBrk="1" hangingPunct="1">
              <a:defRPr/>
            </a:pPr>
            <a:r>
              <a:rPr lang="en-US" altLang="en-US" dirty="0"/>
              <a:t>To login to a remote system using a different username, use the command:</a:t>
            </a:r>
          </a:p>
          <a:p>
            <a:pPr lvl="1" eaLnBrk="1" hangingPunct="1">
              <a:defRPr/>
            </a:pPr>
            <a:endParaRPr lang="en-US" altLang="en-US" dirty="0"/>
          </a:p>
          <a:p>
            <a:pPr lvl="2" eaLnBrk="1" hangingPunct="1">
              <a:buFontTx/>
              <a:buNone/>
              <a:defRPr/>
            </a:pPr>
            <a:r>
              <a:rPr lang="en-US" altLang="en-US" b="1" dirty="0"/>
              <a:t>rlogin </a:t>
            </a:r>
            <a:r>
              <a:rPr lang="en-US" altLang="en-US" b="1" dirty="0" err="1"/>
              <a:t>remote_system_name</a:t>
            </a:r>
            <a:r>
              <a:rPr lang="en-US" altLang="en-US" b="1" dirty="0"/>
              <a:t> -l username</a:t>
            </a:r>
          </a:p>
          <a:p>
            <a:pPr eaLnBrk="1" hangingPunct="1">
              <a:defRPr/>
            </a:pPr>
            <a:endParaRPr lang="en-US" altLang="en-US" dirty="0"/>
          </a:p>
          <a:p>
            <a:pPr eaLnBrk="1" hangingPunct="1">
              <a:buFontTx/>
              <a:buNone/>
              <a:defRPr/>
            </a:pPr>
            <a:endParaRPr lang="en-US" altLang="en-US" dirty="0"/>
          </a:p>
        </p:txBody>
      </p:sp>
      <p:sp>
        <p:nvSpPr>
          <p:cNvPr id="25604" name="Slide Number Placeholder 1">
            <a:extLst>
              <a:ext uri="{FF2B5EF4-FFF2-40B4-BE49-F238E27FC236}">
                <a16:creationId xmlns:a16="http://schemas.microsoft.com/office/drawing/2014/main" id="{7DD27177-F985-4AF9-A8F4-095152C01D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AE2F909-CB71-4015-9857-475E8B173FA6}" type="slidenum">
              <a:rPr lang="en-US" altLang="en-US" sz="900">
                <a:solidFill>
                  <a:schemeClr val="bg2"/>
                </a:solidFill>
                <a:latin typeface="Arial" panose="020B0604020202020204" pitchFamily="34" charset="0"/>
              </a:rPr>
              <a:pPr/>
              <a:t>11</a:t>
            </a:fld>
            <a:endParaRPr lang="en-US" altLang="en-US" sz="900">
              <a:solidFill>
                <a:schemeClr val="bg2"/>
              </a:solidFill>
              <a:latin typeface="Arial" panose="020B0604020202020204"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24FEEC0F-7446-4442-91EF-0CB8F34A1A9E}"/>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Introduction to Shell</a:t>
            </a:r>
            <a:br>
              <a:rPr lang="en-US" altLang="en-US">
                <a:solidFill>
                  <a:srgbClr val="0000FF"/>
                </a:solidFill>
              </a:rPr>
            </a:br>
            <a:endParaRPr lang="en-US" altLang="en-US">
              <a:solidFill>
                <a:srgbClr val="0000FF"/>
              </a:solidFill>
            </a:endParaRPr>
          </a:p>
        </p:txBody>
      </p:sp>
      <p:sp>
        <p:nvSpPr>
          <p:cNvPr id="123908" name="Rectangle 3">
            <a:extLst>
              <a:ext uri="{FF2B5EF4-FFF2-40B4-BE49-F238E27FC236}">
                <a16:creationId xmlns:a16="http://schemas.microsoft.com/office/drawing/2014/main" id="{E4B0E7BF-5D5D-4055-B109-40564B634CBF}"/>
              </a:ext>
            </a:extLst>
          </p:cNvPr>
          <p:cNvSpPr>
            <a:spLocks noGrp="1" noChangeArrowheads="1"/>
          </p:cNvSpPr>
          <p:nvPr>
            <p:ph idx="1"/>
          </p:nvPr>
        </p:nvSpPr>
        <p:spPr/>
        <p:txBody>
          <a:bodyPr>
            <a:normAutofit fontScale="92500" lnSpcReduction="10000"/>
          </a:bodyPr>
          <a:lstStyle/>
          <a:p>
            <a:pPr eaLnBrk="1" hangingPunct="1">
              <a:lnSpc>
                <a:spcPct val="90000"/>
              </a:lnSpc>
              <a:defRPr/>
            </a:pPr>
            <a:r>
              <a:rPr lang="en-US" altLang="en-US" u="sng" dirty="0"/>
              <a:t>Definition: </a:t>
            </a:r>
          </a:p>
          <a:p>
            <a:pPr eaLnBrk="1" hangingPunct="1">
              <a:lnSpc>
                <a:spcPct val="90000"/>
              </a:lnSpc>
              <a:buFontTx/>
              <a:buNone/>
              <a:defRPr/>
            </a:pPr>
            <a:r>
              <a:rPr lang="en-US" altLang="en-US" dirty="0"/>
              <a:t>	Shell is an agency that sits between the user and the UNIX system. </a:t>
            </a:r>
          </a:p>
          <a:p>
            <a:pPr eaLnBrk="1" hangingPunct="1">
              <a:lnSpc>
                <a:spcPct val="90000"/>
              </a:lnSpc>
              <a:defRPr/>
            </a:pPr>
            <a:endParaRPr lang="en-US" altLang="en-US" dirty="0"/>
          </a:p>
          <a:p>
            <a:pPr eaLnBrk="1" hangingPunct="1">
              <a:lnSpc>
                <a:spcPct val="90000"/>
              </a:lnSpc>
              <a:defRPr/>
            </a:pPr>
            <a:r>
              <a:rPr lang="en-US" altLang="en-US" u="sng" dirty="0"/>
              <a:t>Description:</a:t>
            </a:r>
          </a:p>
          <a:p>
            <a:pPr eaLnBrk="1" hangingPunct="1">
              <a:lnSpc>
                <a:spcPct val="90000"/>
              </a:lnSpc>
              <a:buFontTx/>
              <a:buNone/>
              <a:defRPr/>
            </a:pPr>
            <a:r>
              <a:rPr lang="en-US" altLang="en-US" dirty="0"/>
              <a:t> Understands all user directives and carries them out.  </a:t>
            </a:r>
          </a:p>
          <a:p>
            <a:pPr eaLnBrk="1" hangingPunct="1">
              <a:lnSpc>
                <a:spcPct val="90000"/>
              </a:lnSpc>
              <a:buFontTx/>
              <a:buNone/>
              <a:defRPr/>
            </a:pPr>
            <a:r>
              <a:rPr lang="en-US" altLang="en-US" dirty="0"/>
              <a:t> Processes the commands issued by the user. </a:t>
            </a:r>
          </a:p>
          <a:p>
            <a:pPr eaLnBrk="1" hangingPunct="1">
              <a:lnSpc>
                <a:spcPct val="90000"/>
              </a:lnSpc>
              <a:buFontTx/>
              <a:buNone/>
              <a:defRPr/>
            </a:pPr>
            <a:r>
              <a:rPr lang="en-US" altLang="en-US" dirty="0"/>
              <a:t> Type of shell called Bourne shell.</a:t>
            </a:r>
          </a:p>
          <a:p>
            <a:pPr eaLnBrk="1" hangingPunct="1">
              <a:lnSpc>
                <a:spcPct val="90000"/>
              </a:lnSpc>
              <a:buFontTx/>
              <a:buNone/>
              <a:defRPr/>
            </a:pPr>
            <a:endParaRPr lang="en-US" altLang="en-US" dirty="0"/>
          </a:p>
          <a:p>
            <a:pPr eaLnBrk="1" hangingPunct="1">
              <a:lnSpc>
                <a:spcPct val="90000"/>
              </a:lnSpc>
              <a:buFontTx/>
              <a:buNone/>
              <a:defRPr/>
            </a:pPr>
            <a:r>
              <a:rPr lang="en-US" altLang="en-US" dirty="0"/>
              <a:t>When you log in, you are in one of five shells.</a:t>
            </a:r>
          </a:p>
          <a:p>
            <a:pPr eaLnBrk="1" hangingPunct="1">
              <a:lnSpc>
                <a:spcPct val="90000"/>
              </a:lnSpc>
              <a:defRPr/>
            </a:pPr>
            <a:endParaRPr lang="en-US" altLang="en-US" dirty="0"/>
          </a:p>
          <a:p>
            <a:pPr eaLnBrk="1" hangingPunct="1">
              <a:lnSpc>
                <a:spcPct val="90000"/>
              </a:lnSpc>
              <a:defRPr/>
            </a:pPr>
            <a:r>
              <a:rPr lang="en-US" altLang="en-US" dirty="0"/>
              <a:t>1. Bourne </a:t>
            </a:r>
            <a:r>
              <a:rPr lang="en-US" altLang="en-US" dirty="0" err="1"/>
              <a:t>Shll</a:t>
            </a:r>
            <a:r>
              <a:rPr lang="en-US" altLang="en-US" dirty="0"/>
              <a:t> – </a:t>
            </a:r>
            <a:r>
              <a:rPr lang="en-US" altLang="en-US" dirty="0">
                <a:solidFill>
                  <a:srgbClr val="0000FF"/>
                </a:solidFill>
              </a:rPr>
              <a:t>/bin/</a:t>
            </a:r>
            <a:r>
              <a:rPr lang="en-US" altLang="en-US" dirty="0" err="1">
                <a:solidFill>
                  <a:srgbClr val="0000FF"/>
                </a:solidFill>
              </a:rPr>
              <a:t>sh</a:t>
            </a:r>
            <a:r>
              <a:rPr lang="en-US" altLang="en-US" dirty="0"/>
              <a:t> – Steve Bourne (On AT &amp; T UNIX)</a:t>
            </a:r>
          </a:p>
          <a:p>
            <a:pPr eaLnBrk="1" hangingPunct="1">
              <a:lnSpc>
                <a:spcPct val="90000"/>
              </a:lnSpc>
              <a:defRPr/>
            </a:pPr>
            <a:r>
              <a:rPr lang="en-US" altLang="en-US" dirty="0"/>
              <a:t>2. Bourne Again </a:t>
            </a:r>
            <a:r>
              <a:rPr lang="en-US" altLang="en-US" dirty="0" err="1"/>
              <a:t>SHell</a:t>
            </a:r>
            <a:r>
              <a:rPr lang="en-US" altLang="en-US" dirty="0"/>
              <a:t> – </a:t>
            </a:r>
            <a:r>
              <a:rPr lang="en-US" altLang="en-US" dirty="0">
                <a:solidFill>
                  <a:srgbClr val="0000FF"/>
                </a:solidFill>
              </a:rPr>
              <a:t>/bin/bash</a:t>
            </a:r>
            <a:r>
              <a:rPr lang="en-US" altLang="en-US" dirty="0"/>
              <a:t> – Improved Bourne shell (On Linux)</a:t>
            </a:r>
          </a:p>
          <a:p>
            <a:pPr eaLnBrk="1" hangingPunct="1">
              <a:lnSpc>
                <a:spcPct val="90000"/>
              </a:lnSpc>
              <a:defRPr/>
            </a:pPr>
            <a:r>
              <a:rPr lang="en-US" altLang="en-US" dirty="0"/>
              <a:t>3. C Shell – </a:t>
            </a:r>
            <a:r>
              <a:rPr lang="en-US" altLang="en-US" dirty="0">
                <a:solidFill>
                  <a:srgbClr val="0000FF"/>
                </a:solidFill>
              </a:rPr>
              <a:t>/bin/</a:t>
            </a:r>
            <a:r>
              <a:rPr lang="en-US" altLang="en-US" dirty="0" err="1">
                <a:solidFill>
                  <a:srgbClr val="0000FF"/>
                </a:solidFill>
              </a:rPr>
              <a:t>csh</a:t>
            </a:r>
            <a:r>
              <a:rPr lang="en-US" altLang="en-US" dirty="0"/>
              <a:t> – Bill Joy (On BSD UNIX)</a:t>
            </a:r>
          </a:p>
          <a:p>
            <a:pPr eaLnBrk="1" hangingPunct="1">
              <a:lnSpc>
                <a:spcPct val="90000"/>
              </a:lnSpc>
              <a:defRPr/>
            </a:pPr>
            <a:r>
              <a:rPr lang="en-US" altLang="en-US" dirty="0"/>
              <a:t>4. TC Shell – </a:t>
            </a:r>
            <a:r>
              <a:rPr lang="en-US" altLang="en-US" dirty="0">
                <a:solidFill>
                  <a:srgbClr val="0000FF"/>
                </a:solidFill>
              </a:rPr>
              <a:t>/bin/</a:t>
            </a:r>
            <a:r>
              <a:rPr lang="en-US" altLang="en-US" dirty="0" err="1">
                <a:solidFill>
                  <a:srgbClr val="0000FF"/>
                </a:solidFill>
              </a:rPr>
              <a:t>tcsh</a:t>
            </a:r>
            <a:r>
              <a:rPr lang="en-US" altLang="en-US" dirty="0"/>
              <a:t> (On Linux)</a:t>
            </a:r>
          </a:p>
          <a:p>
            <a:pPr eaLnBrk="1" hangingPunct="1">
              <a:lnSpc>
                <a:spcPct val="90000"/>
              </a:lnSpc>
              <a:defRPr/>
            </a:pPr>
            <a:r>
              <a:rPr lang="en-US" altLang="en-US" dirty="0"/>
              <a:t>5. </a:t>
            </a:r>
            <a:r>
              <a:rPr lang="en-US" altLang="en-US" dirty="0" err="1"/>
              <a:t>Korn</a:t>
            </a:r>
            <a:r>
              <a:rPr lang="en-US" altLang="en-US" dirty="0"/>
              <a:t> Shell –</a:t>
            </a:r>
            <a:r>
              <a:rPr lang="en-US" altLang="en-US" dirty="0">
                <a:solidFill>
                  <a:srgbClr val="0000FF"/>
                </a:solidFill>
              </a:rPr>
              <a:t> /bin/</a:t>
            </a:r>
            <a:r>
              <a:rPr lang="en-US" altLang="en-US" dirty="0" err="1">
                <a:solidFill>
                  <a:srgbClr val="0000FF"/>
                </a:solidFill>
              </a:rPr>
              <a:t>ksh</a:t>
            </a:r>
            <a:r>
              <a:rPr lang="en-US" altLang="en-US" dirty="0"/>
              <a:t> – David </a:t>
            </a:r>
            <a:r>
              <a:rPr lang="en-US" altLang="en-US" dirty="0" err="1"/>
              <a:t>Korn</a:t>
            </a:r>
            <a:r>
              <a:rPr lang="en-US" altLang="en-US" dirty="0"/>
              <a:t> (On AT &amp; T UNIX)</a:t>
            </a:r>
          </a:p>
          <a:p>
            <a:pPr eaLnBrk="1" hangingPunct="1">
              <a:lnSpc>
                <a:spcPct val="90000"/>
              </a:lnSpc>
              <a:defRPr/>
            </a:pPr>
            <a:endParaRPr lang="en-US" altLang="en-US" dirty="0"/>
          </a:p>
          <a:p>
            <a:pPr eaLnBrk="1" hangingPunct="1">
              <a:lnSpc>
                <a:spcPct val="90000"/>
              </a:lnSpc>
              <a:defRPr/>
            </a:pPr>
            <a:r>
              <a:rPr lang="en-US" altLang="en-US" dirty="0"/>
              <a:t>The system administrator determines which shell you start in.</a:t>
            </a:r>
          </a:p>
          <a:p>
            <a:pPr eaLnBrk="1" hangingPunct="1">
              <a:lnSpc>
                <a:spcPct val="90000"/>
              </a:lnSpc>
              <a:defRPr/>
            </a:pPr>
            <a:endParaRPr lang="en-US" altLang="en-US" dirty="0"/>
          </a:p>
        </p:txBody>
      </p:sp>
      <p:sp>
        <p:nvSpPr>
          <p:cNvPr id="130052" name="Slide Number Placeholder 3">
            <a:extLst>
              <a:ext uri="{FF2B5EF4-FFF2-40B4-BE49-F238E27FC236}">
                <a16:creationId xmlns:a16="http://schemas.microsoft.com/office/drawing/2014/main" id="{20CBBC73-83B9-45D6-B826-FA10913F1ED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5A8EDF5A-09B7-4B99-AFCE-AED85371CD7B}" type="slidenum">
              <a:rPr lang="en-US" altLang="en-US" sz="900">
                <a:solidFill>
                  <a:schemeClr val="bg2"/>
                </a:solidFill>
                <a:latin typeface="Arial" panose="020B0604020202020204" pitchFamily="34" charset="0"/>
              </a:rPr>
              <a:pPr/>
              <a:t>110</a:t>
            </a:fld>
            <a:endParaRPr lang="en-US" altLang="en-US" sz="900">
              <a:solidFill>
                <a:schemeClr val="bg2"/>
              </a:solidFill>
              <a:latin typeface="Arial" panose="020B0604020202020204"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F6D7DAD0-CB41-4A12-8476-13B3204E2060}"/>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The Shell’s interpretive cycle</a:t>
            </a:r>
          </a:p>
        </p:txBody>
      </p:sp>
      <p:pic>
        <p:nvPicPr>
          <p:cNvPr id="131075" name="Picture 5">
            <a:extLst>
              <a:ext uri="{FF2B5EF4-FFF2-40B4-BE49-F238E27FC236}">
                <a16:creationId xmlns:a16="http://schemas.microsoft.com/office/drawing/2014/main" id="{7D213C6C-9399-4B85-BE6F-21A6E9342C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5400000">
            <a:off x="1651794" y="1183481"/>
            <a:ext cx="4162425"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31076" name="Slide Number Placeholder 3">
            <a:extLst>
              <a:ext uri="{FF2B5EF4-FFF2-40B4-BE49-F238E27FC236}">
                <a16:creationId xmlns:a16="http://schemas.microsoft.com/office/drawing/2014/main" id="{83BCDB37-EF63-4E6A-954C-7CF964F549D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366F2C41-5479-4901-A3A2-FEFA606F61E0}" type="slidenum">
              <a:rPr lang="en-US" altLang="en-US" sz="900">
                <a:solidFill>
                  <a:schemeClr val="bg2"/>
                </a:solidFill>
                <a:latin typeface="Arial" panose="020B0604020202020204" pitchFamily="34" charset="0"/>
              </a:rPr>
              <a:pPr/>
              <a:t>111</a:t>
            </a:fld>
            <a:endParaRPr lang="en-US" altLang="en-US" sz="900">
              <a:solidFill>
                <a:schemeClr val="bg2"/>
              </a:solidFill>
              <a:latin typeface="Arial" panose="020B0604020202020204"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a:extLst>
              <a:ext uri="{FF2B5EF4-FFF2-40B4-BE49-F238E27FC236}">
                <a16:creationId xmlns:a16="http://schemas.microsoft.com/office/drawing/2014/main" id="{1D59D616-C729-4198-A353-A4BC10DB8000}"/>
              </a:ext>
            </a:extLst>
          </p:cNvPr>
          <p:cNvSpPr>
            <a:spLocks noGrp="1" noChangeArrowheads="1"/>
          </p:cNvSpPr>
          <p:nvPr>
            <p:ph type="title"/>
          </p:nvPr>
        </p:nvSpPr>
        <p:spPr>
          <a:xfrm>
            <a:off x="457200" y="152400"/>
            <a:ext cx="6553200" cy="758825"/>
          </a:xfrm>
        </p:spPr>
        <p:txBody>
          <a:bodyPr anchor="b"/>
          <a:lstStyle/>
          <a:p>
            <a:pPr eaLnBrk="1" hangingPunct="1"/>
            <a:r>
              <a:rPr lang="en-US" altLang="en-US"/>
              <a:t>Shell programming</a:t>
            </a:r>
          </a:p>
        </p:txBody>
      </p:sp>
      <p:sp>
        <p:nvSpPr>
          <p:cNvPr id="125956" name="Rectangle 5">
            <a:extLst>
              <a:ext uri="{FF2B5EF4-FFF2-40B4-BE49-F238E27FC236}">
                <a16:creationId xmlns:a16="http://schemas.microsoft.com/office/drawing/2014/main" id="{634DC00F-15CE-49DC-9B4F-DC5D3FF01FF4}"/>
              </a:ext>
            </a:extLst>
          </p:cNvPr>
          <p:cNvSpPr>
            <a:spLocks noGrp="1" noChangeArrowheads="1"/>
          </p:cNvSpPr>
          <p:nvPr>
            <p:ph idx="1"/>
          </p:nvPr>
        </p:nvSpPr>
        <p:spPr/>
        <p:txBody>
          <a:bodyPr lIns="91440" rIns="91440"/>
          <a:lstStyle/>
          <a:p>
            <a:pPr eaLnBrk="1" hangingPunct="1">
              <a:lnSpc>
                <a:spcPct val="90000"/>
              </a:lnSpc>
              <a:defRPr/>
            </a:pPr>
            <a:r>
              <a:rPr lang="en-US" altLang="en-US" sz="2400"/>
              <a:t>A simple shell script</a:t>
            </a:r>
          </a:p>
          <a:p>
            <a:pPr lvl="1" eaLnBrk="1" hangingPunct="1">
              <a:lnSpc>
                <a:spcPct val="90000"/>
              </a:lnSpc>
              <a:buClr>
                <a:schemeClr val="bg1"/>
              </a:buClr>
              <a:defRPr/>
            </a:pPr>
            <a:r>
              <a:rPr lang="en-US" altLang="en-US" sz="2400"/>
              <a:t>The following script (simple.sh) prints Hello World! in the screen</a:t>
            </a:r>
          </a:p>
          <a:p>
            <a:pPr lvl="1" eaLnBrk="1" hangingPunct="1">
              <a:lnSpc>
                <a:spcPct val="90000"/>
              </a:lnSpc>
              <a:buClr>
                <a:schemeClr val="bg1"/>
              </a:buClr>
              <a:defRPr/>
            </a:pPr>
            <a:r>
              <a:rPr lang="en-US" altLang="en-US" sz="2400" b="1"/>
              <a:t>#!/bin/sh</a:t>
            </a:r>
          </a:p>
          <a:p>
            <a:pPr lvl="1" eaLnBrk="1" hangingPunct="1">
              <a:lnSpc>
                <a:spcPct val="90000"/>
              </a:lnSpc>
              <a:buClr>
                <a:schemeClr val="bg1"/>
              </a:buClr>
              <a:defRPr/>
            </a:pPr>
            <a:r>
              <a:rPr lang="en-US" altLang="en-US" sz="2400" b="1"/>
              <a:t>echo “Hello World!”</a:t>
            </a:r>
          </a:p>
          <a:p>
            <a:pPr lvl="1" eaLnBrk="1" hangingPunct="1">
              <a:lnSpc>
                <a:spcPct val="90000"/>
              </a:lnSpc>
              <a:buClr>
                <a:schemeClr val="bg1"/>
              </a:buClr>
              <a:defRPr/>
            </a:pPr>
            <a:endParaRPr lang="en-US" altLang="en-US" sz="2400"/>
          </a:p>
          <a:p>
            <a:pPr eaLnBrk="1" hangingPunct="1">
              <a:lnSpc>
                <a:spcPct val="90000"/>
              </a:lnSpc>
              <a:defRPr/>
            </a:pPr>
            <a:r>
              <a:rPr lang="en-US" altLang="en-US" sz="2400"/>
              <a:t>In the above shell script, the first line #!/bin/sh is the shell executable (in this case it is bourn shell located in /bin/ directory). This line serves as a interpreter for this script.</a:t>
            </a:r>
          </a:p>
          <a:p>
            <a:pPr eaLnBrk="1" hangingPunct="1">
              <a:lnSpc>
                <a:spcPct val="90000"/>
              </a:lnSpc>
              <a:defRPr/>
            </a:pPr>
            <a:endParaRPr lang="en-US" altLang="en-US" sz="2400"/>
          </a:p>
          <a:p>
            <a:pPr eaLnBrk="1" hangingPunct="1">
              <a:lnSpc>
                <a:spcPct val="90000"/>
              </a:lnSpc>
              <a:defRPr/>
            </a:pPr>
            <a:r>
              <a:rPr lang="en-US" altLang="en-US" sz="2400"/>
              <a:t>You can also have a shell script without this line. In that case either we have to explicitly specify the shell to execute this script or it will be interpreted by the current shell.</a:t>
            </a:r>
          </a:p>
        </p:txBody>
      </p:sp>
      <p:sp>
        <p:nvSpPr>
          <p:cNvPr id="132100" name="Slide Number Placeholder 1">
            <a:extLst>
              <a:ext uri="{FF2B5EF4-FFF2-40B4-BE49-F238E27FC236}">
                <a16:creationId xmlns:a16="http://schemas.microsoft.com/office/drawing/2014/main" id="{892347DE-23DA-43D9-9994-F12F8D9B5FC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EC3A25A-BB45-44FC-93A7-4F9D6D13B3E7}" type="slidenum">
              <a:rPr lang="en-US" altLang="en-US" sz="900">
                <a:solidFill>
                  <a:schemeClr val="bg2"/>
                </a:solidFill>
                <a:latin typeface="Arial" panose="020B0604020202020204" pitchFamily="34" charset="0"/>
              </a:rPr>
              <a:pPr/>
              <a:t>112</a:t>
            </a:fld>
            <a:endParaRPr lang="en-US" altLang="en-US" sz="900">
              <a:solidFill>
                <a:schemeClr val="bg2"/>
              </a:solidFill>
              <a:latin typeface="Arial" panose="020B0604020202020204"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D11387EA-5603-4DFD-AB70-FA2B673F5FBF}"/>
              </a:ext>
            </a:extLst>
          </p:cNvPr>
          <p:cNvSpPr>
            <a:spLocks noGrp="1" noChangeArrowheads="1"/>
          </p:cNvSpPr>
          <p:nvPr>
            <p:ph type="title"/>
          </p:nvPr>
        </p:nvSpPr>
        <p:spPr>
          <a:xfrm>
            <a:off x="457200" y="152400"/>
            <a:ext cx="6553200" cy="758825"/>
          </a:xfrm>
        </p:spPr>
        <p:txBody>
          <a:bodyPr anchor="b"/>
          <a:lstStyle/>
          <a:p>
            <a:pPr eaLnBrk="1" hangingPunct="1"/>
            <a:r>
              <a:rPr lang="en-US" altLang="en-US"/>
              <a:t>Shell programming</a:t>
            </a:r>
          </a:p>
        </p:txBody>
      </p:sp>
      <p:sp>
        <p:nvSpPr>
          <p:cNvPr id="126980" name="Rectangle 3">
            <a:extLst>
              <a:ext uri="{FF2B5EF4-FFF2-40B4-BE49-F238E27FC236}">
                <a16:creationId xmlns:a16="http://schemas.microsoft.com/office/drawing/2014/main" id="{247ECA15-1146-4AC7-A071-64A99D2872C6}"/>
              </a:ext>
            </a:extLst>
          </p:cNvPr>
          <p:cNvSpPr>
            <a:spLocks noGrp="1" noChangeArrowheads="1"/>
          </p:cNvSpPr>
          <p:nvPr>
            <p:ph idx="1"/>
          </p:nvPr>
        </p:nvSpPr>
        <p:spPr/>
        <p:txBody>
          <a:bodyPr lIns="91440" rIns="91440">
            <a:normAutofit fontScale="92500" lnSpcReduction="20000"/>
          </a:bodyPr>
          <a:lstStyle/>
          <a:p>
            <a:pPr eaLnBrk="1" hangingPunct="1">
              <a:defRPr/>
            </a:pPr>
            <a:r>
              <a:rPr lang="en-US" altLang="en-US" sz="1600" dirty="0"/>
              <a:t>To execute the above shell script, the file should have the execute permission set.</a:t>
            </a:r>
          </a:p>
          <a:p>
            <a:pPr eaLnBrk="1" hangingPunct="1">
              <a:defRPr/>
            </a:pPr>
            <a:endParaRPr lang="en-US" altLang="en-US" sz="1600" dirty="0"/>
          </a:p>
          <a:p>
            <a:pPr eaLnBrk="1" hangingPunct="1">
              <a:defRPr/>
            </a:pPr>
            <a:r>
              <a:rPr lang="en-US" altLang="en-US" sz="1600" dirty="0"/>
              <a:t>To change/modify the permissions, use </a:t>
            </a:r>
            <a:r>
              <a:rPr lang="en-US" altLang="en-US" sz="1600" dirty="0" err="1"/>
              <a:t>chmod</a:t>
            </a:r>
            <a:r>
              <a:rPr lang="en-US" altLang="en-US" sz="1600" dirty="0"/>
              <a:t> command. At the shell prompt type the following command to set execute permission for the file simple.sh.</a:t>
            </a:r>
          </a:p>
          <a:p>
            <a:pPr eaLnBrk="1" hangingPunct="1">
              <a:defRPr/>
            </a:pPr>
            <a:endParaRPr lang="en-US" altLang="en-US" sz="1600" dirty="0"/>
          </a:p>
          <a:p>
            <a:pPr lvl="1" eaLnBrk="1" hangingPunct="1">
              <a:buFontTx/>
              <a:buNone/>
              <a:defRPr/>
            </a:pPr>
            <a:r>
              <a:rPr lang="en-US" altLang="en-US" sz="1600" b="1" dirty="0" err="1"/>
              <a:t>chmod</a:t>
            </a:r>
            <a:r>
              <a:rPr lang="en-US" altLang="en-US" sz="1600" b="1" dirty="0"/>
              <a:t> +x simple.sh</a:t>
            </a:r>
          </a:p>
          <a:p>
            <a:pPr lvl="1" eaLnBrk="1" hangingPunct="1">
              <a:buFontTx/>
              <a:buNone/>
              <a:defRPr/>
            </a:pPr>
            <a:endParaRPr lang="en-US" altLang="en-US" sz="1600" b="1" dirty="0"/>
          </a:p>
          <a:p>
            <a:pPr lvl="1" eaLnBrk="1" hangingPunct="1">
              <a:buFontTx/>
              <a:buNone/>
              <a:defRPr/>
            </a:pPr>
            <a:r>
              <a:rPr lang="en-US" altLang="en-US" sz="1600" b="1" dirty="0"/>
              <a:t>To run use </a:t>
            </a:r>
          </a:p>
          <a:p>
            <a:pPr lvl="1" eaLnBrk="1" hangingPunct="1">
              <a:buClr>
                <a:srgbClr val="0D0D0D"/>
              </a:buClr>
              <a:buFont typeface="Arial" panose="020B0604020202020204" pitchFamily="34" charset="0"/>
              <a:buAutoNum type="arabicPeriod"/>
              <a:defRPr/>
            </a:pPr>
            <a:r>
              <a:rPr lang="en-US" altLang="en-US" sz="1600" b="1" dirty="0"/>
              <a:t>./simple.sh</a:t>
            </a:r>
          </a:p>
          <a:p>
            <a:pPr lvl="1" eaLnBrk="1" hangingPunct="1">
              <a:buClr>
                <a:srgbClr val="0D0D0D"/>
              </a:buClr>
              <a:buFont typeface="Arial" panose="020B0604020202020204" pitchFamily="34" charset="0"/>
              <a:buAutoNum type="arabicPeriod"/>
              <a:defRPr/>
            </a:pPr>
            <a:r>
              <a:rPr lang="en-US" altLang="en-US" sz="1600" b="1" dirty="0" err="1"/>
              <a:t>Sh</a:t>
            </a:r>
            <a:r>
              <a:rPr lang="en-US" altLang="en-US" sz="1600" b="1" dirty="0"/>
              <a:t> simple.sh</a:t>
            </a:r>
          </a:p>
          <a:p>
            <a:pPr lvl="1" eaLnBrk="1" hangingPunct="1">
              <a:buClr>
                <a:srgbClr val="0D0D0D"/>
              </a:buClr>
              <a:buFont typeface="Arial" panose="020B0604020202020204" pitchFamily="34" charset="0"/>
              <a:buAutoNum type="arabicPeriod"/>
              <a:defRPr/>
            </a:pPr>
            <a:r>
              <a:rPr lang="en-US" altLang="en-US" sz="1600" b="1" dirty="0"/>
              <a:t>For debugging use </a:t>
            </a:r>
            <a:r>
              <a:rPr lang="en-US" altLang="en-US" sz="1600" b="1" dirty="0" err="1"/>
              <a:t>sh</a:t>
            </a:r>
            <a:r>
              <a:rPr lang="en-US" altLang="en-US" sz="1600" b="1" dirty="0"/>
              <a:t> –x simple.sh</a:t>
            </a:r>
          </a:p>
          <a:p>
            <a:pPr lvl="1" eaLnBrk="1" hangingPunct="1">
              <a:buClr>
                <a:srgbClr val="0D0D0D"/>
              </a:buClr>
              <a:buFont typeface="Arial" panose="020B0604020202020204" pitchFamily="34" charset="0"/>
              <a:buAutoNum type="arabicPeriod"/>
              <a:defRPr/>
            </a:pPr>
            <a:r>
              <a:rPr lang="en-US" altLang="en-US" sz="1600" b="1" dirty="0"/>
              <a:t>For debugging inside the script use SET –x ,SET +x and SET –v, SET +v</a:t>
            </a:r>
          </a:p>
          <a:p>
            <a:pPr lvl="1" eaLnBrk="1" hangingPunct="1">
              <a:buClr>
                <a:srgbClr val="0D0D0D"/>
              </a:buClr>
              <a:buFont typeface="Symbol" panose="05050102010706020507" pitchFamily="18" charset="2"/>
              <a:buChar char="Þ"/>
              <a:defRPr/>
            </a:pPr>
            <a:r>
              <a:rPr lang="en-US" altLang="en-US" sz="1600" b="1" dirty="0"/>
              <a:t>set -x</a:t>
            </a:r>
            <a:r>
              <a:rPr lang="en-US" altLang="en-US" sz="1600" dirty="0"/>
              <a:t> : Display commands and their arguments as they are executed.</a:t>
            </a:r>
          </a:p>
          <a:p>
            <a:pPr lvl="1" eaLnBrk="1" hangingPunct="1">
              <a:buClr>
                <a:srgbClr val="0D0D0D"/>
              </a:buClr>
              <a:buFont typeface="Symbol" panose="05050102010706020507" pitchFamily="18" charset="2"/>
              <a:buChar char="Þ"/>
              <a:defRPr/>
            </a:pPr>
            <a:r>
              <a:rPr lang="en-US" altLang="en-US" sz="1600" b="1" dirty="0"/>
              <a:t>set -v</a:t>
            </a:r>
            <a:r>
              <a:rPr lang="en-US" altLang="en-US" sz="1600" dirty="0"/>
              <a:t> : Display shell input lines as they are read.</a:t>
            </a:r>
            <a:endParaRPr lang="en-US" altLang="en-US" sz="1600" b="1" dirty="0"/>
          </a:p>
        </p:txBody>
      </p:sp>
      <p:sp>
        <p:nvSpPr>
          <p:cNvPr id="133124" name="Slide Number Placeholder 1">
            <a:extLst>
              <a:ext uri="{FF2B5EF4-FFF2-40B4-BE49-F238E27FC236}">
                <a16:creationId xmlns:a16="http://schemas.microsoft.com/office/drawing/2014/main" id="{5866F63E-FD3B-4CE2-A0AE-8814A16D730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B309766-98C9-4B83-9484-C9A2E3794DEF}" type="slidenum">
              <a:rPr lang="en-US" altLang="en-US" sz="900">
                <a:solidFill>
                  <a:schemeClr val="bg2"/>
                </a:solidFill>
                <a:latin typeface="Arial" panose="020B0604020202020204" pitchFamily="34" charset="0"/>
              </a:rPr>
              <a:pPr/>
              <a:t>113</a:t>
            </a:fld>
            <a:endParaRPr lang="en-US" altLang="en-US" sz="900">
              <a:solidFill>
                <a:schemeClr val="bg2"/>
              </a:solidFill>
              <a:latin typeface="Arial" panose="020B0604020202020204"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D1F954F0-4E11-437A-9FFA-05DC0A5CDC6B}"/>
              </a:ext>
            </a:extLst>
          </p:cNvPr>
          <p:cNvSpPr>
            <a:spLocks noGrp="1" noChangeArrowheads="1"/>
          </p:cNvSpPr>
          <p:nvPr>
            <p:ph type="title"/>
          </p:nvPr>
        </p:nvSpPr>
        <p:spPr>
          <a:xfrm>
            <a:off x="457200" y="152400"/>
            <a:ext cx="6553200" cy="758825"/>
          </a:xfrm>
        </p:spPr>
        <p:txBody>
          <a:bodyPr/>
          <a:lstStyle/>
          <a:p>
            <a:pPr eaLnBrk="1" hangingPunct="1"/>
            <a:r>
              <a:rPr lang="en-US" altLang="en-US" u="sng">
                <a:solidFill>
                  <a:srgbClr val="000099"/>
                </a:solidFill>
              </a:rPr>
              <a:t>Read: Making Scripts Interactive</a:t>
            </a:r>
          </a:p>
        </p:txBody>
      </p:sp>
      <p:sp>
        <p:nvSpPr>
          <p:cNvPr id="128004" name="Rectangle 3">
            <a:extLst>
              <a:ext uri="{FF2B5EF4-FFF2-40B4-BE49-F238E27FC236}">
                <a16:creationId xmlns:a16="http://schemas.microsoft.com/office/drawing/2014/main" id="{5FE15560-D2A4-4545-81A6-A2E1924F2E42}"/>
              </a:ext>
            </a:extLst>
          </p:cNvPr>
          <p:cNvSpPr>
            <a:spLocks noGrp="1" noChangeArrowheads="1"/>
          </p:cNvSpPr>
          <p:nvPr>
            <p:ph idx="1"/>
          </p:nvPr>
        </p:nvSpPr>
        <p:spPr/>
        <p:txBody>
          <a:bodyPr>
            <a:normAutofit fontScale="92500" lnSpcReduction="10000"/>
          </a:bodyPr>
          <a:lstStyle/>
          <a:p>
            <a:pPr eaLnBrk="1" hangingPunct="1">
              <a:buFontTx/>
              <a:buNone/>
              <a:defRPr/>
            </a:pPr>
            <a:r>
              <a:rPr lang="en-US" altLang="en-US" sz="2400" dirty="0"/>
              <a:t>Example: A shell script that uses read to take a search string and filename from the terminal.</a:t>
            </a:r>
          </a:p>
          <a:p>
            <a:pPr eaLnBrk="1" hangingPunct="1">
              <a:defRPr/>
            </a:pPr>
            <a:endParaRPr lang="en-US" altLang="en-US" sz="2400" dirty="0"/>
          </a:p>
          <a:p>
            <a:pPr eaLnBrk="1" hangingPunct="1">
              <a:buFontTx/>
              <a:buNone/>
              <a:defRPr/>
            </a:pPr>
            <a:r>
              <a:rPr lang="en-US" altLang="en-US" sz="2400" dirty="0"/>
              <a:t>#! /bin/</a:t>
            </a:r>
            <a:r>
              <a:rPr lang="en-US" altLang="en-US" sz="2400" dirty="0" err="1"/>
              <a:t>sh</a:t>
            </a:r>
            <a:endParaRPr lang="en-US" altLang="en-US" sz="2400" dirty="0"/>
          </a:p>
          <a:p>
            <a:pPr eaLnBrk="1" hangingPunct="1">
              <a:buFontTx/>
              <a:buNone/>
              <a:defRPr/>
            </a:pPr>
            <a:r>
              <a:rPr lang="en-US" altLang="en-US" sz="2400" dirty="0"/>
              <a:t># emp1.sh: Interactive version, uses read to accept two </a:t>
            </a:r>
          </a:p>
          <a:p>
            <a:pPr eaLnBrk="1" hangingPunct="1">
              <a:buFontTx/>
              <a:buNone/>
              <a:defRPr/>
            </a:pPr>
            <a:r>
              <a:rPr lang="en-US" altLang="en-US" sz="2400" dirty="0"/>
              <a:t># inputs</a:t>
            </a:r>
          </a:p>
          <a:p>
            <a:pPr eaLnBrk="1" hangingPunct="1">
              <a:buFontTx/>
              <a:buNone/>
              <a:defRPr/>
            </a:pPr>
            <a:r>
              <a:rPr lang="en-US" altLang="en-US" sz="2400" dirty="0"/>
              <a:t>	echo “Enter the pattern to be searched: \c”			# No newline</a:t>
            </a:r>
          </a:p>
          <a:p>
            <a:pPr eaLnBrk="1" hangingPunct="1">
              <a:buFontTx/>
              <a:buNone/>
              <a:defRPr/>
            </a:pPr>
            <a:r>
              <a:rPr lang="en-US" altLang="en-US" sz="2400" dirty="0"/>
              <a:t>	read </a:t>
            </a:r>
            <a:r>
              <a:rPr lang="en-US" altLang="en-US" sz="2400" dirty="0" err="1"/>
              <a:t>pname</a:t>
            </a:r>
            <a:endParaRPr lang="en-US" altLang="en-US" sz="2400" dirty="0"/>
          </a:p>
          <a:p>
            <a:pPr eaLnBrk="1" hangingPunct="1">
              <a:buFontTx/>
              <a:buNone/>
              <a:defRPr/>
            </a:pPr>
            <a:endParaRPr lang="en-US" altLang="en-US" sz="2400" dirty="0"/>
          </a:p>
          <a:p>
            <a:pPr eaLnBrk="1" hangingPunct="1">
              <a:buFontTx/>
              <a:buNone/>
              <a:defRPr/>
            </a:pPr>
            <a:endParaRPr lang="en-US" altLang="en-US" sz="2400" dirty="0"/>
          </a:p>
          <a:p>
            <a:pPr eaLnBrk="1" hangingPunct="1">
              <a:defRPr/>
            </a:pPr>
            <a:endParaRPr lang="en-US" altLang="en-US" sz="2400" dirty="0"/>
          </a:p>
        </p:txBody>
      </p:sp>
      <p:sp>
        <p:nvSpPr>
          <p:cNvPr id="134148" name="Slide Number Placeholder 3">
            <a:extLst>
              <a:ext uri="{FF2B5EF4-FFF2-40B4-BE49-F238E27FC236}">
                <a16:creationId xmlns:a16="http://schemas.microsoft.com/office/drawing/2014/main" id="{70629700-4D35-43C2-8B75-44CDE0738F0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9D43605-997F-4238-B98E-0ABBF39EB23F}" type="slidenum">
              <a:rPr lang="en-US" altLang="en-US" sz="900">
                <a:solidFill>
                  <a:schemeClr val="bg2"/>
                </a:solidFill>
                <a:latin typeface="Arial" panose="020B0604020202020204" pitchFamily="34" charset="0"/>
              </a:rPr>
              <a:pPr/>
              <a:t>114</a:t>
            </a:fld>
            <a:endParaRPr lang="en-US" altLang="en-US" sz="900">
              <a:solidFill>
                <a:schemeClr val="bg2"/>
              </a:solidFill>
              <a:latin typeface="Arial" panose="020B060402020202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E5873FB8-3C6A-47E9-B13C-63EF5481850A}"/>
              </a:ext>
            </a:extLst>
          </p:cNvPr>
          <p:cNvSpPr>
            <a:spLocks noGrp="1" noChangeArrowheads="1"/>
          </p:cNvSpPr>
          <p:nvPr>
            <p:ph type="title"/>
          </p:nvPr>
        </p:nvSpPr>
        <p:spPr>
          <a:xfrm>
            <a:off x="457200" y="152400"/>
            <a:ext cx="6553200" cy="758825"/>
          </a:xfrm>
        </p:spPr>
        <p:txBody>
          <a:bodyPr/>
          <a:lstStyle/>
          <a:p>
            <a:pPr eaLnBrk="1" hangingPunct="1"/>
            <a:r>
              <a:rPr lang="en-US" altLang="en-US" u="sng">
                <a:solidFill>
                  <a:srgbClr val="000099"/>
                </a:solidFill>
              </a:rPr>
              <a:t>Using Command Line Arguments</a:t>
            </a:r>
          </a:p>
        </p:txBody>
      </p:sp>
      <p:sp>
        <p:nvSpPr>
          <p:cNvPr id="2" name="Content Placeholder 1">
            <a:extLst>
              <a:ext uri="{FF2B5EF4-FFF2-40B4-BE49-F238E27FC236}">
                <a16:creationId xmlns:a16="http://schemas.microsoft.com/office/drawing/2014/main" id="{E50B7EFC-5EC1-4AAE-B180-A3CFB6B88757}"/>
              </a:ext>
            </a:extLst>
          </p:cNvPr>
          <p:cNvSpPr>
            <a:spLocks noGrp="1"/>
          </p:cNvSpPr>
          <p:nvPr>
            <p:ph idx="1"/>
          </p:nvPr>
        </p:nvSpPr>
        <p:spPr/>
        <p:txBody>
          <a:bodyPr/>
          <a:lstStyle/>
          <a:p>
            <a:pPr eaLnBrk="1" hangingPunct="1">
              <a:defRPr/>
            </a:pPr>
            <a:endParaRPr lang="en-IN"/>
          </a:p>
        </p:txBody>
      </p:sp>
      <p:sp>
        <p:nvSpPr>
          <p:cNvPr id="135172" name="Slide Number Placeholder 3">
            <a:extLst>
              <a:ext uri="{FF2B5EF4-FFF2-40B4-BE49-F238E27FC236}">
                <a16:creationId xmlns:a16="http://schemas.microsoft.com/office/drawing/2014/main" id="{5926074C-F64D-435F-AC98-006B12135C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A4B1191C-0523-42B1-9F3C-B44C9848E932}" type="slidenum">
              <a:rPr lang="en-US" altLang="en-US" sz="900">
                <a:solidFill>
                  <a:schemeClr val="bg2"/>
                </a:solidFill>
                <a:latin typeface="Arial" panose="020B0604020202020204" pitchFamily="34" charset="0"/>
              </a:rPr>
              <a:pPr/>
              <a:t>115</a:t>
            </a:fld>
            <a:endParaRPr lang="en-US" altLang="en-US" sz="900">
              <a:solidFill>
                <a:schemeClr val="bg2"/>
              </a:solidFill>
              <a:latin typeface="Arial" panose="020B0604020202020204" pitchFamily="34" charset="0"/>
            </a:endParaRPr>
          </a:p>
        </p:txBody>
      </p:sp>
      <p:pic>
        <p:nvPicPr>
          <p:cNvPr id="135173" name="Picture 4">
            <a:extLst>
              <a:ext uri="{FF2B5EF4-FFF2-40B4-BE49-F238E27FC236}">
                <a16:creationId xmlns:a16="http://schemas.microsoft.com/office/drawing/2014/main" id="{C0377A42-4A81-4FBB-B88C-58E022412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565275"/>
            <a:ext cx="8786812"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09750751-AE90-4B38-8559-0C5CBEABE5F7}"/>
              </a:ext>
            </a:extLst>
          </p:cNvPr>
          <p:cNvSpPr>
            <a:spLocks noGrp="1" noChangeArrowheads="1"/>
          </p:cNvSpPr>
          <p:nvPr>
            <p:ph type="title"/>
          </p:nvPr>
        </p:nvSpPr>
        <p:spPr>
          <a:xfrm>
            <a:off x="457200" y="152400"/>
            <a:ext cx="6553200" cy="758825"/>
          </a:xfrm>
        </p:spPr>
        <p:txBody>
          <a:bodyPr/>
          <a:lstStyle/>
          <a:p>
            <a:pPr eaLnBrk="1" hangingPunct="1"/>
            <a:r>
              <a:rPr lang="en-US" altLang="en-US"/>
              <a:t>Variables and arrays</a:t>
            </a:r>
          </a:p>
        </p:txBody>
      </p:sp>
      <p:sp>
        <p:nvSpPr>
          <p:cNvPr id="130052" name="Rectangle 3">
            <a:extLst>
              <a:ext uri="{FF2B5EF4-FFF2-40B4-BE49-F238E27FC236}">
                <a16:creationId xmlns:a16="http://schemas.microsoft.com/office/drawing/2014/main" id="{E6046F90-3383-4A0D-83C4-C5CBFC399DBA}"/>
              </a:ext>
            </a:extLst>
          </p:cNvPr>
          <p:cNvSpPr>
            <a:spLocks noGrp="1" noChangeArrowheads="1"/>
          </p:cNvSpPr>
          <p:nvPr>
            <p:ph idx="1"/>
          </p:nvPr>
        </p:nvSpPr>
        <p:spPr/>
        <p:txBody>
          <a:bodyPr/>
          <a:lstStyle/>
          <a:p>
            <a:pPr eaLnBrk="1" hangingPunct="1">
              <a:defRPr/>
            </a:pPr>
            <a:r>
              <a:rPr lang="en-US" altLang="en-US" dirty="0"/>
              <a:t>Variables</a:t>
            </a:r>
          </a:p>
          <a:p>
            <a:pPr eaLnBrk="1" hangingPunct="1">
              <a:defRPr/>
            </a:pPr>
            <a:r>
              <a:rPr lang="en-US" altLang="en-US" dirty="0"/>
              <a:t>a=2</a:t>
            </a:r>
          </a:p>
          <a:p>
            <a:pPr eaLnBrk="1" hangingPunct="1">
              <a:defRPr/>
            </a:pPr>
            <a:r>
              <a:rPr lang="en-US" altLang="en-US" dirty="0"/>
              <a:t>b=2.2</a:t>
            </a:r>
          </a:p>
          <a:p>
            <a:pPr eaLnBrk="1" hangingPunct="1">
              <a:defRPr/>
            </a:pPr>
            <a:r>
              <a:rPr lang="en-US" altLang="en-US" dirty="0"/>
              <a:t>c=‘A’</a:t>
            </a:r>
          </a:p>
          <a:p>
            <a:pPr eaLnBrk="1" hangingPunct="1">
              <a:defRPr/>
            </a:pPr>
            <a:r>
              <a:rPr lang="en-US" altLang="en-US" dirty="0"/>
              <a:t>d=“Hello”</a:t>
            </a:r>
          </a:p>
          <a:p>
            <a:pPr eaLnBrk="1" hangingPunct="1">
              <a:defRPr/>
            </a:pPr>
            <a:endParaRPr lang="en-US" altLang="en-US" dirty="0"/>
          </a:p>
          <a:p>
            <a:pPr eaLnBrk="1" hangingPunct="1">
              <a:defRPr/>
            </a:pPr>
            <a:r>
              <a:rPr lang="en-US" altLang="en-US" dirty="0"/>
              <a:t>Arrays</a:t>
            </a:r>
          </a:p>
          <a:p>
            <a:pPr eaLnBrk="1" hangingPunct="1">
              <a:defRPr/>
            </a:pPr>
            <a:r>
              <a:rPr lang="en-US" altLang="en-US" dirty="0"/>
              <a:t>A[$</a:t>
            </a:r>
            <a:r>
              <a:rPr lang="en-US" altLang="en-US" dirty="0" err="1"/>
              <a:t>i</a:t>
            </a:r>
            <a:r>
              <a:rPr lang="en-US" altLang="en-US" dirty="0"/>
              <a:t>]=$value</a:t>
            </a:r>
          </a:p>
          <a:p>
            <a:pPr eaLnBrk="1" hangingPunct="1">
              <a:defRPr/>
            </a:pPr>
            <a:endParaRPr lang="en-US" altLang="en-US" dirty="0"/>
          </a:p>
          <a:p>
            <a:pPr eaLnBrk="1" hangingPunct="1">
              <a:defRPr/>
            </a:pPr>
            <a:r>
              <a:rPr lang="en-US" altLang="en-US" dirty="0"/>
              <a:t>Display ${a[</a:t>
            </a:r>
            <a:r>
              <a:rPr lang="en-US" altLang="en-US" dirty="0" err="1"/>
              <a:t>i</a:t>
            </a:r>
            <a:r>
              <a:rPr lang="en-US" altLang="en-US" dirty="0"/>
              <a:t>]}</a:t>
            </a:r>
          </a:p>
          <a:p>
            <a:pPr eaLnBrk="1" hangingPunct="1">
              <a:defRPr/>
            </a:pPr>
            <a:endParaRPr lang="en-US" altLang="en-US" dirty="0"/>
          </a:p>
        </p:txBody>
      </p:sp>
      <p:sp>
        <p:nvSpPr>
          <p:cNvPr id="136196" name="Slide Number Placeholder 3">
            <a:extLst>
              <a:ext uri="{FF2B5EF4-FFF2-40B4-BE49-F238E27FC236}">
                <a16:creationId xmlns:a16="http://schemas.microsoft.com/office/drawing/2014/main" id="{A2C5F25B-BB99-4863-BF5C-36277375D5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1AD36E8C-2860-4CF9-B9F6-98CD51DE7CC2}" type="slidenum">
              <a:rPr lang="en-US" altLang="en-US" sz="900">
                <a:solidFill>
                  <a:schemeClr val="bg2"/>
                </a:solidFill>
                <a:latin typeface="Arial" panose="020B0604020202020204" pitchFamily="34" charset="0"/>
              </a:rPr>
              <a:pPr/>
              <a:t>116</a:t>
            </a:fld>
            <a:endParaRPr lang="en-US" altLang="en-US" sz="900">
              <a:solidFill>
                <a:schemeClr val="bg2"/>
              </a:solidFill>
              <a:latin typeface="Arial" panose="020B060402020202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E4D82EF7-D9DB-4D2B-9890-113C57045D0F}"/>
              </a:ext>
            </a:extLst>
          </p:cNvPr>
          <p:cNvSpPr>
            <a:spLocks noGrp="1" noChangeArrowheads="1"/>
          </p:cNvSpPr>
          <p:nvPr>
            <p:ph type="title"/>
          </p:nvPr>
        </p:nvSpPr>
        <p:spPr>
          <a:xfrm>
            <a:off x="457200" y="152400"/>
            <a:ext cx="6553200" cy="758825"/>
          </a:xfrm>
        </p:spPr>
        <p:txBody>
          <a:bodyPr/>
          <a:lstStyle/>
          <a:p>
            <a:pPr eaLnBrk="1" hangingPunct="1"/>
            <a:r>
              <a:rPr lang="en-US" altLang="en-US" u="sng">
                <a:solidFill>
                  <a:srgbClr val="000099"/>
                </a:solidFill>
                <a:latin typeface="Times New Roman" panose="02020603050405020304" pitchFamily="18" charset="0"/>
              </a:rPr>
              <a:t>The if Conditional</a:t>
            </a:r>
          </a:p>
        </p:txBody>
      </p:sp>
      <p:sp>
        <p:nvSpPr>
          <p:cNvPr id="2" name="Content Placeholder 1">
            <a:extLst>
              <a:ext uri="{FF2B5EF4-FFF2-40B4-BE49-F238E27FC236}">
                <a16:creationId xmlns:a16="http://schemas.microsoft.com/office/drawing/2014/main" id="{07AF3C64-36C5-48EA-B9FA-7C7908D8900A}"/>
              </a:ext>
            </a:extLst>
          </p:cNvPr>
          <p:cNvSpPr>
            <a:spLocks noGrp="1"/>
          </p:cNvSpPr>
          <p:nvPr>
            <p:ph idx="1"/>
          </p:nvPr>
        </p:nvSpPr>
        <p:spPr/>
        <p:txBody>
          <a:bodyPr/>
          <a:lstStyle/>
          <a:p>
            <a:pPr eaLnBrk="1" hangingPunct="1">
              <a:defRPr/>
            </a:pPr>
            <a:endParaRPr lang="en-IN"/>
          </a:p>
        </p:txBody>
      </p:sp>
      <p:sp>
        <p:nvSpPr>
          <p:cNvPr id="137220" name="Slide Number Placeholder 3">
            <a:extLst>
              <a:ext uri="{FF2B5EF4-FFF2-40B4-BE49-F238E27FC236}">
                <a16:creationId xmlns:a16="http://schemas.microsoft.com/office/drawing/2014/main" id="{C6A313B3-51D5-42EE-8E64-2CD0AEC8DF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10214368-4132-47AF-B8A7-D3B3E2143AFD}" type="slidenum">
              <a:rPr lang="en-US" altLang="en-US" sz="900">
                <a:solidFill>
                  <a:schemeClr val="bg2"/>
                </a:solidFill>
                <a:latin typeface="Arial" panose="020B0604020202020204" pitchFamily="34" charset="0"/>
              </a:rPr>
              <a:pPr/>
              <a:t>117</a:t>
            </a:fld>
            <a:endParaRPr lang="en-US" altLang="en-US" sz="900">
              <a:solidFill>
                <a:schemeClr val="bg2"/>
              </a:solidFill>
              <a:latin typeface="Arial" panose="020B0604020202020204" pitchFamily="34" charset="0"/>
            </a:endParaRPr>
          </a:p>
        </p:txBody>
      </p:sp>
      <p:sp>
        <p:nvSpPr>
          <p:cNvPr id="137221" name="Text Box 4">
            <a:extLst>
              <a:ext uri="{FF2B5EF4-FFF2-40B4-BE49-F238E27FC236}">
                <a16:creationId xmlns:a16="http://schemas.microsoft.com/office/drawing/2014/main" id="{9E0A8A3C-63FA-4ACA-BBF0-1F9B0DCBB511}"/>
              </a:ext>
            </a:extLst>
          </p:cNvPr>
          <p:cNvSpPr txBox="1">
            <a:spLocks noChangeArrowheads="1"/>
          </p:cNvSpPr>
          <p:nvPr/>
        </p:nvSpPr>
        <p:spPr bwMode="auto">
          <a:xfrm>
            <a:off x="109538" y="1477963"/>
            <a:ext cx="8840787" cy="41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1"/>
                </a:solidFill>
                <a:latin typeface="Book Antiqua" panose="02040602050305030304" pitchFamily="18" charset="0"/>
              </a:defRPr>
            </a:lvl1pPr>
            <a:lvl2pPr marL="800100" indent="-342900">
              <a:defRPr sz="2000">
                <a:solidFill>
                  <a:schemeClr val="tx1"/>
                </a:solidFill>
                <a:latin typeface="Book Antiqua" panose="02040602050305030304" pitchFamily="18" charset="0"/>
              </a:defRPr>
            </a:lvl2pPr>
            <a:lvl3pPr marL="1257300" indent="-342900">
              <a:defRPr sz="2000">
                <a:solidFill>
                  <a:schemeClr val="tx1"/>
                </a:solidFill>
                <a:latin typeface="Book Antiqua" panose="02040602050305030304" pitchFamily="18" charset="0"/>
              </a:defRPr>
            </a:lvl3pPr>
            <a:lvl4pPr marL="1714500" indent="-342900">
              <a:defRPr sz="2000">
                <a:solidFill>
                  <a:schemeClr val="tx1"/>
                </a:solidFill>
                <a:latin typeface="Book Antiqua" panose="02040602050305030304" pitchFamily="18" charset="0"/>
              </a:defRPr>
            </a:lvl4pPr>
            <a:lvl5pPr marL="2171700" indent="-342900">
              <a:defRPr sz="2000">
                <a:solidFill>
                  <a:schemeClr val="tx1"/>
                </a:solidFill>
                <a:latin typeface="Book Antiqua" panose="02040602050305030304" pitchFamily="18" charset="0"/>
              </a:defRPr>
            </a:lvl5pPr>
            <a:lvl6pPr marL="2628900" indent="-342900" eaLnBrk="0" fontAlgn="base" hangingPunct="0">
              <a:spcBef>
                <a:spcPct val="0"/>
              </a:spcBef>
              <a:spcAft>
                <a:spcPct val="0"/>
              </a:spcAft>
              <a:defRPr sz="2000">
                <a:solidFill>
                  <a:schemeClr val="tx1"/>
                </a:solidFill>
                <a:latin typeface="Book Antiqua" panose="02040602050305030304" pitchFamily="18" charset="0"/>
              </a:defRPr>
            </a:lvl6pPr>
            <a:lvl7pPr marL="3086100" indent="-342900" eaLnBrk="0" fontAlgn="base" hangingPunct="0">
              <a:spcBef>
                <a:spcPct val="0"/>
              </a:spcBef>
              <a:spcAft>
                <a:spcPct val="0"/>
              </a:spcAft>
              <a:defRPr sz="2000">
                <a:solidFill>
                  <a:schemeClr val="tx1"/>
                </a:solidFill>
                <a:latin typeface="Book Antiqua" panose="02040602050305030304" pitchFamily="18" charset="0"/>
              </a:defRPr>
            </a:lvl7pPr>
            <a:lvl8pPr marL="3543300" indent="-342900" eaLnBrk="0" fontAlgn="base" hangingPunct="0">
              <a:spcBef>
                <a:spcPct val="0"/>
              </a:spcBef>
              <a:spcAft>
                <a:spcPct val="0"/>
              </a:spcAft>
              <a:defRPr sz="2000">
                <a:solidFill>
                  <a:schemeClr val="tx1"/>
                </a:solidFill>
                <a:latin typeface="Book Antiqua" panose="02040602050305030304" pitchFamily="18" charset="0"/>
              </a:defRPr>
            </a:lvl8pPr>
            <a:lvl9pPr marL="4000500" indent="-3429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800">
                <a:latin typeface="Arial" panose="020B0604020202020204" pitchFamily="34" charset="0"/>
              </a:rPr>
              <a:t> Form 1           	                    Form 2                   		  Form 3</a:t>
            </a:r>
          </a:p>
          <a:p>
            <a:pPr eaLnBrk="1" hangingPunct="1"/>
            <a:r>
              <a:rPr lang="en-US" altLang="en-US" sz="1800">
                <a:latin typeface="Arial" panose="020B0604020202020204" pitchFamily="34" charset="0"/>
              </a:rPr>
              <a:t>if </a:t>
            </a:r>
            <a:r>
              <a:rPr lang="en-US" altLang="en-US" sz="1800" i="1">
                <a:latin typeface="Arial" panose="020B0604020202020204" pitchFamily="34" charset="0"/>
              </a:rPr>
              <a:t>command is successful</a:t>
            </a:r>
            <a:r>
              <a:rPr lang="en-US" altLang="en-US" sz="1800">
                <a:latin typeface="Arial" panose="020B0604020202020204" pitchFamily="34" charset="0"/>
              </a:rPr>
              <a:t> 	if </a:t>
            </a:r>
            <a:r>
              <a:rPr lang="en-US" altLang="en-US" sz="1800" i="1">
                <a:latin typeface="Arial" panose="020B0604020202020204" pitchFamily="34" charset="0"/>
              </a:rPr>
              <a:t>command is successful</a:t>
            </a:r>
            <a:r>
              <a:rPr lang="en-US" altLang="en-US" sz="1800">
                <a:latin typeface="Arial" panose="020B0604020202020204" pitchFamily="34" charset="0"/>
              </a:rPr>
              <a:t>    if </a:t>
            </a:r>
            <a:r>
              <a:rPr lang="en-US" altLang="en-US" sz="1800" i="1">
                <a:latin typeface="Arial" panose="020B0604020202020204" pitchFamily="34" charset="0"/>
              </a:rPr>
              <a:t>command is successful</a:t>
            </a:r>
            <a:endParaRPr lang="en-US" altLang="en-US" sz="1800">
              <a:latin typeface="Arial" panose="020B0604020202020204" pitchFamily="34" charset="0"/>
            </a:endParaRPr>
          </a:p>
          <a:p>
            <a:pPr eaLnBrk="1" hangingPunct="1"/>
            <a:r>
              <a:rPr lang="en-US" altLang="en-US" sz="1800">
                <a:latin typeface="Arial" panose="020B0604020202020204" pitchFamily="34" charset="0"/>
              </a:rPr>
              <a:t>then                   	               then                        	then</a:t>
            </a:r>
          </a:p>
          <a:p>
            <a:pPr eaLnBrk="1" hangingPunct="1"/>
            <a:r>
              <a:rPr lang="en-US" altLang="en-US" sz="1800">
                <a:latin typeface="Arial" panose="020B0604020202020204" pitchFamily="34" charset="0"/>
              </a:rPr>
              <a:t> </a:t>
            </a:r>
            <a:r>
              <a:rPr lang="en-US" altLang="en-US" sz="1800" i="1">
                <a:latin typeface="Arial" panose="020B0604020202020204" pitchFamily="34" charset="0"/>
              </a:rPr>
              <a:t>execute commands          	execute commands            execute commands</a:t>
            </a:r>
            <a:endParaRPr lang="en-US" altLang="en-US" sz="1800">
              <a:latin typeface="Arial" panose="020B0604020202020204" pitchFamily="34" charset="0"/>
            </a:endParaRPr>
          </a:p>
          <a:p>
            <a:pPr eaLnBrk="1" hangingPunct="1"/>
            <a:r>
              <a:rPr lang="en-US" altLang="en-US" sz="1800">
                <a:latin typeface="Arial" panose="020B0604020202020204" pitchFamily="34" charset="0"/>
              </a:rPr>
              <a:t>fi                       	              else                        	elif </a:t>
            </a:r>
            <a:r>
              <a:rPr lang="en-US" altLang="en-US" sz="1800" i="1">
                <a:latin typeface="Arial" panose="020B0604020202020204" pitchFamily="34" charset="0"/>
              </a:rPr>
              <a:t>command is successful</a:t>
            </a:r>
            <a:endParaRPr lang="en-US" altLang="en-US" sz="1800">
              <a:latin typeface="Arial" panose="020B0604020202020204" pitchFamily="34" charset="0"/>
            </a:endParaRPr>
          </a:p>
          <a:p>
            <a:pPr eaLnBrk="1" hangingPunct="1"/>
            <a:r>
              <a:rPr lang="en-US" altLang="en-US" sz="1800">
                <a:latin typeface="Arial" panose="020B0604020202020204" pitchFamily="34" charset="0"/>
              </a:rPr>
              <a:t>                            		 </a:t>
            </a:r>
            <a:r>
              <a:rPr lang="en-US" altLang="en-US" sz="1800" i="1">
                <a:latin typeface="Arial" panose="020B0604020202020204" pitchFamily="34" charset="0"/>
              </a:rPr>
              <a:t>execute commands</a:t>
            </a:r>
            <a:r>
              <a:rPr lang="en-US" altLang="en-US" sz="1800">
                <a:latin typeface="Arial" panose="020B0604020202020204" pitchFamily="34" charset="0"/>
              </a:rPr>
              <a:t>           then...</a:t>
            </a:r>
          </a:p>
          <a:p>
            <a:pPr eaLnBrk="1" hangingPunct="1"/>
            <a:r>
              <a:rPr lang="en-US" altLang="en-US" sz="1800">
                <a:latin typeface="Arial" panose="020B0604020202020204" pitchFamily="34" charset="0"/>
              </a:rPr>
              <a:t>                         	             fi                          		 else...</a:t>
            </a:r>
          </a:p>
          <a:p>
            <a:pPr eaLnBrk="1" hangingPunct="1"/>
            <a:r>
              <a:rPr lang="en-US" altLang="en-US" sz="1800">
                <a:latin typeface="Arial" panose="020B0604020202020204" pitchFamily="34" charset="0"/>
              </a:rPr>
              <a:t>                                                    			 fi</a:t>
            </a:r>
          </a:p>
          <a:p>
            <a:pPr eaLnBrk="1" hangingPunct="1"/>
            <a:endParaRPr lang="en-US" altLang="en-US" sz="1800">
              <a:latin typeface="Arial" panose="020B0604020202020204" pitchFamily="34" charset="0"/>
            </a:endParaRPr>
          </a:p>
          <a:p>
            <a:pPr eaLnBrk="1" hangingPunct="1"/>
            <a:endParaRPr lang="en-US" altLang="en-US" sz="1800">
              <a:latin typeface="Arial" panose="020B0604020202020204" pitchFamily="34" charset="0"/>
            </a:endParaRPr>
          </a:p>
          <a:p>
            <a:pPr eaLnBrk="1" hangingPunct="1"/>
            <a:r>
              <a:rPr lang="en-US" altLang="en-US" sz="2800">
                <a:latin typeface="Arial" panose="020B0604020202020204" pitchFamily="34" charset="0"/>
              </a:rPr>
              <a:t>If the command succeeds, the statements within if are executed or else statements in else block are executed (if else  is present).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1D29CF51-A78E-4A23-AB5F-435EAF377DD1}"/>
              </a:ext>
            </a:extLst>
          </p:cNvPr>
          <p:cNvSpPr>
            <a:spLocks noGrp="1" noChangeArrowheads="1"/>
          </p:cNvSpPr>
          <p:nvPr>
            <p:ph type="title"/>
          </p:nvPr>
        </p:nvSpPr>
        <p:spPr>
          <a:xfrm>
            <a:off x="457200" y="152400"/>
            <a:ext cx="6553200" cy="758825"/>
          </a:xfrm>
        </p:spPr>
        <p:txBody>
          <a:bodyPr/>
          <a:lstStyle/>
          <a:p>
            <a:pPr eaLnBrk="1" hangingPunct="1"/>
            <a:r>
              <a:rPr lang="en-US" altLang="en-US" u="sng">
                <a:solidFill>
                  <a:srgbClr val="000099"/>
                </a:solidFill>
              </a:rPr>
              <a:t>Using test and [ ] to Evaluate Expressions</a:t>
            </a:r>
            <a:br>
              <a:rPr lang="en-US" altLang="en-US">
                <a:solidFill>
                  <a:schemeClr val="tx1"/>
                </a:solidFill>
              </a:rPr>
            </a:br>
            <a:endParaRPr lang="en-US" altLang="en-US">
              <a:solidFill>
                <a:schemeClr val="tx1"/>
              </a:solidFill>
            </a:endParaRPr>
          </a:p>
        </p:txBody>
      </p:sp>
      <p:sp>
        <p:nvSpPr>
          <p:cNvPr id="132100" name="Rectangle 3">
            <a:extLst>
              <a:ext uri="{FF2B5EF4-FFF2-40B4-BE49-F238E27FC236}">
                <a16:creationId xmlns:a16="http://schemas.microsoft.com/office/drawing/2014/main" id="{11D82D83-3C5C-4616-9D72-C48ADAA6C9CB}"/>
              </a:ext>
            </a:extLst>
          </p:cNvPr>
          <p:cNvSpPr>
            <a:spLocks noGrp="1" noChangeArrowheads="1"/>
          </p:cNvSpPr>
          <p:nvPr>
            <p:ph idx="1"/>
          </p:nvPr>
        </p:nvSpPr>
        <p:spPr/>
        <p:txBody>
          <a:bodyPr>
            <a:normAutofit fontScale="85000" lnSpcReduction="20000"/>
          </a:bodyPr>
          <a:lstStyle/>
          <a:p>
            <a:pPr eaLnBrk="1" hangingPunct="1">
              <a:defRPr/>
            </a:pPr>
            <a:r>
              <a:rPr lang="en-US" altLang="en-US" dirty="0"/>
              <a:t>Test statement is used to handle the true or false value returned by expressions. </a:t>
            </a:r>
          </a:p>
          <a:p>
            <a:pPr eaLnBrk="1" hangingPunct="1">
              <a:defRPr/>
            </a:pPr>
            <a:r>
              <a:rPr lang="en-US" altLang="en-US" dirty="0"/>
              <a:t>Test uses certain operators to evaluate the condition on its right </a:t>
            </a:r>
          </a:p>
          <a:p>
            <a:pPr eaLnBrk="1" hangingPunct="1">
              <a:defRPr/>
            </a:pPr>
            <a:r>
              <a:rPr lang="en-US" altLang="en-US" dirty="0"/>
              <a:t>Returns either a true or false exit status</a:t>
            </a:r>
          </a:p>
          <a:p>
            <a:pPr eaLnBrk="1" hangingPunct="1">
              <a:defRPr/>
            </a:pPr>
            <a:r>
              <a:rPr lang="en-US" altLang="en-US" dirty="0"/>
              <a:t>Is  used by  if for making decisions. </a:t>
            </a:r>
          </a:p>
          <a:p>
            <a:pPr eaLnBrk="1" hangingPunct="1">
              <a:defRPr/>
            </a:pPr>
            <a:endParaRPr lang="en-US" altLang="en-US" dirty="0"/>
          </a:p>
          <a:p>
            <a:pPr eaLnBrk="1" hangingPunct="1">
              <a:defRPr/>
            </a:pPr>
            <a:endParaRPr lang="en-US" altLang="en-US" dirty="0"/>
          </a:p>
          <a:p>
            <a:pPr eaLnBrk="1" hangingPunct="1">
              <a:defRPr/>
            </a:pPr>
            <a:r>
              <a:rPr lang="en-US" altLang="en-US" dirty="0"/>
              <a:t>Test works in three ways:</a:t>
            </a:r>
          </a:p>
          <a:p>
            <a:pPr eaLnBrk="1" hangingPunct="1">
              <a:defRPr/>
            </a:pPr>
            <a:endParaRPr lang="en-US" altLang="en-US" dirty="0"/>
          </a:p>
          <a:p>
            <a:pPr lvl="1" eaLnBrk="1" hangingPunct="1">
              <a:defRPr/>
            </a:pPr>
            <a:r>
              <a:rPr lang="en-US" altLang="en-US" dirty="0"/>
              <a:t>	Compare two numbers</a:t>
            </a:r>
          </a:p>
          <a:p>
            <a:pPr lvl="1" eaLnBrk="1" hangingPunct="1">
              <a:defRPr/>
            </a:pPr>
            <a:r>
              <a:rPr lang="en-US" altLang="en-US" dirty="0"/>
              <a:t>	Compares two strings or a single one for a 	null value</a:t>
            </a:r>
          </a:p>
          <a:p>
            <a:pPr lvl="1" eaLnBrk="1" hangingPunct="1">
              <a:defRPr/>
            </a:pPr>
            <a:r>
              <a:rPr lang="en-US" altLang="en-US" dirty="0"/>
              <a:t>	Checks files attributes</a:t>
            </a:r>
          </a:p>
          <a:p>
            <a:pPr eaLnBrk="1" hangingPunct="1">
              <a:defRPr/>
            </a:pPr>
            <a:endParaRPr lang="en-US" altLang="en-US" dirty="0"/>
          </a:p>
          <a:p>
            <a:pPr eaLnBrk="1" hangingPunct="1">
              <a:defRPr/>
            </a:pPr>
            <a:r>
              <a:rPr lang="en-US" altLang="en-US" dirty="0"/>
              <a:t>Test doesn’t display any output but simply returns a value that sets the parameters $?</a:t>
            </a:r>
          </a:p>
          <a:p>
            <a:pPr eaLnBrk="1" hangingPunct="1">
              <a:defRPr/>
            </a:pPr>
            <a:endParaRPr lang="en-US" altLang="en-US" dirty="0"/>
          </a:p>
        </p:txBody>
      </p:sp>
      <p:sp>
        <p:nvSpPr>
          <p:cNvPr id="138244" name="Slide Number Placeholder 3">
            <a:extLst>
              <a:ext uri="{FF2B5EF4-FFF2-40B4-BE49-F238E27FC236}">
                <a16:creationId xmlns:a16="http://schemas.microsoft.com/office/drawing/2014/main" id="{D195EFCA-70B3-4638-AE21-DE50DE62B9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0C1134F7-A0DD-4333-A2F4-DD75EFC4B82F}" type="slidenum">
              <a:rPr lang="en-US" altLang="en-US" sz="900">
                <a:solidFill>
                  <a:schemeClr val="bg2"/>
                </a:solidFill>
                <a:latin typeface="Arial" panose="020B0604020202020204" pitchFamily="34" charset="0"/>
              </a:rPr>
              <a:pPr/>
              <a:t>118</a:t>
            </a:fld>
            <a:endParaRPr lang="en-US" altLang="en-US" sz="900">
              <a:solidFill>
                <a:schemeClr val="bg2"/>
              </a:solidFill>
              <a:latin typeface="Arial" panose="020B0604020202020204"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53C0159A-45D6-42CA-AE38-F7629168F15A}"/>
              </a:ext>
            </a:extLst>
          </p:cNvPr>
          <p:cNvSpPr>
            <a:spLocks noGrp="1" noChangeArrowheads="1"/>
          </p:cNvSpPr>
          <p:nvPr>
            <p:ph type="title"/>
          </p:nvPr>
        </p:nvSpPr>
        <p:spPr>
          <a:xfrm>
            <a:off x="457200" y="152400"/>
            <a:ext cx="6553200" cy="758825"/>
          </a:xfrm>
        </p:spPr>
        <p:txBody>
          <a:bodyPr/>
          <a:lstStyle/>
          <a:p>
            <a:pPr eaLnBrk="1" hangingPunct="1"/>
            <a:r>
              <a:rPr lang="en-US" altLang="en-US" u="sng">
                <a:solidFill>
                  <a:srgbClr val="000099"/>
                </a:solidFill>
              </a:rPr>
              <a:t>Using test and [ ] to Evaluate Expressions</a:t>
            </a:r>
            <a:br>
              <a:rPr lang="en-US" altLang="en-US">
                <a:solidFill>
                  <a:schemeClr val="tx1"/>
                </a:solidFill>
              </a:rPr>
            </a:br>
            <a:endParaRPr lang="en-US" altLang="en-US">
              <a:solidFill>
                <a:schemeClr val="tx1"/>
              </a:solidFill>
            </a:endParaRPr>
          </a:p>
        </p:txBody>
      </p:sp>
      <p:sp>
        <p:nvSpPr>
          <p:cNvPr id="133124" name="Rectangle 3">
            <a:extLst>
              <a:ext uri="{FF2B5EF4-FFF2-40B4-BE49-F238E27FC236}">
                <a16:creationId xmlns:a16="http://schemas.microsoft.com/office/drawing/2014/main" id="{0251CAA3-3816-4F36-B648-C8615CDA0490}"/>
              </a:ext>
            </a:extLst>
          </p:cNvPr>
          <p:cNvSpPr>
            <a:spLocks noGrp="1" noChangeArrowheads="1"/>
          </p:cNvSpPr>
          <p:nvPr>
            <p:ph idx="1"/>
          </p:nvPr>
        </p:nvSpPr>
        <p:spPr/>
        <p:txBody>
          <a:bodyPr/>
          <a:lstStyle/>
          <a:p>
            <a:pPr eaLnBrk="1" hangingPunct="1">
              <a:defRPr/>
            </a:pPr>
            <a:r>
              <a:rPr lang="en-US" altLang="en-US"/>
              <a:t>Numeric Comparison</a:t>
            </a:r>
          </a:p>
          <a:p>
            <a:pPr eaLnBrk="1" hangingPunct="1">
              <a:defRPr/>
            </a:pPr>
            <a:endParaRPr lang="en-US" altLang="en-US"/>
          </a:p>
          <a:p>
            <a:pPr eaLnBrk="1" hangingPunct="1">
              <a:defRPr/>
            </a:pPr>
            <a:endParaRPr lang="en-US" altLang="en-US"/>
          </a:p>
        </p:txBody>
      </p:sp>
      <p:sp>
        <p:nvSpPr>
          <p:cNvPr id="139268" name="Slide Number Placeholder 3">
            <a:extLst>
              <a:ext uri="{FF2B5EF4-FFF2-40B4-BE49-F238E27FC236}">
                <a16:creationId xmlns:a16="http://schemas.microsoft.com/office/drawing/2014/main" id="{395C4046-5C33-470A-86DA-2001798C92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6A3EE8D-ED81-4D30-8445-56549BDCD3DB}" type="slidenum">
              <a:rPr lang="en-US" altLang="en-US" sz="900">
                <a:solidFill>
                  <a:schemeClr val="bg2"/>
                </a:solidFill>
                <a:latin typeface="Arial" panose="020B0604020202020204" pitchFamily="34" charset="0"/>
              </a:rPr>
              <a:pPr/>
              <a:t>119</a:t>
            </a:fld>
            <a:endParaRPr lang="en-US" altLang="en-US" sz="900">
              <a:solidFill>
                <a:schemeClr val="bg2"/>
              </a:solidFill>
              <a:latin typeface="Arial" panose="020B0604020202020204" pitchFamily="34" charset="0"/>
            </a:endParaRPr>
          </a:p>
        </p:txBody>
      </p:sp>
      <p:pic>
        <p:nvPicPr>
          <p:cNvPr id="139269" name="Picture 4">
            <a:extLst>
              <a:ext uri="{FF2B5EF4-FFF2-40B4-BE49-F238E27FC236}">
                <a16:creationId xmlns:a16="http://schemas.microsoft.com/office/drawing/2014/main" id="{132D5E5B-FE9A-48CE-B099-4B34AC829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0825"/>
            <a:ext cx="907097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A6E30C3-F265-42DC-9A11-BC64294F10B9}"/>
              </a:ext>
            </a:extLst>
          </p:cNvPr>
          <p:cNvSpPr>
            <a:spLocks noGrp="1" noChangeArrowheads="1"/>
          </p:cNvSpPr>
          <p:nvPr>
            <p:ph type="title"/>
          </p:nvPr>
        </p:nvSpPr>
        <p:spPr>
          <a:xfrm>
            <a:off x="457200" y="152400"/>
            <a:ext cx="6553200" cy="758825"/>
          </a:xfrm>
        </p:spPr>
        <p:txBody>
          <a:bodyPr anchor="b"/>
          <a:lstStyle/>
          <a:p>
            <a:pPr eaLnBrk="1" hangingPunct="1"/>
            <a:r>
              <a:rPr lang="en-US" altLang="en-US"/>
              <a:t>Remote Login</a:t>
            </a:r>
          </a:p>
        </p:txBody>
      </p:sp>
      <p:sp>
        <p:nvSpPr>
          <p:cNvPr id="20484" name="Rectangle 3">
            <a:extLst>
              <a:ext uri="{FF2B5EF4-FFF2-40B4-BE49-F238E27FC236}">
                <a16:creationId xmlns:a16="http://schemas.microsoft.com/office/drawing/2014/main" id="{B54C4A7D-B3F5-4672-98EF-378B04143814}"/>
              </a:ext>
            </a:extLst>
          </p:cNvPr>
          <p:cNvSpPr>
            <a:spLocks noGrp="1" noChangeArrowheads="1"/>
          </p:cNvSpPr>
          <p:nvPr>
            <p:ph idx="1"/>
          </p:nvPr>
        </p:nvSpPr>
        <p:spPr/>
        <p:txBody>
          <a:bodyPr lIns="91440" rIns="91440"/>
          <a:lstStyle/>
          <a:p>
            <a:pPr eaLnBrk="1" hangingPunct="1">
              <a:defRPr/>
            </a:pPr>
            <a:r>
              <a:rPr lang="en-US" altLang="en-US"/>
              <a:t>Use Secure Shell (SSH)</a:t>
            </a:r>
          </a:p>
          <a:p>
            <a:pPr eaLnBrk="1" hangingPunct="1">
              <a:defRPr/>
            </a:pPr>
            <a:r>
              <a:rPr lang="en-US" altLang="en-US"/>
              <a:t>Windows</a:t>
            </a:r>
          </a:p>
          <a:p>
            <a:pPr lvl="1" eaLnBrk="1" hangingPunct="1">
              <a:defRPr/>
            </a:pPr>
            <a:r>
              <a:rPr lang="en-US" altLang="en-US"/>
              <a:t>e.g. PuTTY</a:t>
            </a:r>
          </a:p>
        </p:txBody>
      </p:sp>
      <p:sp>
        <p:nvSpPr>
          <p:cNvPr id="26628" name="Slide Number Placeholder 1">
            <a:extLst>
              <a:ext uri="{FF2B5EF4-FFF2-40B4-BE49-F238E27FC236}">
                <a16:creationId xmlns:a16="http://schemas.microsoft.com/office/drawing/2014/main" id="{2ED6CA19-AFB9-4FBB-939E-1E465B7B9D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37142746-BAC9-4706-8A54-49C5D05C22C0}" type="slidenum">
              <a:rPr lang="en-US" altLang="en-US" sz="900">
                <a:solidFill>
                  <a:schemeClr val="bg2"/>
                </a:solidFill>
                <a:latin typeface="Arial" panose="020B0604020202020204" pitchFamily="34" charset="0"/>
              </a:rPr>
              <a:pPr/>
              <a:t>12</a:t>
            </a:fld>
            <a:endParaRPr lang="en-US" altLang="en-US" sz="900">
              <a:solidFill>
                <a:schemeClr val="bg2"/>
              </a:solidFill>
              <a:latin typeface="Arial" panose="020B0604020202020204" pitchFamily="34" charset="0"/>
            </a:endParaRPr>
          </a:p>
        </p:txBody>
      </p:sp>
      <p:pic>
        <p:nvPicPr>
          <p:cNvPr id="26629" name="Picture 4">
            <a:extLst>
              <a:ext uri="{FF2B5EF4-FFF2-40B4-BE49-F238E27FC236}">
                <a16:creationId xmlns:a16="http://schemas.microsoft.com/office/drawing/2014/main" id="{629D31F0-46F3-4D45-9511-396B1C8AF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828800"/>
            <a:ext cx="3581400"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5">
            <a:extLst>
              <a:ext uri="{FF2B5EF4-FFF2-40B4-BE49-F238E27FC236}">
                <a16:creationId xmlns:a16="http://schemas.microsoft.com/office/drawing/2014/main" id="{F6C53D66-5849-40A4-A050-898B00B2439E}"/>
              </a:ext>
            </a:extLst>
          </p:cNvPr>
          <p:cNvSpPr>
            <a:spLocks noChangeArrowheads="1"/>
          </p:cNvSpPr>
          <p:nvPr/>
        </p:nvSpPr>
        <p:spPr bwMode="auto">
          <a:xfrm>
            <a:off x="685800" y="48006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a:spcBef>
                <a:spcPct val="20000"/>
              </a:spcBef>
              <a:buFontTx/>
              <a:buChar char="•"/>
            </a:pPr>
            <a:r>
              <a:rPr lang="en-US" altLang="en-US" sz="3200">
                <a:latin typeface="Arial" panose="020B0604020202020204" pitchFamily="34" charset="0"/>
              </a:rPr>
              <a:t>UNIX-like OS</a:t>
            </a:r>
          </a:p>
          <a:p>
            <a:pPr lvl="1">
              <a:spcBef>
                <a:spcPct val="20000"/>
              </a:spcBef>
              <a:buFontTx/>
              <a:buChar char="–"/>
            </a:pPr>
            <a:r>
              <a:rPr lang="en-US" altLang="en-US" sz="2800">
                <a:latin typeface="Arial" panose="020B0604020202020204" pitchFamily="34" charset="0"/>
              </a:rPr>
              <a:t>ssh name@access.cims.nyu.edu</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C08671A7-6DAE-4D47-9477-C13730FA7920}"/>
              </a:ext>
            </a:extLst>
          </p:cNvPr>
          <p:cNvSpPr>
            <a:spLocks noGrp="1" noChangeArrowheads="1"/>
          </p:cNvSpPr>
          <p:nvPr>
            <p:ph type="title"/>
          </p:nvPr>
        </p:nvSpPr>
        <p:spPr>
          <a:xfrm>
            <a:off x="457200" y="152400"/>
            <a:ext cx="6553200" cy="758825"/>
          </a:xfrm>
        </p:spPr>
        <p:txBody>
          <a:bodyPr/>
          <a:lstStyle/>
          <a:p>
            <a:pPr eaLnBrk="1" hangingPunct="1"/>
            <a:r>
              <a:rPr lang="en-US" altLang="en-US" u="sng">
                <a:solidFill>
                  <a:srgbClr val="000099"/>
                </a:solidFill>
              </a:rPr>
              <a:t>Using test and [ ] to Evaluate Expressions</a:t>
            </a:r>
            <a:br>
              <a:rPr lang="en-US" altLang="en-US">
                <a:solidFill>
                  <a:schemeClr val="tx1"/>
                </a:solidFill>
              </a:rPr>
            </a:br>
            <a:endParaRPr lang="en-US" altLang="en-US">
              <a:solidFill>
                <a:schemeClr val="tx1"/>
              </a:solidFill>
            </a:endParaRPr>
          </a:p>
        </p:txBody>
      </p:sp>
      <p:sp>
        <p:nvSpPr>
          <p:cNvPr id="134148" name="Rectangle 3">
            <a:extLst>
              <a:ext uri="{FF2B5EF4-FFF2-40B4-BE49-F238E27FC236}">
                <a16:creationId xmlns:a16="http://schemas.microsoft.com/office/drawing/2014/main" id="{507B3487-897D-49D4-9328-1D2D55D72E62}"/>
              </a:ext>
            </a:extLst>
          </p:cNvPr>
          <p:cNvSpPr>
            <a:spLocks noGrp="1" noChangeArrowheads="1"/>
          </p:cNvSpPr>
          <p:nvPr>
            <p:ph idx="1"/>
          </p:nvPr>
        </p:nvSpPr>
        <p:spPr/>
        <p:txBody>
          <a:bodyPr/>
          <a:lstStyle/>
          <a:p>
            <a:pPr eaLnBrk="1" hangingPunct="1">
              <a:spcBef>
                <a:spcPct val="0"/>
              </a:spcBef>
              <a:buFontTx/>
              <a:buNone/>
              <a:defRPr/>
            </a:pPr>
            <a:r>
              <a:rPr lang="en-US" altLang="en-US"/>
              <a:t>String Comparison</a:t>
            </a:r>
          </a:p>
          <a:p>
            <a:pPr eaLnBrk="1" hangingPunct="1">
              <a:defRPr/>
            </a:pPr>
            <a:endParaRPr lang="en-US" altLang="en-US"/>
          </a:p>
        </p:txBody>
      </p:sp>
      <p:sp>
        <p:nvSpPr>
          <p:cNvPr id="140292" name="Slide Number Placeholder 3">
            <a:extLst>
              <a:ext uri="{FF2B5EF4-FFF2-40B4-BE49-F238E27FC236}">
                <a16:creationId xmlns:a16="http://schemas.microsoft.com/office/drawing/2014/main" id="{716CF541-A8AD-45E6-B6F1-BEF2E5E8C3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A7302678-6ACB-40D4-965B-B48BAE67372B}" type="slidenum">
              <a:rPr lang="en-US" altLang="en-US" sz="900">
                <a:solidFill>
                  <a:schemeClr val="bg2"/>
                </a:solidFill>
                <a:latin typeface="Arial" panose="020B0604020202020204" pitchFamily="34" charset="0"/>
              </a:rPr>
              <a:pPr/>
              <a:t>120</a:t>
            </a:fld>
            <a:endParaRPr lang="en-US" altLang="en-US" sz="900">
              <a:solidFill>
                <a:schemeClr val="bg2"/>
              </a:solidFill>
              <a:latin typeface="Arial" panose="020B0604020202020204" pitchFamily="34" charset="0"/>
            </a:endParaRPr>
          </a:p>
        </p:txBody>
      </p:sp>
      <p:pic>
        <p:nvPicPr>
          <p:cNvPr id="140293" name="Picture 4">
            <a:extLst>
              <a:ext uri="{FF2B5EF4-FFF2-40B4-BE49-F238E27FC236}">
                <a16:creationId xmlns:a16="http://schemas.microsoft.com/office/drawing/2014/main" id="{257B8A5E-48E3-437B-A6B7-0D05B300B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12963"/>
            <a:ext cx="8764588" cy="330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EA4F4370-31F0-4710-9B93-F1A701551F23}"/>
              </a:ext>
            </a:extLst>
          </p:cNvPr>
          <p:cNvSpPr>
            <a:spLocks noGrp="1" noChangeArrowheads="1"/>
          </p:cNvSpPr>
          <p:nvPr>
            <p:ph type="title"/>
          </p:nvPr>
        </p:nvSpPr>
        <p:spPr>
          <a:xfrm>
            <a:off x="457200" y="152400"/>
            <a:ext cx="6553200" cy="758825"/>
          </a:xfrm>
        </p:spPr>
        <p:txBody>
          <a:bodyPr/>
          <a:lstStyle/>
          <a:p>
            <a:pPr eaLnBrk="1" hangingPunct="1"/>
            <a:r>
              <a:rPr lang="en-US" altLang="en-US" u="sng">
                <a:solidFill>
                  <a:srgbClr val="000099"/>
                </a:solidFill>
              </a:rPr>
              <a:t>File Tests</a:t>
            </a:r>
          </a:p>
        </p:txBody>
      </p:sp>
      <p:sp>
        <p:nvSpPr>
          <p:cNvPr id="2" name="Content Placeholder 1">
            <a:extLst>
              <a:ext uri="{FF2B5EF4-FFF2-40B4-BE49-F238E27FC236}">
                <a16:creationId xmlns:a16="http://schemas.microsoft.com/office/drawing/2014/main" id="{9C4B650E-8BC7-4BE5-9496-4261B83204FD}"/>
              </a:ext>
            </a:extLst>
          </p:cNvPr>
          <p:cNvSpPr>
            <a:spLocks noGrp="1"/>
          </p:cNvSpPr>
          <p:nvPr>
            <p:ph idx="1"/>
          </p:nvPr>
        </p:nvSpPr>
        <p:spPr/>
        <p:txBody>
          <a:bodyPr/>
          <a:lstStyle/>
          <a:p>
            <a:pPr eaLnBrk="1" hangingPunct="1">
              <a:defRPr/>
            </a:pPr>
            <a:endParaRPr lang="en-IN"/>
          </a:p>
        </p:txBody>
      </p:sp>
      <p:sp>
        <p:nvSpPr>
          <p:cNvPr id="141316" name="Slide Number Placeholder 3">
            <a:extLst>
              <a:ext uri="{FF2B5EF4-FFF2-40B4-BE49-F238E27FC236}">
                <a16:creationId xmlns:a16="http://schemas.microsoft.com/office/drawing/2014/main" id="{CAA17E4B-15DB-44AC-B91E-950023093E8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0D04AE98-387D-4A02-B962-282F3989BF64}" type="slidenum">
              <a:rPr lang="en-US" altLang="en-US" sz="900">
                <a:solidFill>
                  <a:schemeClr val="bg2"/>
                </a:solidFill>
                <a:latin typeface="Arial" panose="020B0604020202020204" pitchFamily="34" charset="0"/>
              </a:rPr>
              <a:pPr/>
              <a:t>121</a:t>
            </a:fld>
            <a:endParaRPr lang="en-US" altLang="en-US" sz="900">
              <a:solidFill>
                <a:schemeClr val="bg2"/>
              </a:solidFill>
              <a:latin typeface="Arial" panose="020B0604020202020204" pitchFamily="34" charset="0"/>
            </a:endParaRPr>
          </a:p>
        </p:txBody>
      </p:sp>
      <p:pic>
        <p:nvPicPr>
          <p:cNvPr id="141317" name="Picture 5">
            <a:extLst>
              <a:ext uri="{FF2B5EF4-FFF2-40B4-BE49-F238E27FC236}">
                <a16:creationId xmlns:a16="http://schemas.microsoft.com/office/drawing/2014/main" id="{9A960A0A-EDDF-4DDE-96DD-BAF54426A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1435100"/>
            <a:ext cx="81057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0EEBA486-E27A-456B-AADA-3CB3DD71BBAB}"/>
              </a:ext>
            </a:extLst>
          </p:cNvPr>
          <p:cNvSpPr>
            <a:spLocks noGrp="1" noChangeArrowheads="1"/>
          </p:cNvSpPr>
          <p:nvPr>
            <p:ph type="title"/>
          </p:nvPr>
        </p:nvSpPr>
        <p:spPr>
          <a:xfrm>
            <a:off x="457200" y="152400"/>
            <a:ext cx="6553200" cy="758825"/>
          </a:xfrm>
        </p:spPr>
        <p:txBody>
          <a:bodyPr/>
          <a:lstStyle/>
          <a:p>
            <a:pPr eaLnBrk="1" hangingPunct="1"/>
            <a:r>
              <a:rPr lang="en-US" altLang="en-US" u="sng">
                <a:solidFill>
                  <a:srgbClr val="000099"/>
                </a:solidFill>
              </a:rPr>
              <a:t>The case Conditional</a:t>
            </a:r>
          </a:p>
        </p:txBody>
      </p:sp>
      <p:sp>
        <p:nvSpPr>
          <p:cNvPr id="136196" name="Rectangle 3">
            <a:extLst>
              <a:ext uri="{FF2B5EF4-FFF2-40B4-BE49-F238E27FC236}">
                <a16:creationId xmlns:a16="http://schemas.microsoft.com/office/drawing/2014/main" id="{C4B98438-8AFA-4C83-9957-1F61AE223ACA}"/>
              </a:ext>
            </a:extLst>
          </p:cNvPr>
          <p:cNvSpPr>
            <a:spLocks noGrp="1" noChangeArrowheads="1"/>
          </p:cNvSpPr>
          <p:nvPr>
            <p:ph idx="1"/>
          </p:nvPr>
        </p:nvSpPr>
        <p:spPr/>
        <p:txBody>
          <a:bodyPr/>
          <a:lstStyle/>
          <a:p>
            <a:pPr eaLnBrk="1" hangingPunct="1">
              <a:buFontTx/>
              <a:buNone/>
              <a:defRPr/>
            </a:pPr>
            <a:endParaRPr lang="en-US" altLang="en-US" sz="2000" dirty="0"/>
          </a:p>
          <a:p>
            <a:pPr eaLnBrk="1" hangingPunct="1">
              <a:buFontTx/>
              <a:buNone/>
              <a:defRPr/>
            </a:pPr>
            <a:r>
              <a:rPr lang="en-US" altLang="en-US" sz="2000" dirty="0"/>
              <a:t>Syntax:</a:t>
            </a:r>
          </a:p>
          <a:p>
            <a:pPr eaLnBrk="1" hangingPunct="1">
              <a:buFontTx/>
              <a:buNone/>
              <a:defRPr/>
            </a:pPr>
            <a:r>
              <a:rPr lang="en-US" altLang="en-US" sz="2000" dirty="0"/>
              <a:t>case expression in</a:t>
            </a:r>
          </a:p>
          <a:p>
            <a:pPr eaLnBrk="1" hangingPunct="1">
              <a:buFontTx/>
              <a:buNone/>
              <a:defRPr/>
            </a:pPr>
            <a:r>
              <a:rPr lang="en-US" altLang="en-US" sz="2000" dirty="0"/>
              <a:t>Pattern1) commands1 ;;</a:t>
            </a:r>
          </a:p>
          <a:p>
            <a:pPr eaLnBrk="1" hangingPunct="1">
              <a:buFontTx/>
              <a:buNone/>
              <a:defRPr/>
            </a:pPr>
            <a:r>
              <a:rPr lang="en-US" altLang="en-US" sz="2000" dirty="0"/>
              <a:t>Pattern2) commands2 ;;</a:t>
            </a:r>
          </a:p>
          <a:p>
            <a:pPr eaLnBrk="1" hangingPunct="1">
              <a:buFontTx/>
              <a:buNone/>
              <a:defRPr/>
            </a:pPr>
            <a:r>
              <a:rPr lang="en-US" altLang="en-US" sz="2000" dirty="0"/>
              <a:t>Pattern3) commands3 ;;</a:t>
            </a:r>
          </a:p>
          <a:p>
            <a:pPr eaLnBrk="1" hangingPunct="1">
              <a:buFontTx/>
              <a:buNone/>
              <a:defRPr/>
            </a:pPr>
            <a:r>
              <a:rPr lang="en-US" altLang="en-US" sz="2000" dirty="0"/>
              <a:t>…</a:t>
            </a:r>
          </a:p>
          <a:p>
            <a:pPr eaLnBrk="1" hangingPunct="1">
              <a:buFontTx/>
              <a:buNone/>
              <a:defRPr/>
            </a:pPr>
            <a:r>
              <a:rPr lang="en-US" altLang="en-US" sz="2000" dirty="0" err="1"/>
              <a:t>esac</a:t>
            </a:r>
            <a:endParaRPr lang="en-US" altLang="en-US" sz="2000" dirty="0"/>
          </a:p>
          <a:p>
            <a:pPr eaLnBrk="1" hangingPunct="1">
              <a:defRPr/>
            </a:pPr>
            <a:endParaRPr lang="en-US" altLang="en-US" sz="2000" dirty="0"/>
          </a:p>
        </p:txBody>
      </p:sp>
      <p:sp>
        <p:nvSpPr>
          <p:cNvPr id="142340" name="Slide Number Placeholder 3">
            <a:extLst>
              <a:ext uri="{FF2B5EF4-FFF2-40B4-BE49-F238E27FC236}">
                <a16:creationId xmlns:a16="http://schemas.microsoft.com/office/drawing/2014/main" id="{E129942E-E36D-4A22-BAFE-B85710B0C4F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FCD1C8B-16BD-4FCE-A7C0-B885477D99A4}" type="slidenum">
              <a:rPr lang="en-US" altLang="en-US" sz="900">
                <a:solidFill>
                  <a:schemeClr val="bg2"/>
                </a:solidFill>
                <a:latin typeface="Arial" panose="020B0604020202020204" pitchFamily="34" charset="0"/>
              </a:rPr>
              <a:pPr/>
              <a:t>122</a:t>
            </a:fld>
            <a:endParaRPr lang="en-US" altLang="en-US" sz="900">
              <a:solidFill>
                <a:schemeClr val="bg2"/>
              </a:solidFill>
              <a:latin typeface="Arial" panose="020B0604020202020204"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D663159D-5639-474F-96F1-61B011509B12}"/>
              </a:ext>
            </a:extLst>
          </p:cNvPr>
          <p:cNvSpPr>
            <a:spLocks noGrp="1" noChangeArrowheads="1"/>
          </p:cNvSpPr>
          <p:nvPr>
            <p:ph type="title"/>
          </p:nvPr>
        </p:nvSpPr>
        <p:spPr>
          <a:xfrm>
            <a:off x="457200" y="152400"/>
            <a:ext cx="6553200" cy="758825"/>
          </a:xfrm>
        </p:spPr>
        <p:txBody>
          <a:bodyPr/>
          <a:lstStyle/>
          <a:p>
            <a:pPr eaLnBrk="1" hangingPunct="1"/>
            <a:r>
              <a:rPr lang="en-US" altLang="en-US" u="sng">
                <a:solidFill>
                  <a:srgbClr val="000099"/>
                </a:solidFill>
              </a:rPr>
              <a:t>expr: Computation and String Handling</a:t>
            </a:r>
          </a:p>
        </p:txBody>
      </p:sp>
      <p:sp>
        <p:nvSpPr>
          <p:cNvPr id="137220" name="Rectangle 3">
            <a:extLst>
              <a:ext uri="{FF2B5EF4-FFF2-40B4-BE49-F238E27FC236}">
                <a16:creationId xmlns:a16="http://schemas.microsoft.com/office/drawing/2014/main" id="{96EFCAED-DCE6-4C0A-839C-F30EE33CC91A}"/>
              </a:ext>
            </a:extLst>
          </p:cNvPr>
          <p:cNvSpPr>
            <a:spLocks noGrp="1" noChangeArrowheads="1"/>
          </p:cNvSpPr>
          <p:nvPr>
            <p:ph idx="1"/>
          </p:nvPr>
        </p:nvSpPr>
        <p:spPr/>
        <p:txBody>
          <a:bodyPr>
            <a:normAutofit fontScale="77500" lnSpcReduction="20000"/>
          </a:bodyPr>
          <a:lstStyle/>
          <a:p>
            <a:pPr eaLnBrk="1" hangingPunct="1">
              <a:defRPr/>
            </a:pPr>
            <a:r>
              <a:rPr lang="en-US" altLang="en-US" dirty="0"/>
              <a:t>The Bourne shell uses expr command to perform computations and string manipulation.</a:t>
            </a:r>
          </a:p>
          <a:p>
            <a:pPr eaLnBrk="1" hangingPunct="1">
              <a:defRPr/>
            </a:pPr>
            <a:endParaRPr lang="en-US" altLang="en-US" dirty="0"/>
          </a:p>
          <a:p>
            <a:pPr eaLnBrk="1" hangingPunct="1">
              <a:defRPr/>
            </a:pPr>
            <a:r>
              <a:rPr lang="en-US" altLang="en-US" dirty="0"/>
              <a:t>expr can perform the four basic arithmetic     operations (+, -, *, /), as well as modulus (%)    </a:t>
            </a:r>
          </a:p>
          <a:p>
            <a:pPr eaLnBrk="1" hangingPunct="1">
              <a:defRPr/>
            </a:pPr>
            <a:r>
              <a:rPr lang="en-US" altLang="en-US" dirty="0"/>
              <a:t> functions.</a:t>
            </a:r>
          </a:p>
          <a:p>
            <a:pPr eaLnBrk="1" hangingPunct="1">
              <a:defRPr/>
            </a:pPr>
            <a:endParaRPr lang="en-US" altLang="en-US" dirty="0"/>
          </a:p>
          <a:p>
            <a:pPr eaLnBrk="1" hangingPunct="1">
              <a:defRPr/>
            </a:pPr>
            <a:r>
              <a:rPr lang="en-US" altLang="en-US" u="sng" dirty="0"/>
              <a:t>Computation:</a:t>
            </a:r>
          </a:p>
          <a:p>
            <a:pPr eaLnBrk="1" hangingPunct="1">
              <a:defRPr/>
            </a:pPr>
            <a:r>
              <a:rPr lang="en-US" altLang="en-US" dirty="0"/>
              <a:t>Example1 :$ x=3 y=5</a:t>
            </a:r>
          </a:p>
          <a:p>
            <a:pPr eaLnBrk="1" hangingPunct="1">
              <a:defRPr/>
            </a:pPr>
            <a:r>
              <a:rPr lang="en-US" altLang="en-US" dirty="0"/>
              <a:t>		$ expr  $x+$y</a:t>
            </a:r>
          </a:p>
          <a:p>
            <a:pPr eaLnBrk="1" hangingPunct="1">
              <a:defRPr/>
            </a:pPr>
            <a:r>
              <a:rPr lang="en-US" altLang="en-US" dirty="0"/>
              <a:t>		8   			</a:t>
            </a:r>
            <a:r>
              <a:rPr lang="en-US" altLang="en-US" dirty="0">
                <a:sym typeface="Wingdings" panose="05000000000000000000" pitchFamily="2" charset="2"/>
              </a:rPr>
              <a:t> Output</a:t>
            </a:r>
            <a:endParaRPr lang="en-US" altLang="en-US" dirty="0"/>
          </a:p>
          <a:p>
            <a:pPr eaLnBrk="1" hangingPunct="1">
              <a:defRPr/>
            </a:pPr>
            <a:r>
              <a:rPr lang="en-US" altLang="en-US" dirty="0"/>
              <a:t>Example 2:$ expr  3 \* 5 </a:t>
            </a:r>
          </a:p>
          <a:p>
            <a:pPr eaLnBrk="1" hangingPunct="1">
              <a:defRPr/>
            </a:pPr>
            <a:r>
              <a:rPr lang="en-US" altLang="en-US" dirty="0"/>
              <a:t>		15			</a:t>
            </a:r>
            <a:r>
              <a:rPr lang="en-US" altLang="en-US" dirty="0">
                <a:sym typeface="Wingdings" panose="05000000000000000000" pitchFamily="2" charset="2"/>
              </a:rPr>
              <a:t> Output</a:t>
            </a:r>
            <a:endParaRPr lang="en-US" altLang="en-US" dirty="0"/>
          </a:p>
          <a:p>
            <a:pPr eaLnBrk="1" hangingPunct="1">
              <a:defRPr/>
            </a:pPr>
            <a:endParaRPr lang="en-US" altLang="en-US" dirty="0"/>
          </a:p>
          <a:p>
            <a:pPr eaLnBrk="1" hangingPunct="1">
              <a:defRPr/>
            </a:pPr>
            <a:r>
              <a:rPr lang="en-US" altLang="en-US" i="1" dirty="0"/>
              <a:t>Note:</a:t>
            </a:r>
            <a:r>
              <a:rPr lang="en-US" altLang="en-US" dirty="0"/>
              <a:t> </a:t>
            </a:r>
            <a:r>
              <a:rPr lang="en-US" altLang="en-US" i="1" dirty="0"/>
              <a:t>\ is used to prevent the shell from interpreting * as </a:t>
            </a:r>
            <a:r>
              <a:rPr lang="en-US" altLang="en-US" i="1" dirty="0" err="1"/>
              <a:t>metacharacter</a:t>
            </a:r>
            <a:r>
              <a:rPr lang="en-US" altLang="en-US" dirty="0"/>
              <a:t> </a:t>
            </a:r>
          </a:p>
          <a:p>
            <a:pPr eaLnBrk="1" hangingPunct="1">
              <a:defRPr/>
            </a:pPr>
            <a:endParaRPr lang="en-US" altLang="en-US" dirty="0"/>
          </a:p>
          <a:p>
            <a:pPr eaLnBrk="1" hangingPunct="1">
              <a:defRPr/>
            </a:pPr>
            <a:endParaRPr lang="en-US" altLang="en-US" dirty="0"/>
          </a:p>
          <a:p>
            <a:pPr eaLnBrk="1" hangingPunct="1">
              <a:defRPr/>
            </a:pPr>
            <a:endParaRPr lang="en-US" altLang="en-US" dirty="0"/>
          </a:p>
        </p:txBody>
      </p:sp>
      <p:sp>
        <p:nvSpPr>
          <p:cNvPr id="143364" name="Slide Number Placeholder 3">
            <a:extLst>
              <a:ext uri="{FF2B5EF4-FFF2-40B4-BE49-F238E27FC236}">
                <a16:creationId xmlns:a16="http://schemas.microsoft.com/office/drawing/2014/main" id="{5A0DE19E-43C9-4466-826D-76EED3C7D2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6307CBC1-A4BB-40B0-A2A8-34DC5A5163D3}" type="slidenum">
              <a:rPr lang="en-US" altLang="en-US" sz="900">
                <a:solidFill>
                  <a:schemeClr val="bg2"/>
                </a:solidFill>
                <a:latin typeface="Arial" panose="020B0604020202020204" pitchFamily="34" charset="0"/>
              </a:rPr>
              <a:pPr/>
              <a:t>123</a:t>
            </a:fld>
            <a:endParaRPr lang="en-US" altLang="en-US" sz="900">
              <a:solidFill>
                <a:schemeClr val="bg2"/>
              </a:solidFill>
              <a:latin typeface="Arial" panose="020B0604020202020204"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28907F7E-25C1-4308-A0E9-F00D9D3DA914}"/>
              </a:ext>
            </a:extLst>
          </p:cNvPr>
          <p:cNvSpPr>
            <a:spLocks noGrp="1" noChangeArrowheads="1"/>
          </p:cNvSpPr>
          <p:nvPr>
            <p:ph type="title"/>
          </p:nvPr>
        </p:nvSpPr>
        <p:spPr>
          <a:xfrm>
            <a:off x="457200" y="152400"/>
            <a:ext cx="6553200" cy="758825"/>
          </a:xfrm>
        </p:spPr>
        <p:txBody>
          <a:bodyPr/>
          <a:lstStyle/>
          <a:p>
            <a:pPr eaLnBrk="1" hangingPunct="1"/>
            <a:r>
              <a:rPr lang="en-US" altLang="en-US"/>
              <a:t>Cont…</a:t>
            </a:r>
          </a:p>
        </p:txBody>
      </p:sp>
      <p:sp>
        <p:nvSpPr>
          <p:cNvPr id="138244" name="Rectangle 3">
            <a:extLst>
              <a:ext uri="{FF2B5EF4-FFF2-40B4-BE49-F238E27FC236}">
                <a16:creationId xmlns:a16="http://schemas.microsoft.com/office/drawing/2014/main" id="{BE8B4D94-76D8-40D7-A3A1-53D79A06A58B}"/>
              </a:ext>
            </a:extLst>
          </p:cNvPr>
          <p:cNvSpPr>
            <a:spLocks noGrp="1" noChangeArrowheads="1"/>
          </p:cNvSpPr>
          <p:nvPr>
            <p:ph idx="1"/>
          </p:nvPr>
        </p:nvSpPr>
        <p:spPr/>
        <p:txBody>
          <a:bodyPr>
            <a:normAutofit fontScale="85000" lnSpcReduction="20000"/>
          </a:bodyPr>
          <a:lstStyle/>
          <a:p>
            <a:pPr eaLnBrk="1" hangingPunct="1">
              <a:buFontTx/>
              <a:buNone/>
              <a:defRPr/>
            </a:pPr>
            <a:r>
              <a:rPr lang="en-US" altLang="en-US" i="1" u="sng" dirty="0"/>
              <a:t>Length of the string:</a:t>
            </a:r>
          </a:p>
          <a:p>
            <a:pPr eaLnBrk="1" hangingPunct="1">
              <a:buFontTx/>
              <a:buNone/>
              <a:defRPr/>
            </a:pPr>
            <a:r>
              <a:rPr lang="en-US" altLang="en-US" dirty="0"/>
              <a:t>The regular expression .* is used to print the number of characters matching the pattern .</a:t>
            </a:r>
          </a:p>
          <a:p>
            <a:pPr eaLnBrk="1" hangingPunct="1">
              <a:buFontTx/>
              <a:buNone/>
              <a:defRPr/>
            </a:pPr>
            <a:r>
              <a:rPr lang="en-US" altLang="en-US" dirty="0"/>
              <a:t>Example: $expr “</a:t>
            </a:r>
            <a:r>
              <a:rPr lang="en-US" altLang="en-US" dirty="0" err="1"/>
              <a:t>abcdefg</a:t>
            </a:r>
            <a:r>
              <a:rPr lang="en-US" altLang="en-US" dirty="0"/>
              <a:t>” : ‘.*’ (o/p </a:t>
            </a:r>
            <a:r>
              <a:rPr lang="en-US" altLang="en-US" dirty="0">
                <a:sym typeface="Wingdings" panose="05000000000000000000" pitchFamily="2" charset="2"/>
              </a:rPr>
              <a:t> 7)</a:t>
            </a:r>
          </a:p>
          <a:p>
            <a:pPr eaLnBrk="1" hangingPunct="1">
              <a:defRPr/>
            </a:pPr>
            <a:endParaRPr lang="en-US" altLang="en-US" dirty="0"/>
          </a:p>
          <a:p>
            <a:pPr eaLnBrk="1" hangingPunct="1">
              <a:buFontTx/>
              <a:buNone/>
              <a:defRPr/>
            </a:pPr>
            <a:r>
              <a:rPr lang="en-US" altLang="en-US" i="1" u="sng" dirty="0"/>
              <a:t>Extracting a substring:</a:t>
            </a:r>
          </a:p>
          <a:p>
            <a:pPr eaLnBrk="1" hangingPunct="1">
              <a:buFontTx/>
              <a:buNone/>
              <a:defRPr/>
            </a:pPr>
            <a:r>
              <a:rPr lang="en-US" altLang="en-US" dirty="0"/>
              <a:t>expr can extract a string enclosed by the escape characters \ (and \).</a:t>
            </a:r>
          </a:p>
          <a:p>
            <a:pPr eaLnBrk="1" hangingPunct="1">
              <a:buFontTx/>
              <a:buNone/>
              <a:defRPr/>
            </a:pPr>
            <a:r>
              <a:rPr lang="en-US" altLang="en-US" dirty="0"/>
              <a:t>Example:$ </a:t>
            </a:r>
            <a:r>
              <a:rPr lang="en-US" altLang="en-US" dirty="0" err="1"/>
              <a:t>st</a:t>
            </a:r>
            <a:r>
              <a:rPr lang="en-US" altLang="en-US" dirty="0"/>
              <a:t>=2007</a:t>
            </a:r>
          </a:p>
          <a:p>
            <a:pPr eaLnBrk="1" hangingPunct="1">
              <a:buFontTx/>
              <a:buNone/>
              <a:defRPr/>
            </a:pPr>
            <a:r>
              <a:rPr lang="en-US" altLang="en-US" dirty="0"/>
              <a:t>	      $ expr “$</a:t>
            </a:r>
            <a:r>
              <a:rPr lang="en-US" altLang="en-US" dirty="0" err="1"/>
              <a:t>st</a:t>
            </a:r>
            <a:r>
              <a:rPr lang="en-US" altLang="en-US" dirty="0"/>
              <a:t>” :’..\(..\)’ 	(o/p </a:t>
            </a:r>
            <a:r>
              <a:rPr lang="en-US" altLang="en-US" dirty="0">
                <a:sym typeface="Wingdings" panose="05000000000000000000" pitchFamily="2" charset="2"/>
              </a:rPr>
              <a:t> 07)</a:t>
            </a:r>
            <a:endParaRPr lang="en-US" altLang="en-US" dirty="0"/>
          </a:p>
          <a:p>
            <a:pPr eaLnBrk="1" hangingPunct="1">
              <a:defRPr/>
            </a:pPr>
            <a:endParaRPr lang="en-US" altLang="en-US" dirty="0"/>
          </a:p>
          <a:p>
            <a:pPr eaLnBrk="1" hangingPunct="1">
              <a:buFontTx/>
              <a:buNone/>
              <a:defRPr/>
            </a:pPr>
            <a:r>
              <a:rPr lang="en-US" altLang="en-US" i="1" u="sng" dirty="0"/>
              <a:t>Locating position of a character:</a:t>
            </a:r>
          </a:p>
          <a:p>
            <a:pPr eaLnBrk="1" hangingPunct="1">
              <a:buFontTx/>
              <a:buNone/>
              <a:defRPr/>
            </a:pPr>
            <a:r>
              <a:rPr lang="en-US" altLang="en-US" dirty="0"/>
              <a:t>expr can return the location of the first occurrence of a character inside a string.</a:t>
            </a:r>
          </a:p>
          <a:p>
            <a:pPr eaLnBrk="1" hangingPunct="1">
              <a:buFontTx/>
              <a:buNone/>
              <a:defRPr/>
            </a:pPr>
            <a:r>
              <a:rPr lang="en-US" altLang="en-US" dirty="0"/>
              <a:t>Example: $ stg = </a:t>
            </a:r>
            <a:r>
              <a:rPr lang="en-US" altLang="en-US" dirty="0" err="1"/>
              <a:t>abcdefgh</a:t>
            </a:r>
            <a:r>
              <a:rPr lang="en-US" altLang="en-US" dirty="0"/>
              <a:t> ; expr “$stg” : ‘[^d]*d’</a:t>
            </a:r>
          </a:p>
          <a:p>
            <a:pPr eaLnBrk="1" hangingPunct="1">
              <a:buFontTx/>
              <a:buNone/>
              <a:defRPr/>
            </a:pPr>
            <a:r>
              <a:rPr lang="en-US" altLang="en-US" dirty="0"/>
              <a:t>	       (o/p </a:t>
            </a:r>
            <a:r>
              <a:rPr lang="en-US" altLang="en-US" dirty="0">
                <a:sym typeface="Wingdings" panose="05000000000000000000" pitchFamily="2" charset="2"/>
              </a:rPr>
              <a:t>4)</a:t>
            </a:r>
          </a:p>
          <a:p>
            <a:pPr eaLnBrk="1" hangingPunct="1">
              <a:defRPr/>
            </a:pPr>
            <a:endParaRPr lang="en-US" altLang="en-US" dirty="0"/>
          </a:p>
        </p:txBody>
      </p:sp>
      <p:sp>
        <p:nvSpPr>
          <p:cNvPr id="144388" name="Slide Number Placeholder 3">
            <a:extLst>
              <a:ext uri="{FF2B5EF4-FFF2-40B4-BE49-F238E27FC236}">
                <a16:creationId xmlns:a16="http://schemas.microsoft.com/office/drawing/2014/main" id="{AF1579B2-0277-47DA-8E11-050636145DC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D9101D4-61D8-4539-8779-18737FB64DDE}" type="slidenum">
              <a:rPr lang="en-US" altLang="en-US" sz="900">
                <a:solidFill>
                  <a:schemeClr val="bg2"/>
                </a:solidFill>
                <a:latin typeface="Arial" panose="020B0604020202020204" pitchFamily="34" charset="0"/>
              </a:rPr>
              <a:pPr/>
              <a:t>124</a:t>
            </a:fld>
            <a:endParaRPr lang="en-US" altLang="en-US" sz="900">
              <a:solidFill>
                <a:schemeClr val="bg2"/>
              </a:solidFill>
              <a:latin typeface="Arial" panose="020B0604020202020204"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6B925A40-32A6-479A-82B5-BAEA0CB18DFD}"/>
              </a:ext>
            </a:extLst>
          </p:cNvPr>
          <p:cNvSpPr>
            <a:spLocks noGrp="1" noChangeArrowheads="1"/>
          </p:cNvSpPr>
          <p:nvPr>
            <p:ph type="title"/>
          </p:nvPr>
        </p:nvSpPr>
        <p:spPr>
          <a:xfrm>
            <a:off x="457200" y="152400"/>
            <a:ext cx="6553200" cy="758825"/>
          </a:xfrm>
        </p:spPr>
        <p:txBody>
          <a:bodyPr/>
          <a:lstStyle/>
          <a:p>
            <a:pPr eaLnBrk="1" hangingPunct="1"/>
            <a:r>
              <a:rPr lang="en-US" altLang="en-US" u="sng">
                <a:solidFill>
                  <a:srgbClr val="000099"/>
                </a:solidFill>
              </a:rPr>
              <a:t>For : Looping</a:t>
            </a:r>
          </a:p>
        </p:txBody>
      </p:sp>
      <p:sp>
        <p:nvSpPr>
          <p:cNvPr id="139268" name="Rectangle 3">
            <a:extLst>
              <a:ext uri="{FF2B5EF4-FFF2-40B4-BE49-F238E27FC236}">
                <a16:creationId xmlns:a16="http://schemas.microsoft.com/office/drawing/2014/main" id="{66078D32-6D00-4605-9D7B-51596E3E70A9}"/>
              </a:ext>
            </a:extLst>
          </p:cNvPr>
          <p:cNvSpPr>
            <a:spLocks noGrp="1" noChangeArrowheads="1"/>
          </p:cNvSpPr>
          <p:nvPr>
            <p:ph idx="1"/>
          </p:nvPr>
        </p:nvSpPr>
        <p:spPr/>
        <p:txBody>
          <a:bodyPr>
            <a:normAutofit fontScale="92500" lnSpcReduction="10000"/>
          </a:bodyPr>
          <a:lstStyle/>
          <a:p>
            <a:pPr eaLnBrk="1" hangingPunct="1">
              <a:defRPr/>
            </a:pPr>
            <a:r>
              <a:rPr lang="en-US" altLang="en-US" sz="2000" dirty="0"/>
              <a:t>More examples of for loop</a:t>
            </a:r>
          </a:p>
          <a:p>
            <a:pPr lvl="2" eaLnBrk="1" hangingPunct="1">
              <a:buFontTx/>
              <a:buNone/>
              <a:defRPr/>
            </a:pPr>
            <a:r>
              <a:rPr lang="en-US" altLang="en-US" sz="2000" b="1" dirty="0">
                <a:latin typeface="Arial Unicode MS" panose="020B0604020202020204" pitchFamily="34" charset="-128"/>
              </a:rPr>
              <a:t>for </a:t>
            </a:r>
            <a:r>
              <a:rPr lang="en-US" altLang="en-US" sz="2000" b="1" dirty="0" err="1">
                <a:latin typeface="Arial Unicode MS" panose="020B0604020202020204" pitchFamily="34" charset="-128"/>
              </a:rPr>
              <a:t>i</a:t>
            </a:r>
            <a:r>
              <a:rPr lang="en-US" altLang="en-US" sz="2000" b="1" dirty="0">
                <a:latin typeface="Arial Unicode MS" panose="020B0604020202020204" pitchFamily="34" charset="-128"/>
              </a:rPr>
              <a:t> in * </a:t>
            </a:r>
          </a:p>
          <a:p>
            <a:pPr lvl="2" eaLnBrk="1" hangingPunct="1">
              <a:buFontTx/>
              <a:buNone/>
              <a:defRPr/>
            </a:pPr>
            <a:r>
              <a:rPr lang="en-US" altLang="en-US" sz="2000" b="1" dirty="0">
                <a:latin typeface="Arial Unicode MS" panose="020B0604020202020204" pitchFamily="34" charset="-128"/>
              </a:rPr>
              <a:t>do </a:t>
            </a:r>
          </a:p>
          <a:p>
            <a:pPr lvl="2" eaLnBrk="1" hangingPunct="1">
              <a:buFontTx/>
              <a:buNone/>
              <a:defRPr/>
            </a:pPr>
            <a:r>
              <a:rPr lang="en-US" altLang="en-US" sz="2000" b="1" dirty="0">
                <a:latin typeface="Arial Unicode MS" panose="020B0604020202020204" pitchFamily="34" charset="-128"/>
              </a:rPr>
              <a:t>	cat $</a:t>
            </a:r>
            <a:r>
              <a:rPr lang="en-US" altLang="en-US" sz="2000" b="1" dirty="0" err="1">
                <a:latin typeface="Arial Unicode MS" panose="020B0604020202020204" pitchFamily="34" charset="-128"/>
              </a:rPr>
              <a:t>i</a:t>
            </a:r>
            <a:r>
              <a:rPr lang="en-US" altLang="en-US" sz="2000" b="1" dirty="0">
                <a:latin typeface="Arial Unicode MS" panose="020B0604020202020204" pitchFamily="34" charset="-128"/>
              </a:rPr>
              <a:t> </a:t>
            </a:r>
          </a:p>
          <a:p>
            <a:pPr lvl="2" eaLnBrk="1" hangingPunct="1">
              <a:buFontTx/>
              <a:buNone/>
              <a:defRPr/>
            </a:pPr>
            <a:r>
              <a:rPr lang="en-US" altLang="en-US" sz="2000" b="1" dirty="0">
                <a:latin typeface="Arial Unicode MS" panose="020B0604020202020204" pitchFamily="34" charset="-128"/>
              </a:rPr>
              <a:t>done | </a:t>
            </a:r>
            <a:r>
              <a:rPr lang="en-US" altLang="en-US" sz="2000" b="1" dirty="0" err="1">
                <a:latin typeface="Arial Unicode MS" panose="020B0604020202020204" pitchFamily="34" charset="-128"/>
              </a:rPr>
              <a:t>grep</a:t>
            </a:r>
            <a:r>
              <a:rPr lang="en-US" altLang="en-US" sz="2000" b="1" dirty="0">
                <a:latin typeface="Arial Unicode MS" panose="020B0604020202020204" pitchFamily="34" charset="-128"/>
              </a:rPr>
              <a:t> </a:t>
            </a:r>
            <a:r>
              <a:rPr lang="en-US" altLang="en-US" sz="2000" b="1" dirty="0" err="1">
                <a:latin typeface="Arial Unicode MS" panose="020B0604020202020204" pitchFamily="34" charset="-128"/>
              </a:rPr>
              <a:t>sh</a:t>
            </a:r>
            <a:r>
              <a:rPr lang="en-US" altLang="en-US" sz="2000" b="1" dirty="0">
                <a:latin typeface="Arial Unicode MS" panose="020B0604020202020204" pitchFamily="34" charset="-128"/>
              </a:rPr>
              <a:t>  &gt; </a:t>
            </a:r>
            <a:r>
              <a:rPr lang="en-US" altLang="en-US" sz="2000" b="1" dirty="0" err="1">
                <a:latin typeface="Arial Unicode MS" panose="020B0604020202020204" pitchFamily="34" charset="-128"/>
              </a:rPr>
              <a:t>sh.out</a:t>
            </a:r>
            <a:r>
              <a:rPr lang="en-US" altLang="en-US" sz="2000" b="1" dirty="0">
                <a:latin typeface="Arial Unicode MS" panose="020B0604020202020204" pitchFamily="34" charset="-128"/>
              </a:rPr>
              <a:t> #note where loop output goes</a:t>
            </a:r>
            <a:r>
              <a:rPr lang="en-US" altLang="en-US" sz="2000" dirty="0">
                <a:latin typeface="Arial Unicode MS" panose="020B0604020202020204" pitchFamily="34" charset="-128"/>
              </a:rPr>
              <a:t> </a:t>
            </a:r>
            <a:endParaRPr lang="en-US" altLang="en-US" sz="2000" dirty="0"/>
          </a:p>
          <a:p>
            <a:pPr lvl="1" eaLnBrk="1" hangingPunct="1">
              <a:buFontTx/>
              <a:buNone/>
              <a:defRPr/>
            </a:pPr>
            <a:endParaRPr lang="en-US" altLang="en-US" sz="2000" dirty="0"/>
          </a:p>
          <a:p>
            <a:pPr eaLnBrk="1" hangingPunct="1">
              <a:defRPr/>
            </a:pPr>
            <a:r>
              <a:rPr lang="en-US" altLang="en-US" sz="2000" dirty="0"/>
              <a:t>Try these examples of some for loop header lines</a:t>
            </a:r>
          </a:p>
          <a:p>
            <a:pPr lvl="2" eaLnBrk="1" hangingPunct="1">
              <a:buFontTx/>
              <a:buNone/>
              <a:defRPr/>
            </a:pPr>
            <a:r>
              <a:rPr lang="en-US" altLang="en-US" sz="2000" b="1" dirty="0">
                <a:latin typeface="Arial Unicode MS" panose="020B0604020202020204" pitchFamily="34" charset="-128"/>
              </a:rPr>
              <a:t>for </a:t>
            </a:r>
            <a:r>
              <a:rPr lang="en-US" altLang="en-US" sz="2000" b="1" dirty="0" err="1">
                <a:latin typeface="Arial Unicode MS" panose="020B0604020202020204" pitchFamily="34" charset="-128"/>
              </a:rPr>
              <a:t>i</a:t>
            </a:r>
            <a:r>
              <a:rPr lang="en-US" altLang="en-US" sz="2000" b="1" dirty="0">
                <a:latin typeface="Arial Unicode MS" panose="020B0604020202020204" pitchFamily="34" charset="-128"/>
              </a:rPr>
              <a:t> in $*  </a:t>
            </a:r>
          </a:p>
          <a:p>
            <a:pPr lvl="2" eaLnBrk="1" hangingPunct="1">
              <a:buFontTx/>
              <a:buNone/>
              <a:defRPr/>
            </a:pPr>
            <a:r>
              <a:rPr lang="en-US" altLang="en-US" sz="2000" b="1" dirty="0">
                <a:latin typeface="Arial Unicode MS" panose="020B0604020202020204" pitchFamily="34" charset="-128"/>
              </a:rPr>
              <a:t>for </a:t>
            </a:r>
            <a:r>
              <a:rPr lang="en-US" altLang="en-US" sz="2000" b="1" dirty="0" err="1">
                <a:latin typeface="Arial Unicode MS" panose="020B0604020202020204" pitchFamily="34" charset="-128"/>
              </a:rPr>
              <a:t>i</a:t>
            </a:r>
            <a:r>
              <a:rPr lang="en-US" altLang="en-US" sz="2000" b="1" dirty="0">
                <a:latin typeface="Arial Unicode MS" panose="020B0604020202020204" pitchFamily="34" charset="-128"/>
              </a:rPr>
              <a:t> in `cat </a:t>
            </a:r>
            <a:r>
              <a:rPr lang="en-US" altLang="en-US" sz="2000" b="1" dirty="0" err="1">
                <a:latin typeface="Arial Unicode MS" panose="020B0604020202020204" pitchFamily="34" charset="-128"/>
              </a:rPr>
              <a:t>file.lst</a:t>
            </a:r>
            <a:r>
              <a:rPr lang="en-US" altLang="en-US" sz="2000" b="1" dirty="0">
                <a:latin typeface="Arial Unicode MS" panose="020B0604020202020204" pitchFamily="34" charset="-128"/>
              </a:rPr>
              <a:t>`</a:t>
            </a:r>
          </a:p>
          <a:p>
            <a:pPr lvl="2" eaLnBrk="1" hangingPunct="1">
              <a:buFontTx/>
              <a:buNone/>
              <a:defRPr/>
            </a:pPr>
            <a:r>
              <a:rPr lang="en-US" altLang="en-US" sz="2000" b="1" dirty="0">
                <a:latin typeface="Arial Unicode MS" panose="020B0604020202020204" pitchFamily="34" charset="-128"/>
              </a:rPr>
              <a:t>for </a:t>
            </a:r>
            <a:r>
              <a:rPr lang="en-US" altLang="en-US" sz="2000" b="1" dirty="0" err="1">
                <a:latin typeface="Arial Unicode MS" panose="020B0604020202020204" pitchFamily="34" charset="-128"/>
              </a:rPr>
              <a:t>i</a:t>
            </a:r>
            <a:r>
              <a:rPr lang="en-US" altLang="en-US" sz="2000" b="1" dirty="0">
                <a:latin typeface="Arial Unicode MS" panose="020B0604020202020204" pitchFamily="34" charset="-128"/>
              </a:rPr>
              <a:t> in 2 4 6</a:t>
            </a:r>
          </a:p>
          <a:p>
            <a:pPr eaLnBrk="1" hangingPunct="1">
              <a:defRPr/>
            </a:pPr>
            <a:endParaRPr lang="en-US" altLang="en-US" sz="2000" dirty="0"/>
          </a:p>
        </p:txBody>
      </p:sp>
      <p:sp>
        <p:nvSpPr>
          <p:cNvPr id="145412" name="Slide Number Placeholder 3">
            <a:extLst>
              <a:ext uri="{FF2B5EF4-FFF2-40B4-BE49-F238E27FC236}">
                <a16:creationId xmlns:a16="http://schemas.microsoft.com/office/drawing/2014/main" id="{0CE8192D-0FDE-4704-B6C8-657E453F40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AA9F425-B418-4D2C-A5F2-A1AA2008C4D9}" type="slidenum">
              <a:rPr lang="en-US" altLang="en-US" sz="900">
                <a:solidFill>
                  <a:schemeClr val="bg2"/>
                </a:solidFill>
                <a:latin typeface="Arial" panose="020B0604020202020204" pitchFamily="34" charset="0"/>
              </a:rPr>
              <a:pPr/>
              <a:t>125</a:t>
            </a:fld>
            <a:endParaRPr lang="en-US" altLang="en-US" sz="900">
              <a:solidFill>
                <a:schemeClr val="bg2"/>
              </a:solidFill>
              <a:latin typeface="Arial" panose="020B0604020202020204"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746B0C1D-8D47-411E-B764-7FAFF450D814}"/>
              </a:ext>
            </a:extLst>
          </p:cNvPr>
          <p:cNvSpPr>
            <a:spLocks noGrp="1" noChangeArrowheads="1"/>
          </p:cNvSpPr>
          <p:nvPr>
            <p:ph type="title"/>
          </p:nvPr>
        </p:nvSpPr>
        <p:spPr>
          <a:xfrm>
            <a:off x="457200" y="152400"/>
            <a:ext cx="6553200" cy="758825"/>
          </a:xfrm>
        </p:spPr>
        <p:txBody>
          <a:bodyPr/>
          <a:lstStyle/>
          <a:p>
            <a:pPr eaLnBrk="1" hangingPunct="1"/>
            <a:r>
              <a:rPr lang="en-US" altLang="en-US"/>
              <a:t>While : Looping</a:t>
            </a:r>
          </a:p>
        </p:txBody>
      </p:sp>
      <p:sp>
        <p:nvSpPr>
          <p:cNvPr id="140292" name="Rectangle 3">
            <a:extLst>
              <a:ext uri="{FF2B5EF4-FFF2-40B4-BE49-F238E27FC236}">
                <a16:creationId xmlns:a16="http://schemas.microsoft.com/office/drawing/2014/main" id="{18A198D2-7FB7-4FFB-9C77-66345D62EC18}"/>
              </a:ext>
            </a:extLst>
          </p:cNvPr>
          <p:cNvSpPr>
            <a:spLocks noGrp="1" noChangeArrowheads="1"/>
          </p:cNvSpPr>
          <p:nvPr>
            <p:ph idx="1"/>
          </p:nvPr>
        </p:nvSpPr>
        <p:spPr/>
        <p:txBody>
          <a:bodyPr>
            <a:normAutofit lnSpcReduction="10000"/>
          </a:bodyPr>
          <a:lstStyle/>
          <a:p>
            <a:pPr eaLnBrk="1" hangingPunct="1">
              <a:defRPr/>
            </a:pPr>
            <a:r>
              <a:rPr lang="en-US" altLang="en-US" dirty="0">
                <a:latin typeface="Arial Unicode MS" panose="020B0604020202020204" pitchFamily="34" charset="-128"/>
              </a:rPr>
              <a:t>While loop</a:t>
            </a:r>
          </a:p>
          <a:p>
            <a:pPr lvl="2" eaLnBrk="1" hangingPunct="1">
              <a:buFontTx/>
              <a:buNone/>
              <a:defRPr/>
            </a:pPr>
            <a:r>
              <a:rPr lang="en-US" altLang="en-US" b="1" dirty="0">
                <a:latin typeface="Arial Unicode MS" panose="020B0604020202020204" pitchFamily="34" charset="-128"/>
              </a:rPr>
              <a:t>while &lt;</a:t>
            </a:r>
            <a:r>
              <a:rPr lang="en-US" altLang="en-US" b="1" dirty="0" err="1">
                <a:latin typeface="Arial Unicode MS" panose="020B0604020202020204" pitchFamily="34" charset="-128"/>
              </a:rPr>
              <a:t>command_list</a:t>
            </a:r>
            <a:r>
              <a:rPr lang="en-US" altLang="en-US" b="1" dirty="0">
                <a:latin typeface="Arial Unicode MS" panose="020B0604020202020204" pitchFamily="34" charset="-128"/>
              </a:rPr>
              <a:t>&gt; </a:t>
            </a:r>
          </a:p>
          <a:p>
            <a:pPr lvl="2" eaLnBrk="1" hangingPunct="1">
              <a:buFontTx/>
              <a:buNone/>
              <a:defRPr/>
            </a:pPr>
            <a:r>
              <a:rPr lang="en-US" altLang="en-US" b="1" dirty="0">
                <a:latin typeface="Arial Unicode MS" panose="020B0604020202020204" pitchFamily="34" charset="-128"/>
              </a:rPr>
              <a:t>do </a:t>
            </a:r>
          </a:p>
          <a:p>
            <a:pPr lvl="2" eaLnBrk="1" hangingPunct="1">
              <a:buFontTx/>
              <a:buNone/>
              <a:defRPr/>
            </a:pPr>
            <a:r>
              <a:rPr lang="en-US" altLang="en-US" b="1" dirty="0">
                <a:latin typeface="Arial Unicode MS" panose="020B0604020202020204" pitchFamily="34" charset="-128"/>
              </a:rPr>
              <a:t>	&lt;</a:t>
            </a:r>
            <a:r>
              <a:rPr lang="en-US" altLang="en-US" b="1" dirty="0" err="1">
                <a:latin typeface="Arial Unicode MS" panose="020B0604020202020204" pitchFamily="34" charset="-128"/>
              </a:rPr>
              <a:t>command_list</a:t>
            </a:r>
            <a:r>
              <a:rPr lang="en-US" altLang="en-US" b="1" dirty="0">
                <a:latin typeface="Arial Unicode MS" panose="020B0604020202020204" pitchFamily="34" charset="-128"/>
              </a:rPr>
              <a:t>&gt; </a:t>
            </a:r>
          </a:p>
          <a:p>
            <a:pPr lvl="2" eaLnBrk="1" hangingPunct="1">
              <a:buFontTx/>
              <a:buNone/>
              <a:defRPr/>
            </a:pPr>
            <a:r>
              <a:rPr lang="en-US" altLang="en-US" b="1" dirty="0">
                <a:latin typeface="Arial Unicode MS" panose="020B0604020202020204" pitchFamily="34" charset="-128"/>
              </a:rPr>
              <a:t>Done</a:t>
            </a:r>
          </a:p>
          <a:p>
            <a:pPr lvl="2" eaLnBrk="1" hangingPunct="1">
              <a:buFontTx/>
              <a:buNone/>
              <a:defRPr/>
            </a:pPr>
            <a:endParaRPr lang="en-US" altLang="en-US" b="1" dirty="0">
              <a:latin typeface="Arial Unicode MS" panose="020B0604020202020204" pitchFamily="34" charset="-128"/>
            </a:endParaRPr>
          </a:p>
          <a:p>
            <a:pPr lvl="1" eaLnBrk="1" hangingPunct="1">
              <a:buFontTx/>
              <a:buNone/>
              <a:defRPr/>
            </a:pPr>
            <a:r>
              <a:rPr lang="en-US" altLang="en-US" dirty="0">
                <a:latin typeface="Arial Unicode MS" panose="020B0604020202020204" pitchFamily="34" charset="-128"/>
              </a:rPr>
              <a:t>Example:</a:t>
            </a:r>
          </a:p>
          <a:p>
            <a:pPr lvl="2" eaLnBrk="1" hangingPunct="1">
              <a:buFontTx/>
              <a:buNone/>
              <a:defRPr/>
            </a:pPr>
            <a:r>
              <a:rPr lang="en-US" altLang="en-US" b="1" dirty="0" err="1">
                <a:latin typeface="Arial Unicode MS" panose="020B0604020202020204" pitchFamily="34" charset="-128"/>
              </a:rPr>
              <a:t>cnt</a:t>
            </a:r>
            <a:r>
              <a:rPr lang="en-US" altLang="en-US" b="1" dirty="0">
                <a:latin typeface="Arial Unicode MS" panose="020B0604020202020204" pitchFamily="34" charset="-128"/>
              </a:rPr>
              <a:t>=1 </a:t>
            </a:r>
          </a:p>
          <a:p>
            <a:pPr lvl="2" eaLnBrk="1" hangingPunct="1">
              <a:buFontTx/>
              <a:buNone/>
              <a:defRPr/>
            </a:pPr>
            <a:r>
              <a:rPr lang="en-US" altLang="en-US" b="1" dirty="0">
                <a:latin typeface="Arial Unicode MS" panose="020B0604020202020204" pitchFamily="34" charset="-128"/>
              </a:rPr>
              <a:t>while test $</a:t>
            </a:r>
            <a:r>
              <a:rPr lang="en-US" altLang="en-US" b="1" dirty="0" err="1">
                <a:latin typeface="Arial Unicode MS" panose="020B0604020202020204" pitchFamily="34" charset="-128"/>
              </a:rPr>
              <a:t>cnt</a:t>
            </a:r>
            <a:r>
              <a:rPr lang="en-US" altLang="en-US" b="1" dirty="0">
                <a:latin typeface="Arial Unicode MS" panose="020B0604020202020204" pitchFamily="34" charset="-128"/>
              </a:rPr>
              <a:t> -ne 5 </a:t>
            </a:r>
          </a:p>
          <a:p>
            <a:pPr lvl="2" eaLnBrk="1" hangingPunct="1">
              <a:buFontTx/>
              <a:buNone/>
              <a:defRPr/>
            </a:pPr>
            <a:r>
              <a:rPr lang="en-US" altLang="en-US" b="1" dirty="0">
                <a:latin typeface="Arial Unicode MS" panose="020B0604020202020204" pitchFamily="34" charset="-128"/>
              </a:rPr>
              <a:t>do </a:t>
            </a:r>
          </a:p>
          <a:p>
            <a:pPr lvl="2" eaLnBrk="1" hangingPunct="1">
              <a:buFontTx/>
              <a:buNone/>
              <a:defRPr/>
            </a:pPr>
            <a:r>
              <a:rPr lang="en-US" altLang="en-US" b="1" dirty="0">
                <a:latin typeface="Arial Unicode MS" panose="020B0604020202020204" pitchFamily="34" charset="-128"/>
              </a:rPr>
              <a:t>	 echo $</a:t>
            </a:r>
            <a:r>
              <a:rPr lang="en-US" altLang="en-US" b="1" dirty="0" err="1">
                <a:latin typeface="Arial Unicode MS" panose="020B0604020202020204" pitchFamily="34" charset="-128"/>
              </a:rPr>
              <a:t>cnt</a:t>
            </a:r>
            <a:endParaRPr lang="en-US" altLang="en-US" b="1" dirty="0">
              <a:latin typeface="Arial Unicode MS" panose="020B0604020202020204" pitchFamily="34" charset="-128"/>
            </a:endParaRPr>
          </a:p>
          <a:p>
            <a:pPr lvl="2" eaLnBrk="1" hangingPunct="1">
              <a:buFontTx/>
              <a:buNone/>
              <a:defRPr/>
            </a:pPr>
            <a:r>
              <a:rPr lang="en-US" altLang="en-US" b="1" dirty="0">
                <a:latin typeface="Arial Unicode MS" panose="020B0604020202020204" pitchFamily="34" charset="-128"/>
              </a:rPr>
              <a:t> </a:t>
            </a:r>
            <a:r>
              <a:rPr lang="en-US" altLang="en-US" b="1" dirty="0" err="1">
                <a:latin typeface="Arial Unicode MS" panose="020B0604020202020204" pitchFamily="34" charset="-128"/>
              </a:rPr>
              <a:t>cnt</a:t>
            </a:r>
            <a:r>
              <a:rPr lang="en-US" altLang="en-US" b="1" dirty="0">
                <a:latin typeface="Arial Unicode MS" panose="020B0604020202020204" pitchFamily="34" charset="-128"/>
              </a:rPr>
              <a:t> = `expr $</a:t>
            </a:r>
            <a:r>
              <a:rPr lang="en-US" altLang="en-US" b="1" dirty="0" err="1">
                <a:latin typeface="Arial Unicode MS" panose="020B0604020202020204" pitchFamily="34" charset="-128"/>
              </a:rPr>
              <a:t>cnt</a:t>
            </a:r>
            <a:r>
              <a:rPr lang="en-US" altLang="en-US" b="1" dirty="0">
                <a:latin typeface="Arial Unicode MS" panose="020B0604020202020204" pitchFamily="34" charset="-128"/>
              </a:rPr>
              <a:t> + 1` </a:t>
            </a:r>
          </a:p>
          <a:p>
            <a:pPr lvl="2" eaLnBrk="1" hangingPunct="1">
              <a:buFontTx/>
              <a:buNone/>
              <a:defRPr/>
            </a:pPr>
            <a:r>
              <a:rPr lang="en-US" altLang="en-US" b="1" dirty="0">
                <a:latin typeface="Arial Unicode MS" panose="020B0604020202020204" pitchFamily="34" charset="-128"/>
              </a:rPr>
              <a:t> done </a:t>
            </a:r>
          </a:p>
          <a:p>
            <a:pPr eaLnBrk="1" hangingPunct="1">
              <a:defRPr/>
            </a:pPr>
            <a:endParaRPr lang="en-US" altLang="en-US" dirty="0"/>
          </a:p>
        </p:txBody>
      </p:sp>
      <p:sp>
        <p:nvSpPr>
          <p:cNvPr id="146436" name="Slide Number Placeholder 3">
            <a:extLst>
              <a:ext uri="{FF2B5EF4-FFF2-40B4-BE49-F238E27FC236}">
                <a16:creationId xmlns:a16="http://schemas.microsoft.com/office/drawing/2014/main" id="{49BAEFA9-8B99-4FE3-A98D-7AB6F60FA8E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5AB8EDD-FFCC-4593-BD6F-D1D7EA5B83BB}" type="slidenum">
              <a:rPr lang="en-US" altLang="en-US" sz="900">
                <a:solidFill>
                  <a:schemeClr val="bg2"/>
                </a:solidFill>
                <a:latin typeface="Arial" panose="020B0604020202020204" pitchFamily="34" charset="0"/>
              </a:rPr>
              <a:pPr/>
              <a:t>126</a:t>
            </a:fld>
            <a:endParaRPr lang="en-US" altLang="en-US" sz="900">
              <a:solidFill>
                <a:schemeClr val="bg2"/>
              </a:solidFill>
              <a:latin typeface="Arial" panose="020B060402020202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a:extLst>
              <a:ext uri="{FF2B5EF4-FFF2-40B4-BE49-F238E27FC236}">
                <a16:creationId xmlns:a16="http://schemas.microsoft.com/office/drawing/2014/main" id="{06CF9BCD-0838-487B-9439-E4DEE3092D76}"/>
              </a:ext>
            </a:extLst>
          </p:cNvPr>
          <p:cNvSpPr>
            <a:spLocks noGrp="1"/>
          </p:cNvSpPr>
          <p:nvPr>
            <p:ph type="title"/>
          </p:nvPr>
        </p:nvSpPr>
        <p:spPr>
          <a:xfrm>
            <a:off x="457200" y="152400"/>
            <a:ext cx="6553200" cy="758825"/>
          </a:xfrm>
        </p:spPr>
        <p:txBody>
          <a:bodyPr anchor="b"/>
          <a:lstStyle/>
          <a:p>
            <a:pPr eaLnBrk="1" hangingPunct="1"/>
            <a:r>
              <a:rPr lang="en-US" altLang="en-US"/>
              <a:t>Functions</a:t>
            </a:r>
          </a:p>
        </p:txBody>
      </p:sp>
      <p:sp>
        <p:nvSpPr>
          <p:cNvPr id="141316" name="Content Placeholder 2">
            <a:extLst>
              <a:ext uri="{FF2B5EF4-FFF2-40B4-BE49-F238E27FC236}">
                <a16:creationId xmlns:a16="http://schemas.microsoft.com/office/drawing/2014/main" id="{997E5B23-F77B-44CC-8B22-939DE63179E3}"/>
              </a:ext>
            </a:extLst>
          </p:cNvPr>
          <p:cNvSpPr>
            <a:spLocks noGrp="1"/>
          </p:cNvSpPr>
          <p:nvPr>
            <p:ph idx="1"/>
          </p:nvPr>
        </p:nvSpPr>
        <p:spPr/>
        <p:txBody>
          <a:bodyPr lIns="91440" rIns="91440">
            <a:normAutofit fontScale="85000" lnSpcReduction="10000"/>
          </a:bodyPr>
          <a:lstStyle/>
          <a:p>
            <a:pPr eaLnBrk="1" hangingPunct="1">
              <a:buFontTx/>
              <a:buNone/>
              <a:defRPr/>
            </a:pPr>
            <a:r>
              <a:rPr lang="en-US" altLang="en-US" dirty="0"/>
              <a:t>Function Call</a:t>
            </a:r>
          </a:p>
          <a:p>
            <a:pPr eaLnBrk="1" hangingPunct="1">
              <a:buFontTx/>
              <a:buNone/>
              <a:defRPr/>
            </a:pPr>
            <a:endParaRPr lang="en-US" altLang="en-US" dirty="0"/>
          </a:p>
          <a:p>
            <a:pPr eaLnBrk="1" hangingPunct="1">
              <a:buFontTx/>
              <a:buNone/>
              <a:defRPr/>
            </a:pPr>
            <a:r>
              <a:rPr lang="en-US" altLang="en-US" dirty="0" err="1"/>
              <a:t>Func</a:t>
            </a:r>
            <a:r>
              <a:rPr lang="en-US" altLang="en-US" dirty="0"/>
              <a:t> a b</a:t>
            </a:r>
          </a:p>
          <a:p>
            <a:pPr eaLnBrk="1" hangingPunct="1">
              <a:buFontTx/>
              <a:buNone/>
              <a:defRPr/>
            </a:pPr>
            <a:r>
              <a:rPr lang="en-US" altLang="en-US" dirty="0"/>
              <a:t>Stat=$?</a:t>
            </a:r>
          </a:p>
          <a:p>
            <a:pPr eaLnBrk="1" hangingPunct="1">
              <a:buFontTx/>
              <a:buNone/>
              <a:defRPr/>
            </a:pPr>
            <a:endParaRPr lang="en-US" altLang="en-US" dirty="0"/>
          </a:p>
          <a:p>
            <a:pPr eaLnBrk="1" hangingPunct="1">
              <a:buFontTx/>
              <a:buNone/>
              <a:defRPr/>
            </a:pPr>
            <a:r>
              <a:rPr lang="en-US" altLang="en-US" dirty="0"/>
              <a:t>Function </a:t>
            </a:r>
            <a:r>
              <a:rPr lang="en-US" altLang="en-US" dirty="0" err="1"/>
              <a:t>defination</a:t>
            </a:r>
            <a:endParaRPr lang="en-US" altLang="en-US" dirty="0"/>
          </a:p>
          <a:p>
            <a:pPr eaLnBrk="1" hangingPunct="1">
              <a:buFontTx/>
              <a:buNone/>
              <a:defRPr/>
            </a:pPr>
            <a:r>
              <a:rPr lang="en-US" altLang="en-US" dirty="0" err="1"/>
              <a:t>Func</a:t>
            </a:r>
            <a:r>
              <a:rPr lang="en-US" altLang="en-US" dirty="0"/>
              <a:t>()</a:t>
            </a:r>
          </a:p>
          <a:p>
            <a:pPr eaLnBrk="1" hangingPunct="1">
              <a:buFontTx/>
              <a:buNone/>
              <a:defRPr/>
            </a:pPr>
            <a:r>
              <a:rPr lang="en-US" altLang="en-US" dirty="0"/>
              <a:t>{</a:t>
            </a:r>
          </a:p>
          <a:p>
            <a:pPr eaLnBrk="1" hangingPunct="1">
              <a:buFontTx/>
              <a:buNone/>
              <a:defRPr/>
            </a:pPr>
            <a:r>
              <a:rPr lang="en-US" altLang="en-US" dirty="0"/>
              <a:t>arg1=$1</a:t>
            </a:r>
          </a:p>
          <a:p>
            <a:pPr eaLnBrk="1" hangingPunct="1">
              <a:buFontTx/>
              <a:buNone/>
              <a:defRPr/>
            </a:pPr>
            <a:r>
              <a:rPr lang="en-US" altLang="en-US" dirty="0"/>
              <a:t>Arg2=$2……</a:t>
            </a:r>
          </a:p>
          <a:p>
            <a:pPr eaLnBrk="1" hangingPunct="1">
              <a:buFontTx/>
              <a:buNone/>
              <a:defRPr/>
            </a:pPr>
            <a:r>
              <a:rPr lang="en-US" altLang="en-US" dirty="0"/>
              <a:t>Commands;</a:t>
            </a:r>
          </a:p>
          <a:p>
            <a:pPr eaLnBrk="1" hangingPunct="1">
              <a:buFontTx/>
              <a:buNone/>
              <a:defRPr/>
            </a:pPr>
            <a:r>
              <a:rPr lang="en-US" altLang="en-US" dirty="0"/>
              <a:t>Return value;</a:t>
            </a:r>
          </a:p>
          <a:p>
            <a:pPr eaLnBrk="1" hangingPunct="1">
              <a:buFontTx/>
              <a:buNone/>
              <a:defRPr/>
            </a:pPr>
            <a:r>
              <a:rPr lang="en-US" altLang="en-US" dirty="0"/>
              <a:t>}</a:t>
            </a:r>
          </a:p>
        </p:txBody>
      </p:sp>
      <p:sp>
        <p:nvSpPr>
          <p:cNvPr id="147460" name="Slide Number Placeholder 1">
            <a:extLst>
              <a:ext uri="{FF2B5EF4-FFF2-40B4-BE49-F238E27FC236}">
                <a16:creationId xmlns:a16="http://schemas.microsoft.com/office/drawing/2014/main" id="{9F1CB840-AAA8-48FA-9420-4B4A630D83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F5644548-ADFB-4537-9099-0177DDA21E12}" type="slidenum">
              <a:rPr lang="en-US" altLang="en-US" sz="900">
                <a:solidFill>
                  <a:schemeClr val="bg2"/>
                </a:solidFill>
                <a:latin typeface="Arial" panose="020B0604020202020204" pitchFamily="34" charset="0"/>
              </a:rPr>
              <a:pPr/>
              <a:t>127</a:t>
            </a:fld>
            <a:endParaRPr lang="en-US" altLang="en-US" sz="900">
              <a:solidFill>
                <a:schemeClr val="bg2"/>
              </a:solidFill>
              <a:latin typeface="Arial" panose="020B0604020202020204"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a:extLst>
              <a:ext uri="{FF2B5EF4-FFF2-40B4-BE49-F238E27FC236}">
                <a16:creationId xmlns:a16="http://schemas.microsoft.com/office/drawing/2014/main" id="{CD29B27C-348F-49F3-A753-18D1E1441C5C}"/>
              </a:ext>
            </a:extLst>
          </p:cNvPr>
          <p:cNvSpPr>
            <a:spLocks noGrp="1"/>
          </p:cNvSpPr>
          <p:nvPr>
            <p:ph type="title"/>
          </p:nvPr>
        </p:nvSpPr>
        <p:spPr>
          <a:xfrm>
            <a:off x="457200" y="152400"/>
            <a:ext cx="6553200" cy="758825"/>
          </a:xfrm>
        </p:spPr>
        <p:txBody>
          <a:bodyPr/>
          <a:lstStyle/>
          <a:p>
            <a:pPr eaLnBrk="1" hangingPunct="1"/>
            <a:endParaRPr lang="en-IN" altLang="en-US"/>
          </a:p>
        </p:txBody>
      </p:sp>
      <p:sp>
        <p:nvSpPr>
          <p:cNvPr id="142340" name="Rectangle 3">
            <a:extLst>
              <a:ext uri="{FF2B5EF4-FFF2-40B4-BE49-F238E27FC236}">
                <a16:creationId xmlns:a16="http://schemas.microsoft.com/office/drawing/2014/main" id="{3943B682-83A7-4B31-8A34-8A79B1A2F7E4}"/>
              </a:ext>
            </a:extLst>
          </p:cNvPr>
          <p:cNvSpPr>
            <a:spLocks noGrp="1" noChangeArrowheads="1"/>
          </p:cNvSpPr>
          <p:nvPr>
            <p:ph idx="1"/>
          </p:nvPr>
        </p:nvSpPr>
        <p:spPr/>
        <p:txBody>
          <a:bodyPr/>
          <a:lstStyle/>
          <a:p>
            <a:pPr eaLnBrk="1" hangingPunct="1">
              <a:defRPr/>
            </a:pPr>
            <a:endParaRPr lang="en-US" altLang="en-US" dirty="0"/>
          </a:p>
          <a:p>
            <a:pPr eaLnBrk="1" hangingPunct="1">
              <a:defRPr/>
            </a:pPr>
            <a:endParaRPr lang="en-US" altLang="en-US" dirty="0"/>
          </a:p>
          <a:p>
            <a:pPr eaLnBrk="1" hangingPunct="1">
              <a:defRPr/>
            </a:pPr>
            <a:endParaRPr lang="en-US" altLang="en-US" dirty="0"/>
          </a:p>
          <a:p>
            <a:pPr eaLnBrk="1" hangingPunct="1">
              <a:defRPr/>
            </a:pPr>
            <a:endParaRPr lang="en-US" altLang="en-US" dirty="0"/>
          </a:p>
          <a:p>
            <a:pPr eaLnBrk="1" hangingPunct="1">
              <a:defRPr/>
            </a:pPr>
            <a:endParaRPr lang="en-US" altLang="en-US" dirty="0"/>
          </a:p>
          <a:p>
            <a:pPr eaLnBrk="1" hangingPunct="1">
              <a:buFontTx/>
              <a:buNone/>
              <a:defRPr/>
            </a:pPr>
            <a:r>
              <a:rPr lang="en-US" altLang="en-US" sz="5400" dirty="0">
                <a:solidFill>
                  <a:srgbClr val="0033CC"/>
                </a:solidFill>
              </a:rPr>
              <a:t>Other Application Interface</a:t>
            </a:r>
          </a:p>
        </p:txBody>
      </p:sp>
      <p:sp>
        <p:nvSpPr>
          <p:cNvPr id="148484" name="Slide Number Placeholder 3">
            <a:extLst>
              <a:ext uri="{FF2B5EF4-FFF2-40B4-BE49-F238E27FC236}">
                <a16:creationId xmlns:a16="http://schemas.microsoft.com/office/drawing/2014/main" id="{E02FA180-6B41-4899-8CE6-48E574A52D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FAFC5FB0-3CC4-4C48-B70E-94BEDB037651}" type="slidenum">
              <a:rPr lang="en-US" altLang="en-US" sz="900">
                <a:solidFill>
                  <a:schemeClr val="bg2"/>
                </a:solidFill>
                <a:latin typeface="Arial" panose="020B0604020202020204" pitchFamily="34" charset="0"/>
              </a:rPr>
              <a:pPr/>
              <a:t>128</a:t>
            </a:fld>
            <a:endParaRPr lang="en-US" altLang="en-US" sz="900">
              <a:solidFill>
                <a:schemeClr val="bg2"/>
              </a:solidFill>
              <a:latin typeface="Arial" panose="020B060402020202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a:extLst>
              <a:ext uri="{FF2B5EF4-FFF2-40B4-BE49-F238E27FC236}">
                <a16:creationId xmlns:a16="http://schemas.microsoft.com/office/drawing/2014/main" id="{56173B73-5AEA-4565-B982-444DE7A9659F}"/>
              </a:ext>
            </a:extLst>
          </p:cNvPr>
          <p:cNvSpPr>
            <a:spLocks noGrp="1"/>
          </p:cNvSpPr>
          <p:nvPr>
            <p:ph type="title"/>
          </p:nvPr>
        </p:nvSpPr>
        <p:spPr>
          <a:xfrm>
            <a:off x="457200" y="152400"/>
            <a:ext cx="6553200" cy="758825"/>
          </a:xfrm>
        </p:spPr>
        <p:txBody>
          <a:bodyPr anchor="b"/>
          <a:lstStyle/>
          <a:p>
            <a:pPr eaLnBrk="1" hangingPunct="1"/>
            <a:r>
              <a:rPr lang="en-US" altLang="en-US"/>
              <a:t>sqlplus</a:t>
            </a:r>
          </a:p>
        </p:txBody>
      </p:sp>
      <p:sp>
        <p:nvSpPr>
          <p:cNvPr id="143364" name="Content Placeholder 2">
            <a:extLst>
              <a:ext uri="{FF2B5EF4-FFF2-40B4-BE49-F238E27FC236}">
                <a16:creationId xmlns:a16="http://schemas.microsoft.com/office/drawing/2014/main" id="{7167DF96-0353-428B-B1A1-97B74D29DC85}"/>
              </a:ext>
            </a:extLst>
          </p:cNvPr>
          <p:cNvSpPr>
            <a:spLocks noGrp="1"/>
          </p:cNvSpPr>
          <p:nvPr>
            <p:ph idx="1"/>
          </p:nvPr>
        </p:nvSpPr>
        <p:spPr/>
        <p:txBody>
          <a:bodyPr lIns="91440" rIns="91440">
            <a:normAutofit lnSpcReduction="10000"/>
          </a:bodyPr>
          <a:lstStyle/>
          <a:p>
            <a:pPr eaLnBrk="1" hangingPunct="1">
              <a:defRPr/>
            </a:pPr>
            <a:r>
              <a:rPr lang="en-US" altLang="en-US" i="1" dirty="0"/>
              <a:t>#!/</a:t>
            </a:r>
            <a:r>
              <a:rPr lang="en-US" altLang="en-US" i="1" dirty="0" err="1"/>
              <a:t>usr</a:t>
            </a:r>
            <a:r>
              <a:rPr lang="en-US" altLang="en-US" i="1" dirty="0"/>
              <a:t>/bin/</a:t>
            </a:r>
            <a:r>
              <a:rPr lang="en-US" altLang="en-US" i="1" dirty="0" err="1"/>
              <a:t>ksh</a:t>
            </a:r>
            <a:br>
              <a:rPr lang="en-US" altLang="en-US" i="1" dirty="0"/>
            </a:br>
            <a:r>
              <a:rPr lang="en-US" altLang="en-US" i="1" dirty="0"/>
              <a:t>Blah=$1</a:t>
            </a:r>
            <a:br>
              <a:rPr lang="en-US" altLang="en-US" i="1" dirty="0"/>
            </a:br>
            <a:r>
              <a:rPr lang="en-US" altLang="en-US" i="1" dirty="0"/>
              <a:t>....</a:t>
            </a:r>
            <a:br>
              <a:rPr lang="en-US" altLang="en-US" i="1" dirty="0"/>
            </a:br>
            <a:br>
              <a:rPr lang="en-US" altLang="en-US" i="1" dirty="0"/>
            </a:br>
            <a:r>
              <a:rPr lang="en-US" altLang="en-US" i="1" dirty="0" err="1"/>
              <a:t>sqlplus</a:t>
            </a:r>
            <a:r>
              <a:rPr lang="en-US" altLang="en-US" i="1" dirty="0"/>
              <a:t> system/manager@testdb1 &lt;&lt; </a:t>
            </a:r>
            <a:r>
              <a:rPr lang="en-US" altLang="en-US" i="1" dirty="0" err="1"/>
              <a:t>EndOfFile</a:t>
            </a:r>
            <a:br>
              <a:rPr lang="en-US" altLang="en-US" i="1" dirty="0"/>
            </a:br>
            <a:r>
              <a:rPr lang="en-US" altLang="en-US" i="1" dirty="0"/>
              <a:t>select * from dual ;</a:t>
            </a:r>
            <a:br>
              <a:rPr lang="en-US" altLang="en-US" i="1" dirty="0"/>
            </a:br>
            <a:r>
              <a:rPr lang="en-US" altLang="en-US" i="1" dirty="0"/>
              <a:t>{blah </a:t>
            </a:r>
            <a:r>
              <a:rPr lang="en-US" altLang="en-US" i="1" dirty="0" err="1"/>
              <a:t>blah</a:t>
            </a:r>
            <a:r>
              <a:rPr lang="en-US" altLang="en-US" i="1" dirty="0"/>
              <a:t> blah}</a:t>
            </a:r>
            <a:br>
              <a:rPr lang="en-US" altLang="en-US" i="1" dirty="0"/>
            </a:br>
            <a:r>
              <a:rPr lang="en-US" altLang="en-US" i="1" dirty="0"/>
              <a:t>quit</a:t>
            </a:r>
            <a:br>
              <a:rPr lang="en-US" altLang="en-US" i="1" dirty="0"/>
            </a:br>
            <a:r>
              <a:rPr lang="en-US" altLang="en-US" i="1" dirty="0" err="1"/>
              <a:t>EndOfFile</a:t>
            </a:r>
            <a:br>
              <a:rPr lang="en-US" altLang="en-US" i="1" dirty="0"/>
            </a:br>
            <a:br>
              <a:rPr lang="en-US" altLang="en-US" i="1" dirty="0"/>
            </a:br>
            <a:r>
              <a:rPr lang="en-US" altLang="en-US" i="1" dirty="0"/>
              <a:t>{more shell script}</a:t>
            </a:r>
            <a:br>
              <a:rPr lang="en-US" altLang="en-US" i="1" dirty="0"/>
            </a:br>
            <a:endParaRPr lang="en-US" altLang="en-US" dirty="0"/>
          </a:p>
        </p:txBody>
      </p:sp>
      <p:sp>
        <p:nvSpPr>
          <p:cNvPr id="149508" name="Slide Number Placeholder 1">
            <a:extLst>
              <a:ext uri="{FF2B5EF4-FFF2-40B4-BE49-F238E27FC236}">
                <a16:creationId xmlns:a16="http://schemas.microsoft.com/office/drawing/2014/main" id="{2E7BC94E-F82C-4268-B0C6-A655DFEA54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D6FA76F-C3D9-4C63-A29B-1585774BD055}" type="slidenum">
              <a:rPr lang="en-US" altLang="en-US" sz="900">
                <a:solidFill>
                  <a:schemeClr val="bg2"/>
                </a:solidFill>
                <a:latin typeface="Arial" panose="020B0604020202020204" pitchFamily="34" charset="0"/>
              </a:rPr>
              <a:pPr/>
              <a:t>129</a:t>
            </a:fld>
            <a:endParaRPr lang="en-US" altLang="en-US" sz="900">
              <a:solidFill>
                <a:schemeClr val="bg2"/>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614C072-279B-4F01-B7E8-C04E0165D0EC}"/>
              </a:ext>
            </a:extLst>
          </p:cNvPr>
          <p:cNvSpPr>
            <a:spLocks noGrp="1"/>
          </p:cNvSpPr>
          <p:nvPr>
            <p:ph type="title"/>
          </p:nvPr>
        </p:nvSpPr>
        <p:spPr>
          <a:xfrm>
            <a:off x="457200" y="152400"/>
            <a:ext cx="6553200" cy="758825"/>
          </a:xfrm>
        </p:spPr>
        <p:txBody>
          <a:bodyPr/>
          <a:lstStyle/>
          <a:p>
            <a:pPr eaLnBrk="1" hangingPunct="1"/>
            <a:endParaRPr lang="en-IN" altLang="en-US"/>
          </a:p>
        </p:txBody>
      </p:sp>
      <p:sp>
        <p:nvSpPr>
          <p:cNvPr id="22532" name="Rectangle 3">
            <a:extLst>
              <a:ext uri="{FF2B5EF4-FFF2-40B4-BE49-F238E27FC236}">
                <a16:creationId xmlns:a16="http://schemas.microsoft.com/office/drawing/2014/main" id="{896256EA-6C16-4874-9EA1-FE969F89E86F}"/>
              </a:ext>
            </a:extLst>
          </p:cNvPr>
          <p:cNvSpPr>
            <a:spLocks noGrp="1" noChangeArrowheads="1"/>
          </p:cNvSpPr>
          <p:nvPr>
            <p:ph idx="1"/>
          </p:nvPr>
        </p:nvSpPr>
        <p:spPr/>
        <p:txBody>
          <a:bodyPr>
            <a:normAutofit/>
          </a:bodyPr>
          <a:lstStyle/>
          <a:p>
            <a:pPr eaLnBrk="1" hangingPunct="1">
              <a:defRPr/>
            </a:pPr>
            <a:endParaRPr lang="en-US" altLang="en-US" dirty="0"/>
          </a:p>
          <a:p>
            <a:pPr eaLnBrk="1" hangingPunct="1">
              <a:defRPr/>
            </a:pPr>
            <a:endParaRPr lang="en-US" altLang="en-US" dirty="0"/>
          </a:p>
          <a:p>
            <a:pPr eaLnBrk="1" hangingPunct="1">
              <a:defRPr/>
            </a:pPr>
            <a:endParaRPr lang="en-US" altLang="en-US" dirty="0"/>
          </a:p>
          <a:p>
            <a:pPr marL="0" lvl="1" indent="0" eaLnBrk="1" hangingPunct="1">
              <a:buClr>
                <a:schemeClr val="accent1">
                  <a:lumMod val="75000"/>
                </a:schemeClr>
              </a:buClr>
              <a:buFont typeface="Wingdings" panose="05000000000000000000" pitchFamily="2" charset="2"/>
              <a:buNone/>
              <a:defRPr/>
            </a:pPr>
            <a:r>
              <a:rPr lang="en-US" altLang="en-US" sz="3900" dirty="0">
                <a:solidFill>
                  <a:srgbClr val="9AAF19"/>
                </a:solidFill>
                <a:latin typeface="Tw Cen MT" panose="020B0602020104020603" pitchFamily="34" charset="0"/>
                <a:ea typeface="+mj-ea"/>
              </a:rPr>
              <a:t>	Unix File System &amp; Commands</a:t>
            </a:r>
          </a:p>
          <a:p>
            <a:pPr eaLnBrk="1" hangingPunct="1">
              <a:defRPr/>
            </a:pPr>
            <a:endParaRPr lang="en-US" altLang="en-US" dirty="0"/>
          </a:p>
          <a:p>
            <a:pPr eaLnBrk="1" hangingPunct="1">
              <a:defRPr/>
            </a:pPr>
            <a:endParaRPr lang="en-US" altLang="en-US" dirty="0"/>
          </a:p>
        </p:txBody>
      </p:sp>
      <p:sp>
        <p:nvSpPr>
          <p:cNvPr id="28676" name="Slide Number Placeholder 3">
            <a:extLst>
              <a:ext uri="{FF2B5EF4-FFF2-40B4-BE49-F238E27FC236}">
                <a16:creationId xmlns:a16="http://schemas.microsoft.com/office/drawing/2014/main" id="{1D550A18-3876-4C53-89C7-4087362E2B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9870B9F7-6D15-445E-AEA5-807849689E2A}" type="slidenum">
              <a:rPr lang="en-US" altLang="en-US" sz="900">
                <a:solidFill>
                  <a:schemeClr val="bg2"/>
                </a:solidFill>
                <a:latin typeface="Arial" panose="020B0604020202020204" pitchFamily="34" charset="0"/>
              </a:rPr>
              <a:pPr/>
              <a:t>13</a:t>
            </a:fld>
            <a:endParaRPr lang="en-US" altLang="en-US" sz="900">
              <a:solidFill>
                <a:schemeClr val="bg2"/>
              </a:solidFill>
              <a:latin typeface="Arial" panose="020B0604020202020204"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a:extLst>
              <a:ext uri="{FF2B5EF4-FFF2-40B4-BE49-F238E27FC236}">
                <a16:creationId xmlns:a16="http://schemas.microsoft.com/office/drawing/2014/main" id="{F6E92119-4C16-4758-A791-DD93935E1BD2}"/>
              </a:ext>
            </a:extLst>
          </p:cNvPr>
          <p:cNvSpPr>
            <a:spLocks noGrp="1"/>
          </p:cNvSpPr>
          <p:nvPr>
            <p:ph type="title"/>
          </p:nvPr>
        </p:nvSpPr>
        <p:spPr>
          <a:xfrm>
            <a:off x="457200" y="152400"/>
            <a:ext cx="6553200" cy="758825"/>
          </a:xfrm>
        </p:spPr>
        <p:txBody>
          <a:bodyPr anchor="b"/>
          <a:lstStyle/>
          <a:p>
            <a:pPr eaLnBrk="1" hangingPunct="1"/>
            <a:r>
              <a:rPr lang="en-US" altLang="en-US"/>
              <a:t>sqlplus</a:t>
            </a:r>
          </a:p>
        </p:txBody>
      </p:sp>
      <p:sp>
        <p:nvSpPr>
          <p:cNvPr id="144388" name="Content Placeholder 2">
            <a:extLst>
              <a:ext uri="{FF2B5EF4-FFF2-40B4-BE49-F238E27FC236}">
                <a16:creationId xmlns:a16="http://schemas.microsoft.com/office/drawing/2014/main" id="{AC07EF23-D746-45AB-A86D-805C63CCFAE1}"/>
              </a:ext>
            </a:extLst>
          </p:cNvPr>
          <p:cNvSpPr>
            <a:spLocks noGrp="1"/>
          </p:cNvSpPr>
          <p:nvPr>
            <p:ph idx="1"/>
          </p:nvPr>
        </p:nvSpPr>
        <p:spPr/>
        <p:txBody>
          <a:bodyPr lIns="91440" rIns="91440">
            <a:normAutofit fontScale="77500" lnSpcReduction="20000"/>
          </a:bodyPr>
          <a:lstStyle/>
          <a:p>
            <a:pPr eaLnBrk="1" hangingPunct="1">
              <a:defRPr/>
            </a:pPr>
            <a:r>
              <a:rPr lang="en-US" altLang="en-US" sz="1600" dirty="0" err="1"/>
              <a:t>sqlplus</a:t>
            </a:r>
            <a:r>
              <a:rPr lang="en-US" altLang="en-US" sz="1600" dirty="0"/>
              <a:t> -s </a:t>
            </a:r>
            <a:r>
              <a:rPr lang="en-US" altLang="en-US" sz="1600" dirty="0" err="1"/>
              <a:t>scott</a:t>
            </a:r>
            <a:r>
              <a:rPr lang="en-US" altLang="en-US" sz="1600" dirty="0"/>
              <a:t>/tiger &lt;&lt;EOF </a:t>
            </a:r>
          </a:p>
          <a:p>
            <a:pPr eaLnBrk="1" hangingPunct="1">
              <a:buFontTx/>
              <a:buNone/>
              <a:defRPr/>
            </a:pPr>
            <a:r>
              <a:rPr lang="en-US" altLang="en-US" sz="1600" dirty="0"/>
              <a:t>   SET SERVEROUTPUT ON </a:t>
            </a:r>
          </a:p>
          <a:p>
            <a:pPr eaLnBrk="1" hangingPunct="1">
              <a:buFontTx/>
              <a:buNone/>
              <a:defRPr/>
            </a:pPr>
            <a:r>
              <a:rPr lang="en-US" altLang="en-US" sz="1600" dirty="0"/>
              <a:t>   SET FEED OFF spool aaa.txt BEGIN DBMS_OUTPUT.PUT_LINE('xyz'); END; / spool off EOF</a:t>
            </a:r>
          </a:p>
          <a:p>
            <a:pPr eaLnBrk="1" hangingPunct="1">
              <a:defRPr/>
            </a:pPr>
            <a:endParaRPr lang="en-US" altLang="en-US" sz="1600" dirty="0"/>
          </a:p>
          <a:p>
            <a:pPr eaLnBrk="1" hangingPunct="1">
              <a:defRPr/>
            </a:pPr>
            <a:r>
              <a:rPr lang="en-US" altLang="en-US" sz="1600" dirty="0" err="1"/>
              <a:t>sqlplus</a:t>
            </a:r>
            <a:r>
              <a:rPr lang="en-US" altLang="en-US" sz="1600" dirty="0"/>
              <a:t> -s </a:t>
            </a:r>
            <a:r>
              <a:rPr lang="en-US" altLang="en-US" sz="1600" dirty="0" err="1"/>
              <a:t>scott</a:t>
            </a:r>
            <a:r>
              <a:rPr lang="en-US" altLang="en-US" sz="1600" dirty="0"/>
              <a:t>/tiger &lt;&lt;EOF </a:t>
            </a:r>
          </a:p>
          <a:p>
            <a:pPr eaLnBrk="1" hangingPunct="1">
              <a:buFontTx/>
              <a:buNone/>
              <a:defRPr/>
            </a:pPr>
            <a:r>
              <a:rPr lang="en-US" altLang="en-US" sz="1600" dirty="0"/>
              <a:t>  SET SERVEROUTPUT ON </a:t>
            </a:r>
          </a:p>
          <a:p>
            <a:pPr eaLnBrk="1" hangingPunct="1">
              <a:buFontTx/>
              <a:buNone/>
              <a:defRPr/>
            </a:pPr>
            <a:r>
              <a:rPr lang="en-US" altLang="en-US" sz="1600" dirty="0"/>
              <a:t>  SET FEED OFF spool aaa.txt </a:t>
            </a:r>
          </a:p>
          <a:p>
            <a:pPr eaLnBrk="1" hangingPunct="1">
              <a:buFontTx/>
              <a:buNone/>
              <a:defRPr/>
            </a:pPr>
            <a:r>
              <a:rPr lang="en-US" altLang="en-US" sz="1600" dirty="0"/>
              <a:t>  BEGIN </a:t>
            </a:r>
          </a:p>
          <a:p>
            <a:pPr eaLnBrk="1" hangingPunct="1">
              <a:buFontTx/>
              <a:buNone/>
              <a:defRPr/>
            </a:pPr>
            <a:r>
              <a:rPr lang="en-US" altLang="en-US" sz="1600" dirty="0"/>
              <a:t>  DBMS_OUTPUT.PUT_LINE('xyz'); </a:t>
            </a:r>
          </a:p>
          <a:p>
            <a:pPr eaLnBrk="1" hangingPunct="1">
              <a:buFontTx/>
              <a:buNone/>
              <a:defRPr/>
            </a:pPr>
            <a:r>
              <a:rPr lang="en-US" altLang="en-US" sz="1600" dirty="0"/>
              <a:t>  END; / spool off EOF</a:t>
            </a:r>
          </a:p>
          <a:p>
            <a:pPr eaLnBrk="1" hangingPunct="1">
              <a:buFontTx/>
              <a:buNone/>
              <a:defRPr/>
            </a:pPr>
            <a:endParaRPr lang="en-US" altLang="en-US" sz="1600" dirty="0"/>
          </a:p>
          <a:p>
            <a:pPr eaLnBrk="1" hangingPunct="1">
              <a:buFontTx/>
              <a:buNone/>
              <a:defRPr/>
            </a:pPr>
            <a:r>
              <a:rPr lang="en-US" altLang="en-US" sz="1600" dirty="0"/>
              <a:t>set </a:t>
            </a:r>
            <a:r>
              <a:rPr lang="en-US" altLang="en-US" sz="1600" dirty="0" err="1"/>
              <a:t>serveroutput</a:t>
            </a:r>
            <a:r>
              <a:rPr lang="en-US" altLang="en-US" sz="1600" dirty="0"/>
              <a:t> &lt;ON | OFF&gt; - Display Output From DBMS_OUTPUT.PUT_LINE built-in package</a:t>
            </a:r>
          </a:p>
          <a:p>
            <a:pPr eaLnBrk="1" hangingPunct="1">
              <a:buFontTx/>
              <a:buNone/>
              <a:defRPr/>
            </a:pPr>
            <a:r>
              <a:rPr lang="en-US" altLang="en-US" sz="1600" dirty="0"/>
              <a:t>SET COLSEP &lt;column separator&gt; - Column Separators - SET COLSEP ‘,’</a:t>
            </a:r>
          </a:p>
          <a:p>
            <a:pPr eaLnBrk="1" hangingPunct="1">
              <a:buFontTx/>
              <a:buNone/>
              <a:defRPr/>
            </a:pPr>
            <a:r>
              <a:rPr lang="en-US" altLang="en-US" sz="1600" dirty="0"/>
              <a:t>SET HEAD &lt;OFF | ON&gt;  - display headers</a:t>
            </a:r>
          </a:p>
          <a:p>
            <a:pPr eaLnBrk="1" hangingPunct="1">
              <a:buFontTx/>
              <a:buNone/>
              <a:defRPr/>
            </a:pPr>
            <a:r>
              <a:rPr lang="en-US" altLang="en-US" sz="1600" dirty="0"/>
              <a:t>SET LINESIZE &lt;integer&gt; , SET PAGESIZE &lt;integer&gt;</a:t>
            </a:r>
          </a:p>
          <a:p>
            <a:pPr eaLnBrk="1" hangingPunct="1">
              <a:buFontTx/>
              <a:buNone/>
              <a:defRPr/>
            </a:pPr>
            <a:r>
              <a:rPr lang="en-US" altLang="en-US" sz="1600" dirty="0"/>
              <a:t>exec </a:t>
            </a:r>
            <a:r>
              <a:rPr lang="en-US" altLang="en-US" sz="1600" dirty="0" err="1"/>
              <a:t>demoexec</a:t>
            </a:r>
            <a:r>
              <a:rPr lang="en-US" altLang="en-US" sz="1600" dirty="0"/>
              <a:t> – Run Stored Procedure</a:t>
            </a:r>
          </a:p>
          <a:p>
            <a:pPr eaLnBrk="1" hangingPunct="1">
              <a:buFontTx/>
              <a:buNone/>
              <a:defRPr/>
            </a:pPr>
            <a:r>
              <a:rPr lang="en-US" altLang="en-US" sz="1600" dirty="0"/>
              <a:t>Run Script : @ &lt;</a:t>
            </a:r>
            <a:r>
              <a:rPr lang="en-US" altLang="en-US" sz="1600" dirty="0" err="1"/>
              <a:t>path_and_script_name</a:t>
            </a:r>
            <a:r>
              <a:rPr lang="en-US" altLang="en-US" sz="1600" dirty="0"/>
              <a:t>&gt; @c:\oracle\product\ora102\</a:t>
            </a:r>
            <a:r>
              <a:rPr lang="en-US" altLang="en-US" sz="1600" dirty="0" err="1"/>
              <a:t>rdbms</a:t>
            </a:r>
            <a:r>
              <a:rPr lang="en-US" altLang="en-US" sz="1600" dirty="0"/>
              <a:t>\admin\</a:t>
            </a:r>
            <a:r>
              <a:rPr lang="en-US" altLang="en-US" sz="1600" dirty="0" err="1"/>
              <a:t>catplan.sql</a:t>
            </a:r>
            <a:endParaRPr lang="en-US" altLang="en-US" sz="1600" dirty="0"/>
          </a:p>
          <a:p>
            <a:pPr eaLnBrk="1" hangingPunct="1">
              <a:defRPr/>
            </a:pPr>
            <a:endParaRPr lang="en-US" altLang="en-US" sz="1600" dirty="0"/>
          </a:p>
        </p:txBody>
      </p:sp>
      <p:sp>
        <p:nvSpPr>
          <p:cNvPr id="150532" name="Slide Number Placeholder 1">
            <a:extLst>
              <a:ext uri="{FF2B5EF4-FFF2-40B4-BE49-F238E27FC236}">
                <a16:creationId xmlns:a16="http://schemas.microsoft.com/office/drawing/2014/main" id="{AE24AAD0-4817-424B-B4CF-0517672002B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F8C1A6CE-DD37-4ADE-8C95-08C1C1A6EE09}" type="slidenum">
              <a:rPr lang="en-US" altLang="en-US" sz="900">
                <a:solidFill>
                  <a:schemeClr val="bg2"/>
                </a:solidFill>
                <a:latin typeface="Arial" panose="020B0604020202020204" pitchFamily="34" charset="0"/>
              </a:rPr>
              <a:pPr/>
              <a:t>130</a:t>
            </a:fld>
            <a:endParaRPr lang="en-US" altLang="en-US" sz="900">
              <a:solidFill>
                <a:schemeClr val="bg2"/>
              </a:solidFill>
              <a:latin typeface="Arial" panose="020B060402020202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a:extLst>
              <a:ext uri="{FF2B5EF4-FFF2-40B4-BE49-F238E27FC236}">
                <a16:creationId xmlns:a16="http://schemas.microsoft.com/office/drawing/2014/main" id="{F8DCF154-AEBA-463B-BDF1-FABC6D51F9D4}"/>
              </a:ext>
            </a:extLst>
          </p:cNvPr>
          <p:cNvSpPr>
            <a:spLocks noGrp="1"/>
          </p:cNvSpPr>
          <p:nvPr>
            <p:ph type="title"/>
          </p:nvPr>
        </p:nvSpPr>
        <p:spPr>
          <a:xfrm>
            <a:off x="457200" y="152400"/>
            <a:ext cx="6553200" cy="758825"/>
          </a:xfrm>
        </p:spPr>
        <p:txBody>
          <a:bodyPr anchor="b"/>
          <a:lstStyle/>
          <a:p>
            <a:pPr eaLnBrk="1" hangingPunct="1"/>
            <a:r>
              <a:rPr lang="en-US" altLang="en-US"/>
              <a:t>Calling Other Programs</a:t>
            </a:r>
          </a:p>
        </p:txBody>
      </p:sp>
      <p:sp>
        <p:nvSpPr>
          <p:cNvPr id="145412" name="Content Placeholder 2">
            <a:extLst>
              <a:ext uri="{FF2B5EF4-FFF2-40B4-BE49-F238E27FC236}">
                <a16:creationId xmlns:a16="http://schemas.microsoft.com/office/drawing/2014/main" id="{C0C64FC0-7E89-4A1A-9918-D222E922D4BE}"/>
              </a:ext>
            </a:extLst>
          </p:cNvPr>
          <p:cNvSpPr>
            <a:spLocks noGrp="1"/>
          </p:cNvSpPr>
          <p:nvPr>
            <p:ph idx="1"/>
          </p:nvPr>
        </p:nvSpPr>
        <p:spPr/>
        <p:txBody>
          <a:bodyPr lIns="91440" rIns="91440">
            <a:normAutofit fontScale="92500" lnSpcReduction="20000"/>
          </a:bodyPr>
          <a:lstStyle/>
          <a:p>
            <a:pPr eaLnBrk="1" hangingPunct="1">
              <a:buFontTx/>
              <a:buNone/>
              <a:defRPr/>
            </a:pPr>
            <a:r>
              <a:rPr lang="en-US" altLang="en-US" sz="2400" dirty="0"/>
              <a:t>Java</a:t>
            </a:r>
          </a:p>
          <a:p>
            <a:pPr eaLnBrk="1" hangingPunct="1">
              <a:defRPr/>
            </a:pPr>
            <a:r>
              <a:rPr lang="en-US" altLang="en-US" sz="2400" dirty="0"/>
              <a:t>Define Your class path if </a:t>
            </a:r>
            <a:r>
              <a:rPr lang="en-US" altLang="en-US" sz="2400" dirty="0" err="1"/>
              <a:t>nessasary</a:t>
            </a:r>
            <a:r>
              <a:rPr lang="en-US" altLang="en-US" sz="2400" dirty="0"/>
              <a:t> , if not it will take the global </a:t>
            </a:r>
            <a:r>
              <a:rPr lang="en-US" altLang="en-US" sz="2400" dirty="0" err="1"/>
              <a:t>classpath</a:t>
            </a:r>
            <a:endParaRPr lang="en-US" altLang="en-US" sz="2400" dirty="0"/>
          </a:p>
          <a:p>
            <a:pPr eaLnBrk="1" hangingPunct="1">
              <a:defRPr/>
            </a:pPr>
            <a:r>
              <a:rPr lang="en-US" altLang="en-US" sz="2400" dirty="0"/>
              <a:t>Java </a:t>
            </a:r>
            <a:r>
              <a:rPr lang="en-US" altLang="en-US" sz="2400" dirty="0" err="1"/>
              <a:t>cp</a:t>
            </a:r>
            <a:r>
              <a:rPr lang="en-US" altLang="en-US" sz="2400" dirty="0"/>
              <a:t> -$</a:t>
            </a:r>
            <a:r>
              <a:rPr lang="en-US" altLang="en-US" sz="2400" dirty="0" err="1"/>
              <a:t>classpath</a:t>
            </a:r>
            <a:r>
              <a:rPr lang="en-US" altLang="en-US" sz="2400" dirty="0"/>
              <a:t> –Dvar1 –Dvar2 </a:t>
            </a:r>
            <a:r>
              <a:rPr lang="en-US" altLang="en-US" sz="2400" dirty="0" err="1"/>
              <a:t>com.db.dbiq.classname</a:t>
            </a:r>
            <a:r>
              <a:rPr lang="en-US" altLang="en-US" sz="2400" dirty="0"/>
              <a:t> </a:t>
            </a:r>
          </a:p>
          <a:p>
            <a:pPr eaLnBrk="1" hangingPunct="1">
              <a:defRPr/>
            </a:pPr>
            <a:r>
              <a:rPr lang="en-US" altLang="en-US" sz="2400" dirty="0"/>
              <a:t>When you run with java check the JAVA_HOME and PATH</a:t>
            </a:r>
          </a:p>
          <a:p>
            <a:pPr eaLnBrk="1" hangingPunct="1">
              <a:buFontTx/>
              <a:buNone/>
              <a:defRPr/>
            </a:pPr>
            <a:r>
              <a:rPr lang="en-US" altLang="en-US" sz="2400" dirty="0"/>
              <a:t>C or C++</a:t>
            </a:r>
          </a:p>
          <a:p>
            <a:pPr eaLnBrk="1" hangingPunct="1">
              <a:buFontTx/>
              <a:buNone/>
              <a:defRPr/>
            </a:pPr>
            <a:r>
              <a:rPr lang="en-US" altLang="en-US" sz="2400" dirty="0" err="1"/>
              <a:t>gcc</a:t>
            </a:r>
            <a:r>
              <a:rPr lang="en-US" altLang="en-US" sz="2400" dirty="0"/>
              <a:t> &lt;</a:t>
            </a:r>
            <a:r>
              <a:rPr lang="en-US" altLang="en-US" sz="2400" dirty="0" err="1"/>
              <a:t>main.c</a:t>
            </a:r>
            <a:r>
              <a:rPr lang="en-US" altLang="en-US" sz="2400" dirty="0"/>
              <a:t>&gt; -o &lt;</a:t>
            </a:r>
            <a:r>
              <a:rPr lang="en-US" altLang="en-US" sz="2400" dirty="0" err="1"/>
              <a:t>main.out</a:t>
            </a:r>
            <a:r>
              <a:rPr lang="en-US" altLang="en-US" sz="2400" dirty="0"/>
              <a:t>&gt;</a:t>
            </a:r>
          </a:p>
          <a:p>
            <a:pPr eaLnBrk="1" hangingPunct="1">
              <a:buFontTx/>
              <a:buNone/>
              <a:defRPr/>
            </a:pPr>
            <a:r>
              <a:rPr lang="en-US" altLang="en-US" sz="2400" dirty="0"/>
              <a:t>g++ main.cpp then type </a:t>
            </a:r>
            <a:r>
              <a:rPr lang="en-US" altLang="en-US" sz="2400" dirty="0" err="1"/>
              <a:t>main.out</a:t>
            </a:r>
            <a:endParaRPr lang="en-US" altLang="en-US" sz="2400" dirty="0"/>
          </a:p>
          <a:p>
            <a:pPr eaLnBrk="1" hangingPunct="1">
              <a:buFontTx/>
              <a:buNone/>
              <a:defRPr/>
            </a:pPr>
            <a:endParaRPr lang="en-US" altLang="en-US" sz="2400" dirty="0"/>
          </a:p>
          <a:p>
            <a:pPr eaLnBrk="1" hangingPunct="1">
              <a:buFontTx/>
              <a:buNone/>
              <a:defRPr/>
            </a:pPr>
            <a:endParaRPr lang="en-US" altLang="en-US" sz="2400" dirty="0"/>
          </a:p>
        </p:txBody>
      </p:sp>
      <p:sp>
        <p:nvSpPr>
          <p:cNvPr id="151556" name="Slide Number Placeholder 1">
            <a:extLst>
              <a:ext uri="{FF2B5EF4-FFF2-40B4-BE49-F238E27FC236}">
                <a16:creationId xmlns:a16="http://schemas.microsoft.com/office/drawing/2014/main" id="{AB7B9C70-17CF-4697-A635-BA55F6F29B2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782FE788-98E2-4369-8D53-AD0D0B4502EC}" type="slidenum">
              <a:rPr lang="en-US" altLang="en-US" sz="900">
                <a:solidFill>
                  <a:schemeClr val="bg2"/>
                </a:solidFill>
                <a:latin typeface="Arial" panose="020B0604020202020204" pitchFamily="34" charset="0"/>
              </a:rPr>
              <a:pPr/>
              <a:t>131</a:t>
            </a:fld>
            <a:endParaRPr lang="en-US" altLang="en-US" sz="900">
              <a:solidFill>
                <a:schemeClr val="bg2"/>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4">
            <a:extLst>
              <a:ext uri="{FF2B5EF4-FFF2-40B4-BE49-F238E27FC236}">
                <a16:creationId xmlns:a16="http://schemas.microsoft.com/office/drawing/2014/main" id="{4E02DFF0-38D0-4F8D-89E3-A3BA61ECA4AF}"/>
              </a:ext>
            </a:extLst>
          </p:cNvPr>
          <p:cNvSpPr>
            <a:spLocks noGrp="1" noChangeArrowheads="1"/>
          </p:cNvSpPr>
          <p:nvPr>
            <p:ph type="title"/>
          </p:nvPr>
        </p:nvSpPr>
        <p:spPr>
          <a:xfrm>
            <a:off x="457200" y="152400"/>
            <a:ext cx="6553200" cy="758825"/>
          </a:xfrm>
        </p:spPr>
        <p:txBody>
          <a:bodyPr anchor="b"/>
          <a:lstStyle/>
          <a:p>
            <a:pPr eaLnBrk="1" hangingPunct="1"/>
            <a:r>
              <a:rPr lang="en-US" altLang="en-US"/>
              <a:t>The UNIX File System</a:t>
            </a:r>
          </a:p>
        </p:txBody>
      </p:sp>
      <p:sp>
        <p:nvSpPr>
          <p:cNvPr id="23556" name="Rectangle 25">
            <a:extLst>
              <a:ext uri="{FF2B5EF4-FFF2-40B4-BE49-F238E27FC236}">
                <a16:creationId xmlns:a16="http://schemas.microsoft.com/office/drawing/2014/main" id="{46E40C4F-A01C-4A7F-8B63-A13B225F5E54}"/>
              </a:ext>
            </a:extLst>
          </p:cNvPr>
          <p:cNvSpPr>
            <a:spLocks noGrp="1" noChangeArrowheads="1"/>
          </p:cNvSpPr>
          <p:nvPr>
            <p:ph idx="1"/>
          </p:nvPr>
        </p:nvSpPr>
        <p:spPr>
          <a:xfrm>
            <a:off x="457200" y="1246188"/>
            <a:ext cx="8229600" cy="4651375"/>
          </a:xfrm>
        </p:spPr>
        <p:txBody>
          <a:bodyPr lIns="91440" rIns="91440"/>
          <a:lstStyle/>
          <a:p>
            <a:pPr eaLnBrk="1" hangingPunct="1">
              <a:defRPr/>
            </a:pPr>
            <a:r>
              <a:rPr lang="en-US" altLang="en-US" dirty="0"/>
              <a:t>A file system is a logical method for organizing and storing large amounts of information in a way which makes it easy to manage.</a:t>
            </a:r>
          </a:p>
          <a:p>
            <a:pPr eaLnBrk="1" hangingPunct="1">
              <a:defRPr/>
            </a:pPr>
            <a:endParaRPr lang="en-US" altLang="en-US" dirty="0"/>
          </a:p>
          <a:p>
            <a:pPr eaLnBrk="1" hangingPunct="1">
              <a:defRPr/>
            </a:pPr>
            <a:r>
              <a:rPr lang="en-US" altLang="en-US" dirty="0"/>
              <a:t>There can be more than one file systems on any UNIX operating systems </a:t>
            </a:r>
          </a:p>
          <a:p>
            <a:pPr eaLnBrk="1" hangingPunct="1">
              <a:defRPr/>
            </a:pPr>
            <a:endParaRPr lang="en-US" altLang="en-US" dirty="0"/>
          </a:p>
          <a:p>
            <a:pPr eaLnBrk="1" hangingPunct="1">
              <a:defRPr/>
            </a:pPr>
            <a:r>
              <a:rPr lang="en-US" altLang="en-US" dirty="0"/>
              <a:t>There can be more than one type of file systems</a:t>
            </a:r>
          </a:p>
          <a:p>
            <a:pPr eaLnBrk="1" hangingPunct="1">
              <a:defRPr/>
            </a:pPr>
            <a:endParaRPr lang="en-US" altLang="en-US" dirty="0"/>
          </a:p>
          <a:p>
            <a:pPr eaLnBrk="1" hangingPunct="1">
              <a:defRPr/>
            </a:pPr>
            <a:r>
              <a:rPr lang="en-US" altLang="en-US" dirty="0"/>
              <a:t>Each disk file system on the UNIX operating system will have the following structure</a:t>
            </a:r>
          </a:p>
          <a:p>
            <a:pPr eaLnBrk="1" hangingPunct="1">
              <a:defRPr/>
            </a:pPr>
            <a:endParaRPr lang="en-US" altLang="en-US" dirty="0"/>
          </a:p>
        </p:txBody>
      </p:sp>
      <p:sp>
        <p:nvSpPr>
          <p:cNvPr id="29700" name="Slide Number Placeholder 1">
            <a:extLst>
              <a:ext uri="{FF2B5EF4-FFF2-40B4-BE49-F238E27FC236}">
                <a16:creationId xmlns:a16="http://schemas.microsoft.com/office/drawing/2014/main" id="{05CFDE7D-0EEC-4BDA-AF3D-CCF616F353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FA1FA201-03DB-480F-9D32-07BDDE6AADB5}" type="slidenum">
              <a:rPr lang="en-US" altLang="en-US" sz="900">
                <a:solidFill>
                  <a:schemeClr val="bg2"/>
                </a:solidFill>
                <a:latin typeface="Arial" panose="020B0604020202020204" pitchFamily="34" charset="0"/>
              </a:rPr>
              <a:pPr/>
              <a:t>14</a:t>
            </a:fld>
            <a:endParaRPr lang="en-US" altLang="en-US" sz="900">
              <a:solidFill>
                <a:schemeClr val="bg2"/>
              </a:solidFill>
              <a:latin typeface="Arial" panose="020B0604020202020204" pitchFamily="34" charset="0"/>
            </a:endParaRPr>
          </a:p>
        </p:txBody>
      </p:sp>
      <p:graphicFrame>
        <p:nvGraphicFramePr>
          <p:cNvPr id="29701" name="Object 1024">
            <a:extLst>
              <a:ext uri="{FF2B5EF4-FFF2-40B4-BE49-F238E27FC236}">
                <a16:creationId xmlns:a16="http://schemas.microsoft.com/office/drawing/2014/main" id="{3CAA2159-128A-4F95-8018-F218B66B92E3}"/>
              </a:ext>
            </a:extLst>
          </p:cNvPr>
          <p:cNvGraphicFramePr>
            <a:graphicFrameLocks noChangeAspect="1"/>
          </p:cNvGraphicFramePr>
          <p:nvPr/>
        </p:nvGraphicFramePr>
        <p:xfrm>
          <a:off x="352425" y="5608638"/>
          <a:ext cx="7912100" cy="1187450"/>
        </p:xfrm>
        <a:graphic>
          <a:graphicData uri="http://schemas.openxmlformats.org/presentationml/2006/ole">
            <mc:AlternateContent xmlns:mc="http://schemas.openxmlformats.org/markup-compatibility/2006">
              <mc:Choice xmlns:v="urn:schemas-microsoft-com:vml" Requires="v">
                <p:oleObj spid="_x0000_s29702" name="Worksheet" r:id="rId3" imgW="4400931" imgH="638454" progId="Excel.Sheet.8">
                  <p:embed/>
                </p:oleObj>
              </mc:Choice>
              <mc:Fallback>
                <p:oleObj name="Worksheet" r:id="rId3" imgW="4400931" imgH="638454" progId="Excel.Shee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 y="5608638"/>
                        <a:ext cx="79121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a:extLst>
              <a:ext uri="{FF2B5EF4-FFF2-40B4-BE49-F238E27FC236}">
                <a16:creationId xmlns:a16="http://schemas.microsoft.com/office/drawing/2014/main" id="{C9476A88-3E07-4F17-95FA-2ECC982FE21A}"/>
              </a:ext>
            </a:extLst>
          </p:cNvPr>
          <p:cNvSpPr>
            <a:spLocks noGrp="1" noChangeArrowheads="1"/>
          </p:cNvSpPr>
          <p:nvPr>
            <p:ph type="title"/>
          </p:nvPr>
        </p:nvSpPr>
        <p:spPr>
          <a:xfrm>
            <a:off x="457200" y="152400"/>
            <a:ext cx="6553200" cy="758825"/>
          </a:xfrm>
        </p:spPr>
        <p:txBody>
          <a:bodyPr anchor="b"/>
          <a:lstStyle/>
          <a:p>
            <a:pPr eaLnBrk="1" hangingPunct="1"/>
            <a:r>
              <a:rPr lang="en-US" altLang="en-US"/>
              <a:t>UNIX File System structure</a:t>
            </a:r>
          </a:p>
        </p:txBody>
      </p:sp>
      <p:sp>
        <p:nvSpPr>
          <p:cNvPr id="2" name="Content Placeholder 1">
            <a:extLst>
              <a:ext uri="{FF2B5EF4-FFF2-40B4-BE49-F238E27FC236}">
                <a16:creationId xmlns:a16="http://schemas.microsoft.com/office/drawing/2014/main" id="{5A83610C-3CCB-483A-B551-158CE671FBA0}"/>
              </a:ext>
            </a:extLst>
          </p:cNvPr>
          <p:cNvSpPr>
            <a:spLocks noGrp="1"/>
          </p:cNvSpPr>
          <p:nvPr>
            <p:ph idx="1"/>
          </p:nvPr>
        </p:nvSpPr>
        <p:spPr/>
        <p:txBody>
          <a:bodyPr/>
          <a:lstStyle/>
          <a:p>
            <a:pPr eaLnBrk="1" hangingPunct="1">
              <a:defRPr/>
            </a:pPr>
            <a:endParaRPr lang="en-IN"/>
          </a:p>
        </p:txBody>
      </p:sp>
      <p:sp>
        <p:nvSpPr>
          <p:cNvPr id="30724" name="Slide Number Placeholder 1">
            <a:extLst>
              <a:ext uri="{FF2B5EF4-FFF2-40B4-BE49-F238E27FC236}">
                <a16:creationId xmlns:a16="http://schemas.microsoft.com/office/drawing/2014/main" id="{7C331D1D-7EA9-4B6D-8F5F-48F058D535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67E5AFA8-60A8-42CD-B325-1B5D55D52B6C}" type="slidenum">
              <a:rPr lang="en-US" altLang="en-US" sz="900">
                <a:solidFill>
                  <a:schemeClr val="bg2"/>
                </a:solidFill>
                <a:latin typeface="Arial" panose="020B0604020202020204" pitchFamily="34" charset="0"/>
              </a:rPr>
              <a:pPr/>
              <a:t>15</a:t>
            </a:fld>
            <a:endParaRPr lang="en-US" altLang="en-US" sz="900">
              <a:solidFill>
                <a:schemeClr val="bg2"/>
              </a:solidFill>
              <a:latin typeface="Arial" panose="020B0604020202020204" pitchFamily="34" charset="0"/>
            </a:endParaRPr>
          </a:p>
        </p:txBody>
      </p:sp>
      <p:graphicFrame>
        <p:nvGraphicFramePr>
          <p:cNvPr id="30725" name="Object 1024">
            <a:extLst>
              <a:ext uri="{FF2B5EF4-FFF2-40B4-BE49-F238E27FC236}">
                <a16:creationId xmlns:a16="http://schemas.microsoft.com/office/drawing/2014/main" id="{610686FA-DB33-43E7-B236-F8882B4BE67F}"/>
              </a:ext>
            </a:extLst>
          </p:cNvPr>
          <p:cNvGraphicFramePr>
            <a:graphicFrameLocks noChangeAspect="1"/>
          </p:cNvGraphicFramePr>
          <p:nvPr/>
        </p:nvGraphicFramePr>
        <p:xfrm>
          <a:off x="1042988" y="1427163"/>
          <a:ext cx="5867400" cy="4197350"/>
        </p:xfrm>
        <a:graphic>
          <a:graphicData uri="http://schemas.openxmlformats.org/presentationml/2006/ole">
            <mc:AlternateContent xmlns:mc="http://schemas.openxmlformats.org/markup-compatibility/2006">
              <mc:Choice xmlns:v="urn:schemas-microsoft-com:vml" Requires="v">
                <p:oleObj spid="_x0000_s30726" name="Worksheet" r:id="rId3" imgW="4981956" imgH="3239008" progId="Excel.Sheet.8">
                  <p:embed/>
                </p:oleObj>
              </mc:Choice>
              <mc:Fallback>
                <p:oleObj name="Worksheet" r:id="rId3" imgW="4981956" imgH="3239008" progId="Excel.Shee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27163"/>
                        <a:ext cx="5867400"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5">
            <a:extLst>
              <a:ext uri="{FF2B5EF4-FFF2-40B4-BE49-F238E27FC236}">
                <a16:creationId xmlns:a16="http://schemas.microsoft.com/office/drawing/2014/main" id="{716BEF71-E14B-4C2F-8A0F-9BE7991A8010}"/>
              </a:ext>
            </a:extLst>
          </p:cNvPr>
          <p:cNvSpPr>
            <a:spLocks noGrp="1" noChangeArrowheads="1"/>
          </p:cNvSpPr>
          <p:nvPr>
            <p:ph type="title"/>
          </p:nvPr>
        </p:nvSpPr>
        <p:spPr>
          <a:xfrm>
            <a:off x="457200" y="152400"/>
            <a:ext cx="6553200" cy="758825"/>
          </a:xfrm>
        </p:spPr>
        <p:txBody>
          <a:bodyPr anchor="b"/>
          <a:lstStyle/>
          <a:p>
            <a:pPr eaLnBrk="1" hangingPunct="1"/>
            <a:r>
              <a:rPr lang="en-US" altLang="en-US"/>
              <a:t>The UNIX file system</a:t>
            </a:r>
          </a:p>
        </p:txBody>
      </p:sp>
      <p:sp>
        <p:nvSpPr>
          <p:cNvPr id="25604" name="Rectangle 16">
            <a:extLst>
              <a:ext uri="{FF2B5EF4-FFF2-40B4-BE49-F238E27FC236}">
                <a16:creationId xmlns:a16="http://schemas.microsoft.com/office/drawing/2014/main" id="{BAAEF990-962C-4813-9927-F1DC862091FE}"/>
              </a:ext>
            </a:extLst>
          </p:cNvPr>
          <p:cNvSpPr>
            <a:spLocks noGrp="1" noChangeArrowheads="1"/>
          </p:cNvSpPr>
          <p:nvPr>
            <p:ph idx="1"/>
          </p:nvPr>
        </p:nvSpPr>
        <p:spPr/>
        <p:txBody>
          <a:bodyPr lIns="91440" rIns="91440">
            <a:normAutofit fontScale="92500" lnSpcReduction="20000"/>
          </a:bodyPr>
          <a:lstStyle/>
          <a:p>
            <a:pPr eaLnBrk="1" hangingPunct="1">
              <a:defRPr/>
            </a:pPr>
            <a:r>
              <a:rPr lang="en-US" altLang="en-US" dirty="0"/>
              <a:t> </a:t>
            </a:r>
            <a:r>
              <a:rPr lang="en-US" altLang="en-US" sz="2800" dirty="0"/>
              <a:t>Hierarchical file system  </a:t>
            </a:r>
          </a:p>
          <a:p>
            <a:pPr eaLnBrk="1" hangingPunct="1">
              <a:defRPr/>
            </a:pPr>
            <a:endParaRPr lang="en-US" altLang="en-US" sz="2800" dirty="0"/>
          </a:p>
          <a:p>
            <a:pPr eaLnBrk="1" hangingPunct="1">
              <a:defRPr/>
            </a:pPr>
            <a:r>
              <a:rPr lang="en-US" altLang="en-US" sz="2800" dirty="0"/>
              <a:t>UNIX file system comprises of a tree like structure consists of files and directories.</a:t>
            </a:r>
          </a:p>
          <a:p>
            <a:pPr eaLnBrk="1" hangingPunct="1">
              <a:defRPr/>
            </a:pPr>
            <a:endParaRPr lang="en-US" altLang="en-US" sz="2800" dirty="0"/>
          </a:p>
          <a:p>
            <a:pPr eaLnBrk="1" hangingPunct="1">
              <a:defRPr/>
            </a:pPr>
            <a:r>
              <a:rPr lang="en-US" altLang="en-US" sz="2800" dirty="0"/>
              <a:t>It is logically organized into meaningful structure of directories, with each directory containing files and sub-directories</a:t>
            </a:r>
          </a:p>
          <a:p>
            <a:pPr eaLnBrk="1" hangingPunct="1">
              <a:defRPr/>
            </a:pPr>
            <a:endParaRPr lang="en-US" altLang="en-US" sz="2800" dirty="0"/>
          </a:p>
        </p:txBody>
      </p:sp>
      <p:sp>
        <p:nvSpPr>
          <p:cNvPr id="31748" name="Slide Number Placeholder 1">
            <a:extLst>
              <a:ext uri="{FF2B5EF4-FFF2-40B4-BE49-F238E27FC236}">
                <a16:creationId xmlns:a16="http://schemas.microsoft.com/office/drawing/2014/main" id="{DF54DD02-45E7-4DAA-96A7-61254368063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1F8C8290-5D6D-4003-BC67-E476D65817D8}" type="slidenum">
              <a:rPr lang="en-US" altLang="en-US" sz="900">
                <a:solidFill>
                  <a:schemeClr val="bg2"/>
                </a:solidFill>
                <a:latin typeface="Arial" panose="020B0604020202020204" pitchFamily="34" charset="0"/>
              </a:rPr>
              <a:pPr/>
              <a:t>16</a:t>
            </a:fld>
            <a:endParaRPr lang="en-US" altLang="en-US" sz="900">
              <a:solidFill>
                <a:schemeClr val="bg2"/>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BC1EF762-A030-4565-984E-AF5F3D3F3A98}"/>
              </a:ext>
            </a:extLst>
          </p:cNvPr>
          <p:cNvSpPr>
            <a:spLocks noGrp="1" noChangeArrowheads="1"/>
          </p:cNvSpPr>
          <p:nvPr>
            <p:ph type="title"/>
          </p:nvPr>
        </p:nvSpPr>
        <p:spPr>
          <a:xfrm>
            <a:off x="457200" y="152400"/>
            <a:ext cx="6553200" cy="758825"/>
          </a:xfrm>
        </p:spPr>
        <p:txBody>
          <a:bodyPr anchor="b"/>
          <a:lstStyle/>
          <a:p>
            <a:pPr eaLnBrk="1" hangingPunct="1"/>
            <a:r>
              <a:rPr lang="en-US" altLang="en-US"/>
              <a:t>UNIX File system</a:t>
            </a:r>
          </a:p>
        </p:txBody>
      </p:sp>
      <p:graphicFrame>
        <p:nvGraphicFramePr>
          <p:cNvPr id="32771" name="Object 1024">
            <a:extLst>
              <a:ext uri="{FF2B5EF4-FFF2-40B4-BE49-F238E27FC236}">
                <a16:creationId xmlns:a16="http://schemas.microsoft.com/office/drawing/2014/main" id="{1D332086-D6CE-47DC-B5DC-C67E82020C13}"/>
              </a:ext>
            </a:extLst>
          </p:cNvPr>
          <p:cNvGraphicFramePr>
            <a:graphicFrameLocks noGrp="1" noChangeAspect="1"/>
          </p:cNvGraphicFramePr>
          <p:nvPr>
            <p:ph idx="1"/>
          </p:nvPr>
        </p:nvGraphicFramePr>
        <p:xfrm>
          <a:off x="1562100" y="2325688"/>
          <a:ext cx="6019800" cy="2619375"/>
        </p:xfrm>
        <a:graphic>
          <a:graphicData uri="http://schemas.openxmlformats.org/presentationml/2006/ole">
            <mc:AlternateContent xmlns:mc="http://schemas.openxmlformats.org/markup-compatibility/2006">
              <mc:Choice xmlns:v="urn:schemas-microsoft-com:vml" Requires="v">
                <p:oleObj spid="_x0000_s32774" name="Worksheet" r:id="rId3" imgW="6020181" imgH="2619654" progId="Excel.Sheet.8">
                  <p:embed/>
                </p:oleObj>
              </mc:Choice>
              <mc:Fallback>
                <p:oleObj name="Worksheet" r:id="rId3" imgW="6020181" imgH="2619654" progId="Excel.Sheet.8">
                  <p:embed/>
                  <p:pic>
                    <p:nvPicPr>
                      <p:cNvPr id="0" name="Object 10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2325688"/>
                        <a:ext cx="60198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Slide Number Placeholder 1">
            <a:extLst>
              <a:ext uri="{FF2B5EF4-FFF2-40B4-BE49-F238E27FC236}">
                <a16:creationId xmlns:a16="http://schemas.microsoft.com/office/drawing/2014/main" id="{2BFFCD67-F11F-45D2-A2F2-F7E32BB35C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ACF6C6E9-C787-4C0F-A6E6-CDDBDFDC0339}" type="slidenum">
              <a:rPr lang="en-US" altLang="en-US" sz="900">
                <a:solidFill>
                  <a:schemeClr val="bg2"/>
                </a:solidFill>
                <a:latin typeface="Arial" panose="020B0604020202020204" pitchFamily="34" charset="0"/>
              </a:rPr>
              <a:pPr/>
              <a:t>17</a:t>
            </a:fld>
            <a:endParaRPr lang="en-US" altLang="en-US" sz="900">
              <a:solidFill>
                <a:schemeClr val="bg2"/>
              </a:solidFill>
              <a:latin typeface="Arial" panose="020B0604020202020204" pitchFamily="34" charset="0"/>
            </a:endParaRPr>
          </a:p>
        </p:txBody>
      </p:sp>
      <p:sp>
        <p:nvSpPr>
          <p:cNvPr id="32773" name="Rectangle 5">
            <a:extLst>
              <a:ext uri="{FF2B5EF4-FFF2-40B4-BE49-F238E27FC236}">
                <a16:creationId xmlns:a16="http://schemas.microsoft.com/office/drawing/2014/main" id="{5FDBA293-164F-4370-81D6-321FF0D11469}"/>
              </a:ext>
            </a:extLst>
          </p:cNvPr>
          <p:cNvSpPr>
            <a:spLocks noGrp="1" noChangeArrowheads="1"/>
          </p:cNvSpPr>
          <p:nvPr>
            <p:ph type="body" sz="half" idx="4294967295"/>
          </p:nvPr>
        </p:nvSpPr>
        <p:spPr bwMode="auto">
          <a:xfrm>
            <a:off x="0" y="973138"/>
            <a:ext cx="9144000" cy="1930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standard system directories of the UNIX file system are shown below.</a:t>
            </a:r>
          </a:p>
          <a:p>
            <a:pPr eaLnBrk="1" hangingPunct="1"/>
            <a:endParaRPr lang="en-US" altLang="en-US" sz="1600"/>
          </a:p>
          <a:p>
            <a:pPr eaLnBrk="1" hangingPunct="1"/>
            <a:r>
              <a:rPr lang="en-US" altLang="en-US" sz="1600"/>
              <a:t>Each directory below contains specific types of file.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84F8003-1FC1-4CC4-ACF8-BDFD0F8A5465}"/>
              </a:ext>
            </a:extLst>
          </p:cNvPr>
          <p:cNvSpPr>
            <a:spLocks noGrp="1" noChangeArrowheads="1"/>
          </p:cNvSpPr>
          <p:nvPr>
            <p:ph type="title"/>
          </p:nvPr>
        </p:nvSpPr>
        <p:spPr>
          <a:xfrm>
            <a:off x="457200" y="152400"/>
            <a:ext cx="6553200" cy="758825"/>
          </a:xfrm>
        </p:spPr>
        <p:txBody>
          <a:bodyPr anchor="b"/>
          <a:lstStyle/>
          <a:p>
            <a:pPr eaLnBrk="1" hangingPunct="1"/>
            <a:r>
              <a:rPr lang="en-US" altLang="en-US"/>
              <a:t>The UNIX File Hierarchy</a:t>
            </a:r>
          </a:p>
        </p:txBody>
      </p:sp>
      <p:sp>
        <p:nvSpPr>
          <p:cNvPr id="2" name="Content Placeholder 1">
            <a:extLst>
              <a:ext uri="{FF2B5EF4-FFF2-40B4-BE49-F238E27FC236}">
                <a16:creationId xmlns:a16="http://schemas.microsoft.com/office/drawing/2014/main" id="{D1C633F8-15ED-4914-A5F0-67ADF23B8921}"/>
              </a:ext>
            </a:extLst>
          </p:cNvPr>
          <p:cNvSpPr>
            <a:spLocks noGrp="1"/>
          </p:cNvSpPr>
          <p:nvPr>
            <p:ph idx="1"/>
          </p:nvPr>
        </p:nvSpPr>
        <p:spPr/>
        <p:txBody>
          <a:bodyPr/>
          <a:lstStyle/>
          <a:p>
            <a:pPr eaLnBrk="1" hangingPunct="1">
              <a:defRPr/>
            </a:pPr>
            <a:endParaRPr lang="en-IN"/>
          </a:p>
        </p:txBody>
      </p:sp>
      <p:sp>
        <p:nvSpPr>
          <p:cNvPr id="33796" name="Slide Number Placeholder 1">
            <a:extLst>
              <a:ext uri="{FF2B5EF4-FFF2-40B4-BE49-F238E27FC236}">
                <a16:creationId xmlns:a16="http://schemas.microsoft.com/office/drawing/2014/main" id="{84EB1D36-F236-40D7-B77B-8E1646A3BFD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A0D0A98-B987-454F-87D5-853B89D1CDBB}" type="slidenum">
              <a:rPr lang="en-US" altLang="en-US" sz="900">
                <a:solidFill>
                  <a:schemeClr val="bg2"/>
                </a:solidFill>
                <a:latin typeface="Arial" panose="020B0604020202020204" pitchFamily="34" charset="0"/>
              </a:rPr>
              <a:pPr/>
              <a:t>18</a:t>
            </a:fld>
            <a:endParaRPr lang="en-US" altLang="en-US" sz="900">
              <a:solidFill>
                <a:schemeClr val="bg2"/>
              </a:solidFill>
              <a:latin typeface="Arial" panose="020B0604020202020204" pitchFamily="34" charset="0"/>
            </a:endParaRPr>
          </a:p>
        </p:txBody>
      </p:sp>
      <p:pic>
        <p:nvPicPr>
          <p:cNvPr id="33797" name="Picture 3">
            <a:extLst>
              <a:ext uri="{FF2B5EF4-FFF2-40B4-BE49-F238E27FC236}">
                <a16:creationId xmlns:a16="http://schemas.microsoft.com/office/drawing/2014/main" id="{2ECFCC8D-BBB2-4298-B365-9DA5F5A5419B}"/>
              </a:ext>
            </a:extLst>
          </p:cNvPr>
          <p:cNvPicPr>
            <a:picLocks noChangeAspect="1" noChangeArrowheads="1"/>
          </p:cNvPicPr>
          <p:nvPr/>
        </p:nvPicPr>
        <p:blipFill>
          <a:blip r:embed="rId3">
            <a:lum contrast="18000"/>
            <a:extLst>
              <a:ext uri="{28A0092B-C50C-407E-A947-70E740481C1C}">
                <a14:useLocalDpi xmlns:a14="http://schemas.microsoft.com/office/drawing/2010/main" val="0"/>
              </a:ext>
            </a:extLst>
          </a:blip>
          <a:srcRect/>
          <a:stretch>
            <a:fillRect/>
          </a:stretch>
        </p:blipFill>
        <p:spPr bwMode="auto">
          <a:xfrm>
            <a:off x="0" y="1828800"/>
            <a:ext cx="6297613"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4">
            <a:extLst>
              <a:ext uri="{FF2B5EF4-FFF2-40B4-BE49-F238E27FC236}">
                <a16:creationId xmlns:a16="http://schemas.microsoft.com/office/drawing/2014/main" id="{0006154D-3848-489C-842C-FF4B47A9FC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752600"/>
            <a:ext cx="2524125"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Box 7">
            <a:extLst>
              <a:ext uri="{FF2B5EF4-FFF2-40B4-BE49-F238E27FC236}">
                <a16:creationId xmlns:a16="http://schemas.microsoft.com/office/drawing/2014/main" id="{17F6F7B9-EFC4-4662-8FC7-BD1033CB50B7}"/>
              </a:ext>
            </a:extLst>
          </p:cNvPr>
          <p:cNvSpPr txBox="1">
            <a:spLocks noChangeArrowheads="1"/>
          </p:cNvSpPr>
          <p:nvPr/>
        </p:nvSpPr>
        <p:spPr bwMode="auto">
          <a:xfrm>
            <a:off x="2438400" y="5410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1800">
                <a:latin typeface="Arial" panose="020B0604020202020204" pitchFamily="34" charset="0"/>
              </a:rPr>
              <a:t>.profile</a:t>
            </a:r>
          </a:p>
        </p:txBody>
      </p:sp>
      <p:cxnSp>
        <p:nvCxnSpPr>
          <p:cNvPr id="33800" name="Elbow Connector 9">
            <a:extLst>
              <a:ext uri="{FF2B5EF4-FFF2-40B4-BE49-F238E27FC236}">
                <a16:creationId xmlns:a16="http://schemas.microsoft.com/office/drawing/2014/main" id="{0A5B0290-6B1A-4AB4-91E8-4B0EA60072B9}"/>
              </a:ext>
            </a:extLst>
          </p:cNvPr>
          <p:cNvCxnSpPr>
            <a:cxnSpLocks noChangeShapeType="1"/>
          </p:cNvCxnSpPr>
          <p:nvPr/>
        </p:nvCxnSpPr>
        <p:spPr bwMode="auto">
          <a:xfrm rot="5400000">
            <a:off x="2781300" y="4533900"/>
            <a:ext cx="1371600" cy="685800"/>
          </a:xfrm>
          <a:prstGeom prst="bentConnector3">
            <a:avLst>
              <a:gd name="adj1" fmla="val 12037"/>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3801" name="Rectangle 15">
            <a:extLst>
              <a:ext uri="{FF2B5EF4-FFF2-40B4-BE49-F238E27FC236}">
                <a16:creationId xmlns:a16="http://schemas.microsoft.com/office/drawing/2014/main" id="{DF73C6D8-D24C-4915-9B97-1F640D4C75C3}"/>
              </a:ext>
            </a:extLst>
          </p:cNvPr>
          <p:cNvSpPr>
            <a:spLocks noChangeArrowheads="1"/>
          </p:cNvSpPr>
          <p:nvPr/>
        </p:nvSpPr>
        <p:spPr bwMode="auto">
          <a:xfrm>
            <a:off x="2855913" y="3244850"/>
            <a:ext cx="3432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r>
              <a:rPr lang="en-US" altLang="en-US" sz="1800">
                <a:latin typeface="Arial" panose="020B0604020202020204" pitchFamily="34" charset="0"/>
              </a:rPr>
              <a:t>The PATH environment variable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0039E40B-E843-4152-A319-8634F70ADEE6}"/>
              </a:ext>
            </a:extLst>
          </p:cNvPr>
          <p:cNvSpPr>
            <a:spLocks noGrp="1" noChangeArrowheads="1"/>
          </p:cNvSpPr>
          <p:nvPr>
            <p:ph type="title"/>
          </p:nvPr>
        </p:nvSpPr>
        <p:spPr>
          <a:xfrm>
            <a:off x="457200" y="152400"/>
            <a:ext cx="6553200" cy="758825"/>
          </a:xfrm>
        </p:spPr>
        <p:txBody>
          <a:bodyPr anchor="b"/>
          <a:lstStyle/>
          <a:p>
            <a:pPr eaLnBrk="1" hangingPunct="1"/>
            <a:r>
              <a:rPr lang="en-US" altLang="en-US"/>
              <a:t>The UNIX File System - Files</a:t>
            </a:r>
          </a:p>
        </p:txBody>
      </p:sp>
      <p:sp>
        <p:nvSpPr>
          <p:cNvPr id="29700" name="Rectangle 7">
            <a:extLst>
              <a:ext uri="{FF2B5EF4-FFF2-40B4-BE49-F238E27FC236}">
                <a16:creationId xmlns:a16="http://schemas.microsoft.com/office/drawing/2014/main" id="{3500CD90-2B0E-42CE-9BE1-DAB15BBFF71C}"/>
              </a:ext>
            </a:extLst>
          </p:cNvPr>
          <p:cNvSpPr>
            <a:spLocks noGrp="1" noChangeArrowheads="1"/>
          </p:cNvSpPr>
          <p:nvPr>
            <p:ph idx="1"/>
          </p:nvPr>
        </p:nvSpPr>
        <p:spPr/>
        <p:txBody>
          <a:bodyPr lIns="91440" rIns="91440">
            <a:normAutofit fontScale="92500" lnSpcReduction="10000"/>
          </a:bodyPr>
          <a:lstStyle/>
          <a:p>
            <a:pPr eaLnBrk="1" hangingPunct="1">
              <a:lnSpc>
                <a:spcPct val="80000"/>
              </a:lnSpc>
              <a:defRPr/>
            </a:pPr>
            <a:r>
              <a:rPr lang="en-US" altLang="en-US" sz="1400" dirty="0"/>
              <a:t>File is the smallest unit in which information is stored. </a:t>
            </a:r>
          </a:p>
          <a:p>
            <a:pPr eaLnBrk="1" hangingPunct="1">
              <a:lnSpc>
                <a:spcPct val="80000"/>
              </a:lnSpc>
              <a:defRPr/>
            </a:pPr>
            <a:endParaRPr lang="en-US" altLang="en-US" sz="1400" dirty="0"/>
          </a:p>
          <a:p>
            <a:pPr eaLnBrk="1" hangingPunct="1">
              <a:lnSpc>
                <a:spcPct val="80000"/>
              </a:lnSpc>
              <a:defRPr/>
            </a:pPr>
            <a:r>
              <a:rPr lang="en-US" altLang="en-US" sz="1400" dirty="0"/>
              <a:t>The file name is a reference to the information stored on the file system.</a:t>
            </a:r>
          </a:p>
          <a:p>
            <a:pPr eaLnBrk="1" hangingPunct="1">
              <a:lnSpc>
                <a:spcPct val="80000"/>
              </a:lnSpc>
              <a:defRPr/>
            </a:pPr>
            <a:endParaRPr lang="en-US" altLang="en-US" sz="1400" dirty="0"/>
          </a:p>
          <a:p>
            <a:pPr eaLnBrk="1" hangingPunct="1">
              <a:lnSpc>
                <a:spcPct val="80000"/>
              </a:lnSpc>
              <a:defRPr/>
            </a:pPr>
            <a:r>
              <a:rPr lang="en-US" altLang="en-US" sz="1400" dirty="0"/>
              <a:t>UNIX-legitimate filenames are any combination of these three classes of characters</a:t>
            </a:r>
          </a:p>
          <a:p>
            <a:pPr lvl="1" eaLnBrk="1" hangingPunct="1">
              <a:lnSpc>
                <a:spcPct val="80000"/>
              </a:lnSpc>
              <a:defRPr/>
            </a:pPr>
            <a:r>
              <a:rPr lang="en-US" altLang="en-US" dirty="0"/>
              <a:t> Upper and lower case letters ( A - Z and a - z )</a:t>
            </a:r>
          </a:p>
          <a:p>
            <a:pPr lvl="1" eaLnBrk="1" hangingPunct="1">
              <a:lnSpc>
                <a:spcPct val="80000"/>
              </a:lnSpc>
              <a:defRPr/>
            </a:pPr>
            <a:r>
              <a:rPr lang="en-US" altLang="en-US" dirty="0"/>
              <a:t> Numbers ( 0 - 9 )</a:t>
            </a:r>
          </a:p>
          <a:p>
            <a:pPr lvl="1" eaLnBrk="1" hangingPunct="1">
              <a:lnSpc>
                <a:spcPct val="80000"/>
              </a:lnSpc>
              <a:defRPr/>
            </a:pPr>
            <a:r>
              <a:rPr lang="en-US" altLang="en-US" dirty="0"/>
              <a:t> Periods, underscores, hyphens ( . _ - )</a:t>
            </a:r>
          </a:p>
          <a:p>
            <a:pPr lvl="1" eaLnBrk="1" hangingPunct="1">
              <a:lnSpc>
                <a:spcPct val="80000"/>
              </a:lnSpc>
              <a:defRPr/>
            </a:pPr>
            <a:endParaRPr lang="en-US" altLang="en-US" dirty="0"/>
          </a:p>
          <a:p>
            <a:pPr eaLnBrk="1" hangingPunct="1">
              <a:lnSpc>
                <a:spcPct val="80000"/>
              </a:lnSpc>
              <a:defRPr/>
            </a:pPr>
            <a:r>
              <a:rPr lang="en-US" altLang="en-US" sz="1400" dirty="0"/>
              <a:t>UNIX file names are case sensitive</a:t>
            </a:r>
          </a:p>
          <a:p>
            <a:pPr eaLnBrk="1" hangingPunct="1">
              <a:lnSpc>
                <a:spcPct val="80000"/>
              </a:lnSpc>
              <a:defRPr/>
            </a:pPr>
            <a:endParaRPr lang="en-US" altLang="en-US" sz="1400" dirty="0"/>
          </a:p>
          <a:p>
            <a:pPr eaLnBrk="1" hangingPunct="1">
              <a:lnSpc>
                <a:spcPct val="80000"/>
              </a:lnSpc>
              <a:defRPr/>
            </a:pPr>
            <a:r>
              <a:rPr lang="en-US" altLang="en-US" sz="1400" dirty="0"/>
              <a:t> Examples:</a:t>
            </a:r>
          </a:p>
          <a:p>
            <a:pPr lvl="1" eaLnBrk="1" hangingPunct="1">
              <a:lnSpc>
                <a:spcPct val="80000"/>
              </a:lnSpc>
              <a:defRPr/>
            </a:pPr>
            <a:r>
              <a:rPr lang="en-US" altLang="en-US" dirty="0"/>
              <a:t> Good Filenames </a:t>
            </a:r>
          </a:p>
          <a:p>
            <a:pPr lvl="1" eaLnBrk="1" hangingPunct="1">
              <a:lnSpc>
                <a:spcPct val="80000"/>
              </a:lnSpc>
              <a:defRPr/>
            </a:pPr>
            <a:endParaRPr lang="en-US" altLang="en-US" dirty="0"/>
          </a:p>
          <a:p>
            <a:pPr lvl="2" eaLnBrk="1" hangingPunct="1">
              <a:lnSpc>
                <a:spcPct val="80000"/>
              </a:lnSpc>
              <a:buFontTx/>
              <a:buNone/>
              <a:defRPr/>
            </a:pPr>
            <a:r>
              <a:rPr lang="en-US" altLang="en-US" sz="1200" dirty="0"/>
              <a:t> “records.010802”  A legitimate UNIX filename </a:t>
            </a:r>
          </a:p>
          <a:p>
            <a:pPr lvl="2" eaLnBrk="1" hangingPunct="1">
              <a:lnSpc>
                <a:spcPct val="80000"/>
              </a:lnSpc>
              <a:buFontTx/>
              <a:buNone/>
              <a:defRPr/>
            </a:pPr>
            <a:endParaRPr lang="en-US" altLang="en-US" sz="1200" dirty="0"/>
          </a:p>
          <a:p>
            <a:pPr lvl="2" eaLnBrk="1" hangingPunct="1">
              <a:lnSpc>
                <a:spcPct val="80000"/>
              </a:lnSpc>
              <a:buFontTx/>
              <a:buNone/>
              <a:defRPr/>
            </a:pPr>
            <a:r>
              <a:rPr lang="en-US" altLang="en-US" sz="1200" dirty="0"/>
              <a:t> “records.010802” Different from above because of the capital F </a:t>
            </a:r>
          </a:p>
          <a:p>
            <a:pPr lvl="1" eaLnBrk="1" hangingPunct="1">
              <a:lnSpc>
                <a:spcPct val="80000"/>
              </a:lnSpc>
              <a:defRPr/>
            </a:pPr>
            <a:endParaRPr lang="en-US" altLang="en-US" dirty="0"/>
          </a:p>
          <a:p>
            <a:pPr lvl="1" eaLnBrk="1" hangingPunct="1">
              <a:lnSpc>
                <a:spcPct val="80000"/>
              </a:lnSpc>
              <a:defRPr/>
            </a:pPr>
            <a:r>
              <a:rPr lang="en-US" altLang="en-US" dirty="0"/>
              <a:t> Bad Filenames </a:t>
            </a:r>
          </a:p>
          <a:p>
            <a:pPr lvl="1" eaLnBrk="1" hangingPunct="1">
              <a:lnSpc>
                <a:spcPct val="80000"/>
              </a:lnSpc>
              <a:defRPr/>
            </a:pPr>
            <a:endParaRPr lang="en-US" altLang="en-US" dirty="0"/>
          </a:p>
          <a:p>
            <a:pPr lvl="2" eaLnBrk="1" hangingPunct="1">
              <a:lnSpc>
                <a:spcPct val="80000"/>
              </a:lnSpc>
              <a:buFontTx/>
              <a:buNone/>
              <a:defRPr/>
            </a:pPr>
            <a:r>
              <a:rPr lang="en-US" altLang="en-US" sz="1200" dirty="0"/>
              <a:t>“records 01-08-02 “ Two files, one called "records" another called " 01-08-02 “ because of the line space between the words. </a:t>
            </a:r>
          </a:p>
          <a:p>
            <a:pPr lvl="2" eaLnBrk="1" hangingPunct="1">
              <a:lnSpc>
                <a:spcPct val="80000"/>
              </a:lnSpc>
              <a:buFontTx/>
              <a:buNone/>
              <a:defRPr/>
            </a:pPr>
            <a:endParaRPr lang="en-US" altLang="en-US" sz="1200" dirty="0"/>
          </a:p>
          <a:p>
            <a:pPr lvl="2" eaLnBrk="1" hangingPunct="1">
              <a:lnSpc>
                <a:spcPct val="80000"/>
              </a:lnSpc>
              <a:buFontTx/>
              <a:buNone/>
              <a:defRPr/>
            </a:pPr>
            <a:r>
              <a:rPr lang="en-US" altLang="en-US" sz="1200" dirty="0"/>
              <a:t>“records-01/08/02“ A mess because the Unix shell will attempt to interpret the slash  characters as directory delimiter. </a:t>
            </a:r>
          </a:p>
          <a:p>
            <a:pPr eaLnBrk="1" hangingPunct="1">
              <a:lnSpc>
                <a:spcPct val="80000"/>
              </a:lnSpc>
              <a:defRPr/>
            </a:pPr>
            <a:endParaRPr lang="en-US" altLang="en-US" sz="1400" dirty="0"/>
          </a:p>
        </p:txBody>
      </p:sp>
      <p:sp>
        <p:nvSpPr>
          <p:cNvPr id="35844" name="Slide Number Placeholder 1">
            <a:extLst>
              <a:ext uri="{FF2B5EF4-FFF2-40B4-BE49-F238E27FC236}">
                <a16:creationId xmlns:a16="http://schemas.microsoft.com/office/drawing/2014/main" id="{59DA723E-A559-4D3D-B4F9-E74F68233E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9CE88F6-3CB9-4FF8-997F-8688BB74948C}" type="slidenum">
              <a:rPr lang="en-US" altLang="en-US" sz="900">
                <a:solidFill>
                  <a:schemeClr val="bg2"/>
                </a:solidFill>
                <a:latin typeface="Arial" panose="020B0604020202020204" pitchFamily="34" charset="0"/>
              </a:rPr>
              <a:pPr/>
              <a:t>19</a:t>
            </a:fld>
            <a:endParaRPr lang="en-US" altLang="en-US" sz="900">
              <a:solidFill>
                <a:schemeClr val="bg2"/>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56AD46E-5DDB-4626-8B21-F75485193EC6}"/>
              </a:ext>
            </a:extLst>
          </p:cNvPr>
          <p:cNvSpPr>
            <a:spLocks noGrp="1" noChangeArrowheads="1"/>
          </p:cNvSpPr>
          <p:nvPr>
            <p:ph type="title"/>
          </p:nvPr>
        </p:nvSpPr>
        <p:spPr>
          <a:xfrm>
            <a:off x="457200" y="152400"/>
            <a:ext cx="6553200" cy="758825"/>
          </a:xfrm>
        </p:spPr>
        <p:txBody>
          <a:bodyPr/>
          <a:lstStyle/>
          <a:p>
            <a:pPr eaLnBrk="1" hangingPunct="1"/>
            <a:r>
              <a:rPr lang="en-US" altLang="en-US"/>
              <a:t>Course  Overview</a:t>
            </a:r>
          </a:p>
        </p:txBody>
      </p:sp>
      <p:sp>
        <p:nvSpPr>
          <p:cNvPr id="6148" name="Rectangle 3">
            <a:extLst>
              <a:ext uri="{FF2B5EF4-FFF2-40B4-BE49-F238E27FC236}">
                <a16:creationId xmlns:a16="http://schemas.microsoft.com/office/drawing/2014/main" id="{4B27E8CC-C62A-49FA-A428-81EE2B377956}"/>
              </a:ext>
            </a:extLst>
          </p:cNvPr>
          <p:cNvSpPr>
            <a:spLocks noGrp="1" noChangeArrowheads="1"/>
          </p:cNvSpPr>
          <p:nvPr>
            <p:ph idx="1"/>
          </p:nvPr>
        </p:nvSpPr>
        <p:spPr/>
        <p:txBody>
          <a:bodyPr>
            <a:normAutofit fontScale="85000" lnSpcReduction="20000"/>
          </a:bodyPr>
          <a:lstStyle/>
          <a:p>
            <a:pPr eaLnBrk="1" hangingPunct="1">
              <a:defRPr/>
            </a:pPr>
            <a:r>
              <a:rPr lang="en-US" altLang="en-US" sz="2400" dirty="0"/>
              <a:t>Introduction</a:t>
            </a:r>
          </a:p>
          <a:p>
            <a:pPr eaLnBrk="1" hangingPunct="1">
              <a:defRPr/>
            </a:pPr>
            <a:r>
              <a:rPr lang="en-US" altLang="en-US" sz="2400" dirty="0"/>
              <a:t>Unix file system &amp; Commands</a:t>
            </a:r>
          </a:p>
          <a:p>
            <a:pPr eaLnBrk="1" hangingPunct="1">
              <a:defRPr/>
            </a:pPr>
            <a:r>
              <a:rPr lang="en-US" altLang="en-US" sz="2400" dirty="0"/>
              <a:t>VI Editor</a:t>
            </a:r>
          </a:p>
          <a:p>
            <a:pPr eaLnBrk="1" hangingPunct="1">
              <a:defRPr/>
            </a:pPr>
            <a:r>
              <a:rPr lang="en-US" altLang="en-US" sz="2400" dirty="0"/>
              <a:t>Simple Filters</a:t>
            </a:r>
          </a:p>
          <a:p>
            <a:pPr eaLnBrk="1" hangingPunct="1">
              <a:defRPr/>
            </a:pPr>
            <a:r>
              <a:rPr lang="en-US" altLang="en-US" sz="2400" dirty="0"/>
              <a:t>Process</a:t>
            </a:r>
          </a:p>
          <a:p>
            <a:pPr eaLnBrk="1" hangingPunct="1">
              <a:defRPr/>
            </a:pPr>
            <a:r>
              <a:rPr lang="en-US" altLang="en-US" sz="2400" dirty="0"/>
              <a:t>Redirection</a:t>
            </a:r>
          </a:p>
          <a:p>
            <a:pPr eaLnBrk="1" hangingPunct="1">
              <a:defRPr/>
            </a:pPr>
            <a:r>
              <a:rPr lang="en-US" altLang="en-US" sz="2400" dirty="0"/>
              <a:t>Some more useful commands</a:t>
            </a:r>
          </a:p>
          <a:p>
            <a:pPr eaLnBrk="1" hangingPunct="1">
              <a:defRPr/>
            </a:pPr>
            <a:r>
              <a:rPr lang="en-US" altLang="en-US" sz="2400" dirty="0" err="1"/>
              <a:t>Sed</a:t>
            </a:r>
            <a:r>
              <a:rPr lang="en-US" altLang="en-US" sz="2400" dirty="0"/>
              <a:t> &amp; AWK</a:t>
            </a:r>
          </a:p>
          <a:p>
            <a:pPr eaLnBrk="1" hangingPunct="1">
              <a:defRPr/>
            </a:pPr>
            <a:r>
              <a:rPr lang="en-US" altLang="en-US" sz="2400" dirty="0"/>
              <a:t>Shell Programming</a:t>
            </a:r>
          </a:p>
          <a:p>
            <a:pPr eaLnBrk="1" hangingPunct="1">
              <a:defRPr/>
            </a:pPr>
            <a:r>
              <a:rPr lang="en-US" altLang="en-US" sz="2400" dirty="0"/>
              <a:t>Other Application Interface</a:t>
            </a:r>
          </a:p>
          <a:p>
            <a:pPr eaLnBrk="1" hangingPunct="1">
              <a:defRPr/>
            </a:pPr>
            <a:endParaRPr lang="en-US" altLang="en-US" sz="2400" dirty="0"/>
          </a:p>
          <a:p>
            <a:pPr eaLnBrk="1" hangingPunct="1">
              <a:defRPr/>
            </a:pPr>
            <a:endParaRPr lang="en-US" altLang="en-US" dirty="0"/>
          </a:p>
          <a:p>
            <a:pPr eaLnBrk="1" hangingPunct="1">
              <a:defRPr/>
            </a:pPr>
            <a:endParaRPr lang="en-US" altLang="en-US" dirty="0"/>
          </a:p>
        </p:txBody>
      </p:sp>
      <p:sp>
        <p:nvSpPr>
          <p:cNvPr id="12292" name="Slide Number Placeholder 3">
            <a:extLst>
              <a:ext uri="{FF2B5EF4-FFF2-40B4-BE49-F238E27FC236}">
                <a16:creationId xmlns:a16="http://schemas.microsoft.com/office/drawing/2014/main" id="{D382020E-FBCB-426E-8A82-A21F37D73A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43FB1D7-F8CB-4300-82DF-EC3DC43D0E27}" type="slidenum">
              <a:rPr lang="en-US" altLang="en-US" sz="900">
                <a:solidFill>
                  <a:schemeClr val="bg2"/>
                </a:solidFill>
                <a:latin typeface="Arial" panose="020B0604020202020204" pitchFamily="34" charset="0"/>
              </a:rPr>
              <a:pPr/>
              <a:t>2</a:t>
            </a:fld>
            <a:endParaRPr lang="en-US" altLang="en-US" sz="900">
              <a:solidFill>
                <a:schemeClr val="bg2"/>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BE37F444-7588-4AC7-A83A-E3F36247E241}"/>
              </a:ext>
            </a:extLst>
          </p:cNvPr>
          <p:cNvSpPr>
            <a:spLocks noGrp="1" noChangeArrowheads="1"/>
          </p:cNvSpPr>
          <p:nvPr>
            <p:ph type="title"/>
          </p:nvPr>
        </p:nvSpPr>
        <p:spPr>
          <a:xfrm>
            <a:off x="457200" y="152400"/>
            <a:ext cx="6553200" cy="758825"/>
          </a:xfrm>
        </p:spPr>
        <p:txBody>
          <a:bodyPr anchor="b"/>
          <a:lstStyle/>
          <a:p>
            <a:pPr eaLnBrk="1" hangingPunct="1"/>
            <a:r>
              <a:rPr lang="en-US" altLang="en-US"/>
              <a:t>Path names</a:t>
            </a:r>
          </a:p>
        </p:txBody>
      </p:sp>
      <p:sp>
        <p:nvSpPr>
          <p:cNvPr id="30724" name="Rectangle 7">
            <a:extLst>
              <a:ext uri="{FF2B5EF4-FFF2-40B4-BE49-F238E27FC236}">
                <a16:creationId xmlns:a16="http://schemas.microsoft.com/office/drawing/2014/main" id="{47105183-4B97-49F0-A0BC-AD021731DDEC}"/>
              </a:ext>
            </a:extLst>
          </p:cNvPr>
          <p:cNvSpPr>
            <a:spLocks noGrp="1" noChangeArrowheads="1"/>
          </p:cNvSpPr>
          <p:nvPr>
            <p:ph idx="1"/>
          </p:nvPr>
        </p:nvSpPr>
        <p:spPr/>
        <p:txBody>
          <a:bodyPr lIns="91440" rIns="91440">
            <a:normAutofit fontScale="77500" lnSpcReduction="20000"/>
          </a:bodyPr>
          <a:lstStyle/>
          <a:p>
            <a:pPr eaLnBrk="1" hangingPunct="1">
              <a:defRPr/>
            </a:pPr>
            <a:r>
              <a:rPr lang="en-US" altLang="en-US" sz="2400" dirty="0"/>
              <a:t>A pathname is a sequence of directories that lead to the file. A pathname can be either Absolute pathname or Relative pathname </a:t>
            </a:r>
          </a:p>
          <a:p>
            <a:pPr eaLnBrk="1" hangingPunct="1">
              <a:defRPr/>
            </a:pPr>
            <a:endParaRPr lang="en-US" altLang="en-US" sz="2400" dirty="0"/>
          </a:p>
          <a:p>
            <a:pPr eaLnBrk="1" hangingPunct="1">
              <a:defRPr/>
            </a:pPr>
            <a:r>
              <a:rPr lang="en-US" altLang="en-US" sz="2400" dirty="0"/>
              <a:t>Absolute pathname</a:t>
            </a:r>
          </a:p>
          <a:p>
            <a:pPr lvl="1" eaLnBrk="1" hangingPunct="1">
              <a:defRPr/>
            </a:pPr>
            <a:r>
              <a:rPr lang="en-US" altLang="en-US" sz="2400" dirty="0"/>
              <a:t>With reference to the root directory “/”</a:t>
            </a:r>
          </a:p>
          <a:p>
            <a:pPr lvl="1" eaLnBrk="1" hangingPunct="1">
              <a:defRPr/>
            </a:pPr>
            <a:r>
              <a:rPr lang="en-US" altLang="en-US" sz="2400" dirty="0"/>
              <a:t> Each obsolete pathname is unique on an UNIX system</a:t>
            </a:r>
          </a:p>
          <a:p>
            <a:pPr eaLnBrk="1" hangingPunct="1">
              <a:defRPr/>
            </a:pPr>
            <a:endParaRPr lang="en-US" altLang="en-US" sz="2400" dirty="0"/>
          </a:p>
          <a:p>
            <a:pPr eaLnBrk="1" hangingPunct="1">
              <a:defRPr/>
            </a:pPr>
            <a:r>
              <a:rPr lang="en-US" altLang="en-US" sz="2400" dirty="0"/>
              <a:t>Relative pathname</a:t>
            </a:r>
          </a:p>
          <a:p>
            <a:pPr lvl="1" eaLnBrk="1" hangingPunct="1">
              <a:defRPr/>
            </a:pPr>
            <a:r>
              <a:rPr lang="en-US" altLang="en-US" sz="2400" dirty="0"/>
              <a:t>The name is relative to the current working directory</a:t>
            </a:r>
          </a:p>
          <a:p>
            <a:pPr lvl="1" eaLnBrk="1" hangingPunct="1">
              <a:defRPr/>
            </a:pPr>
            <a:r>
              <a:rPr lang="en-US" altLang="en-US" sz="2400" dirty="0"/>
              <a:t>The path is valid only from that particular directory</a:t>
            </a:r>
          </a:p>
        </p:txBody>
      </p:sp>
      <p:sp>
        <p:nvSpPr>
          <p:cNvPr id="36868" name="Slide Number Placeholder 1">
            <a:extLst>
              <a:ext uri="{FF2B5EF4-FFF2-40B4-BE49-F238E27FC236}">
                <a16:creationId xmlns:a16="http://schemas.microsoft.com/office/drawing/2014/main" id="{48BDB522-1482-4B20-AF10-95C30D8B33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95600FE-C1B6-46D2-AC85-55C7B3E5D8E8}" type="slidenum">
              <a:rPr lang="en-US" altLang="en-US" sz="900">
                <a:solidFill>
                  <a:schemeClr val="bg2"/>
                </a:solidFill>
                <a:latin typeface="Arial" panose="020B0604020202020204" pitchFamily="34" charset="0"/>
              </a:rPr>
              <a:pPr/>
              <a:t>20</a:t>
            </a:fld>
            <a:endParaRPr lang="en-US" altLang="en-US" sz="900">
              <a:solidFill>
                <a:schemeClr val="bg2"/>
              </a:solidFill>
              <a:latin typeface="Arial" panose="020B0604020202020204" pitchFamily="34" charset="0"/>
            </a:endParaRPr>
          </a:p>
        </p:txBody>
      </p:sp>
      <p:sp>
        <p:nvSpPr>
          <p:cNvPr id="36869" name="Rectangle 3">
            <a:extLst>
              <a:ext uri="{FF2B5EF4-FFF2-40B4-BE49-F238E27FC236}">
                <a16:creationId xmlns:a16="http://schemas.microsoft.com/office/drawing/2014/main" id="{ACC73C66-7574-4875-87B6-7AFE27E66CC2}"/>
              </a:ext>
            </a:extLst>
          </p:cNvPr>
          <p:cNvSpPr>
            <a:spLocks noChangeArrowheads="1"/>
          </p:cNvSpPr>
          <p:nvPr/>
        </p:nvSpPr>
        <p:spPr bwMode="auto">
          <a:xfrm>
            <a:off x="838200" y="20574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spcBef>
                <a:spcPct val="50000"/>
              </a:spcBef>
              <a:buFontTx/>
              <a:buChar char="•"/>
            </a:pPr>
            <a:endParaRPr lang="en-US" altLang="en-US" sz="24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A204E2F-5503-448D-BEE5-D3B84F163EDC}"/>
              </a:ext>
            </a:extLst>
          </p:cNvPr>
          <p:cNvSpPr>
            <a:spLocks noGrp="1" noChangeArrowheads="1"/>
          </p:cNvSpPr>
          <p:nvPr>
            <p:ph type="title"/>
          </p:nvPr>
        </p:nvSpPr>
        <p:spPr>
          <a:xfrm>
            <a:off x="457200" y="152400"/>
            <a:ext cx="6553200" cy="758825"/>
          </a:xfrm>
        </p:spPr>
        <p:txBody>
          <a:bodyPr anchor="b"/>
          <a:lstStyle/>
          <a:p>
            <a:pPr eaLnBrk="1" hangingPunct="1"/>
            <a:r>
              <a:rPr lang="en-US" altLang="en-US"/>
              <a:t>UNIX - Commands</a:t>
            </a:r>
          </a:p>
        </p:txBody>
      </p:sp>
      <p:sp>
        <p:nvSpPr>
          <p:cNvPr id="31748" name="Rectangle 8">
            <a:extLst>
              <a:ext uri="{FF2B5EF4-FFF2-40B4-BE49-F238E27FC236}">
                <a16:creationId xmlns:a16="http://schemas.microsoft.com/office/drawing/2014/main" id="{CCA4C90D-C91E-4264-B772-AD94400E3155}"/>
              </a:ext>
            </a:extLst>
          </p:cNvPr>
          <p:cNvSpPr>
            <a:spLocks noGrp="1" noChangeArrowheads="1"/>
          </p:cNvSpPr>
          <p:nvPr>
            <p:ph idx="1"/>
          </p:nvPr>
        </p:nvSpPr>
        <p:spPr/>
        <p:txBody>
          <a:bodyPr lIns="91440" rIns="91440">
            <a:normAutofit lnSpcReduction="10000"/>
          </a:bodyPr>
          <a:lstStyle/>
          <a:p>
            <a:pPr eaLnBrk="1" hangingPunct="1">
              <a:lnSpc>
                <a:spcPct val="90000"/>
              </a:lnSpc>
              <a:defRPr/>
            </a:pPr>
            <a:r>
              <a:rPr lang="en-US" altLang="en-US" sz="2400" dirty="0"/>
              <a:t>UNIX command is an executable program</a:t>
            </a:r>
          </a:p>
          <a:p>
            <a:pPr eaLnBrk="1" hangingPunct="1">
              <a:lnSpc>
                <a:spcPct val="90000"/>
              </a:lnSpc>
              <a:defRPr/>
            </a:pPr>
            <a:endParaRPr lang="en-US" altLang="en-US" sz="2400" dirty="0"/>
          </a:p>
          <a:p>
            <a:pPr eaLnBrk="1" hangingPunct="1">
              <a:lnSpc>
                <a:spcPct val="90000"/>
              </a:lnSpc>
              <a:defRPr/>
            </a:pPr>
            <a:r>
              <a:rPr lang="en-US" altLang="en-US" sz="2400" dirty="0"/>
              <a:t>The basic form of any Unix command is:</a:t>
            </a:r>
          </a:p>
          <a:p>
            <a:pPr lvl="1" eaLnBrk="1" hangingPunct="1">
              <a:lnSpc>
                <a:spcPct val="90000"/>
              </a:lnSpc>
              <a:buFontTx/>
              <a:buNone/>
              <a:defRPr/>
            </a:pPr>
            <a:r>
              <a:rPr lang="en-US" altLang="en-US" sz="2400" dirty="0" err="1"/>
              <a:t>command_name</a:t>
            </a:r>
            <a:r>
              <a:rPr lang="en-US" altLang="en-US" sz="2400" dirty="0"/>
              <a:t>  options  argument(s) </a:t>
            </a:r>
          </a:p>
          <a:p>
            <a:pPr eaLnBrk="1" hangingPunct="1">
              <a:lnSpc>
                <a:spcPct val="90000"/>
              </a:lnSpc>
              <a:defRPr/>
            </a:pPr>
            <a:endParaRPr lang="en-US" altLang="en-US" sz="2400" dirty="0"/>
          </a:p>
          <a:p>
            <a:pPr eaLnBrk="1" hangingPunct="1">
              <a:lnSpc>
                <a:spcPct val="90000"/>
              </a:lnSpc>
              <a:defRPr/>
            </a:pPr>
            <a:r>
              <a:rPr lang="en-US" altLang="en-US" sz="2400" dirty="0"/>
              <a:t>Most descriptions for commands such as those given in the On-line manual use a much more precise syntax. For example:</a:t>
            </a:r>
          </a:p>
          <a:p>
            <a:pPr lvl="1" eaLnBrk="1" hangingPunct="1">
              <a:lnSpc>
                <a:spcPct val="90000"/>
              </a:lnSpc>
              <a:buFontTx/>
              <a:buNone/>
              <a:defRPr/>
            </a:pPr>
            <a:r>
              <a:rPr lang="en-US" altLang="en-US" sz="2400" dirty="0" err="1"/>
              <a:t>cp</a:t>
            </a:r>
            <a:r>
              <a:rPr lang="en-US" altLang="en-US" sz="2400" dirty="0"/>
              <a:t> [-</a:t>
            </a:r>
            <a:r>
              <a:rPr lang="en-US" altLang="en-US" sz="2400" dirty="0" err="1"/>
              <a:t>iprR</a:t>
            </a:r>
            <a:r>
              <a:rPr lang="en-US" altLang="en-US" sz="2400" dirty="0"/>
              <a:t>] filename ... directory </a:t>
            </a:r>
          </a:p>
          <a:p>
            <a:pPr eaLnBrk="1" hangingPunct="1">
              <a:lnSpc>
                <a:spcPct val="90000"/>
              </a:lnSpc>
              <a:defRPr/>
            </a:pPr>
            <a:endParaRPr lang="en-US" altLang="en-US" sz="2400" dirty="0"/>
          </a:p>
          <a:p>
            <a:pPr eaLnBrk="1" hangingPunct="1">
              <a:lnSpc>
                <a:spcPct val="90000"/>
              </a:lnSpc>
              <a:defRPr/>
            </a:pPr>
            <a:r>
              <a:rPr lang="en-US" altLang="en-US" sz="2400" dirty="0"/>
              <a:t>This syntax has a few simple rules, which will help us understand how that command is to be used</a:t>
            </a:r>
          </a:p>
        </p:txBody>
      </p:sp>
      <p:sp>
        <p:nvSpPr>
          <p:cNvPr id="37892" name="Slide Number Placeholder 1">
            <a:extLst>
              <a:ext uri="{FF2B5EF4-FFF2-40B4-BE49-F238E27FC236}">
                <a16:creationId xmlns:a16="http://schemas.microsoft.com/office/drawing/2014/main" id="{26E3D75D-1BA0-45F9-89B6-B032410AC6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6AFB9FE-5C9D-4F30-83BF-E1BF898B4A66}" type="slidenum">
              <a:rPr lang="en-US" altLang="en-US" sz="900">
                <a:solidFill>
                  <a:schemeClr val="bg2"/>
                </a:solidFill>
                <a:latin typeface="Arial" panose="020B0604020202020204" pitchFamily="34" charset="0"/>
              </a:rPr>
              <a:pPr/>
              <a:t>21</a:t>
            </a:fld>
            <a:endParaRPr lang="en-US" altLang="en-US" sz="900">
              <a:solidFill>
                <a:schemeClr val="bg2"/>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DE4196E-1F99-418F-AA08-A8E4B299F6F0}"/>
              </a:ext>
            </a:extLst>
          </p:cNvPr>
          <p:cNvSpPr>
            <a:spLocks noGrp="1" noChangeArrowheads="1"/>
          </p:cNvSpPr>
          <p:nvPr>
            <p:ph type="title"/>
          </p:nvPr>
        </p:nvSpPr>
        <p:spPr>
          <a:xfrm>
            <a:off x="457200" y="152400"/>
            <a:ext cx="6553200" cy="758825"/>
          </a:xfrm>
        </p:spPr>
        <p:txBody>
          <a:bodyPr/>
          <a:lstStyle/>
          <a:p>
            <a:pPr eaLnBrk="1" hangingPunct="1"/>
            <a:r>
              <a:rPr lang="en-US" altLang="en-US" sz="2200" i="1">
                <a:solidFill>
                  <a:srgbClr val="0000FF"/>
                </a:solidFill>
              </a:rPr>
              <a:t>		</a:t>
            </a:r>
            <a:br>
              <a:rPr lang="en-US" altLang="en-US" sz="2200" i="1">
                <a:solidFill>
                  <a:srgbClr val="0000FF"/>
                </a:solidFill>
              </a:rPr>
            </a:br>
            <a:r>
              <a:rPr lang="en-US" altLang="en-US" sz="2200" i="1">
                <a:solidFill>
                  <a:srgbClr val="0000FF"/>
                </a:solidFill>
              </a:rPr>
              <a:t>man </a:t>
            </a:r>
            <a:r>
              <a:rPr lang="en-US" altLang="en-US" sz="2200">
                <a:solidFill>
                  <a:srgbClr val="0000FF"/>
                </a:solidFill>
              </a:rPr>
              <a:t>pages</a:t>
            </a:r>
            <a:br>
              <a:rPr lang="en-US" altLang="en-US" sz="2200">
                <a:solidFill>
                  <a:srgbClr val="0000FF"/>
                </a:solidFill>
              </a:rPr>
            </a:br>
            <a:endParaRPr lang="en-US" altLang="en-US" sz="2200">
              <a:solidFill>
                <a:srgbClr val="0000FF"/>
              </a:solidFill>
            </a:endParaRPr>
          </a:p>
        </p:txBody>
      </p:sp>
      <p:sp>
        <p:nvSpPr>
          <p:cNvPr id="32772" name="Rectangle 3">
            <a:extLst>
              <a:ext uri="{FF2B5EF4-FFF2-40B4-BE49-F238E27FC236}">
                <a16:creationId xmlns:a16="http://schemas.microsoft.com/office/drawing/2014/main" id="{FED936A6-B968-4486-B9E6-27A130065FA7}"/>
              </a:ext>
            </a:extLst>
          </p:cNvPr>
          <p:cNvSpPr>
            <a:spLocks noGrp="1" noChangeArrowheads="1"/>
          </p:cNvSpPr>
          <p:nvPr>
            <p:ph idx="1"/>
          </p:nvPr>
        </p:nvSpPr>
        <p:spPr/>
        <p:txBody>
          <a:bodyPr>
            <a:normAutofit fontScale="85000" lnSpcReduction="10000"/>
          </a:bodyPr>
          <a:lstStyle/>
          <a:p>
            <a:pPr eaLnBrk="1" hangingPunct="1">
              <a:defRPr/>
            </a:pPr>
            <a:r>
              <a:rPr lang="en-US" altLang="en-US" dirty="0"/>
              <a:t>UNIX offers an online help facility in the man command. </a:t>
            </a:r>
          </a:p>
          <a:p>
            <a:pPr eaLnBrk="1" hangingPunct="1">
              <a:defRPr/>
            </a:pPr>
            <a:r>
              <a:rPr lang="en-US" altLang="en-US" dirty="0"/>
              <a:t>man displays the documentation of the specified command.</a:t>
            </a:r>
          </a:p>
          <a:p>
            <a:pPr eaLnBrk="1" hangingPunct="1">
              <a:defRPr/>
            </a:pPr>
            <a:endParaRPr lang="en-US" altLang="en-US" dirty="0"/>
          </a:p>
          <a:p>
            <a:pPr eaLnBrk="1" hangingPunct="1">
              <a:defRPr/>
            </a:pPr>
            <a:r>
              <a:rPr lang="en-US" altLang="en-US" dirty="0"/>
              <a:t>Example:</a:t>
            </a:r>
          </a:p>
          <a:p>
            <a:pPr eaLnBrk="1" hangingPunct="1">
              <a:defRPr/>
            </a:pPr>
            <a:r>
              <a:rPr lang="en-US" altLang="en-US" dirty="0"/>
              <a:t>	$ man </a:t>
            </a:r>
            <a:r>
              <a:rPr lang="en-US" altLang="en-US" dirty="0" err="1"/>
              <a:t>wc</a:t>
            </a:r>
            <a:r>
              <a:rPr lang="en-US" altLang="en-US" dirty="0"/>
              <a:t>  displays help on </a:t>
            </a:r>
            <a:r>
              <a:rPr lang="en-US" altLang="en-US" i="1" dirty="0" err="1"/>
              <a:t>wc</a:t>
            </a:r>
            <a:r>
              <a:rPr lang="en-US" altLang="en-US" dirty="0"/>
              <a:t> command</a:t>
            </a:r>
          </a:p>
          <a:p>
            <a:pPr eaLnBrk="1" hangingPunct="1">
              <a:defRPr/>
            </a:pPr>
            <a:endParaRPr lang="en-US" altLang="en-US" dirty="0"/>
          </a:p>
          <a:p>
            <a:pPr eaLnBrk="1" hangingPunct="1">
              <a:defRPr/>
            </a:pPr>
            <a:r>
              <a:rPr lang="en-US" altLang="en-US" i="1" dirty="0"/>
              <a:t>man</a:t>
            </a:r>
            <a:r>
              <a:rPr lang="en-US" altLang="en-US" dirty="0"/>
              <a:t> uses a pager program, which displays this documentation one page at a time </a:t>
            </a:r>
          </a:p>
          <a:p>
            <a:pPr eaLnBrk="1" hangingPunct="1">
              <a:defRPr/>
            </a:pPr>
            <a:endParaRPr lang="en-US" altLang="en-US" i="1" dirty="0"/>
          </a:p>
          <a:p>
            <a:pPr eaLnBrk="1" hangingPunct="1">
              <a:defRPr/>
            </a:pPr>
            <a:r>
              <a:rPr lang="en-US" altLang="en-US" i="1" dirty="0"/>
              <a:t>man</a:t>
            </a:r>
            <a:r>
              <a:rPr lang="en-US" altLang="en-US" dirty="0"/>
              <a:t> is configured to be used with a specific pager.</a:t>
            </a:r>
          </a:p>
          <a:p>
            <a:pPr eaLnBrk="1" hangingPunct="1">
              <a:defRPr/>
            </a:pPr>
            <a:r>
              <a:rPr lang="en-US" altLang="en-US" dirty="0"/>
              <a:t>Two available pagers are:</a:t>
            </a:r>
          </a:p>
          <a:p>
            <a:pPr eaLnBrk="1" hangingPunct="1">
              <a:buFontTx/>
              <a:buNone/>
              <a:defRPr/>
            </a:pPr>
            <a:r>
              <a:rPr lang="en-US" altLang="en-US" dirty="0"/>
              <a:t>		more, a Berkeley pager, as an alternative to the AT&amp;T </a:t>
            </a:r>
            <a:r>
              <a:rPr lang="en-US" altLang="en-US" dirty="0" err="1"/>
              <a:t>pg</a:t>
            </a:r>
            <a:r>
              <a:rPr lang="en-US" altLang="en-US" dirty="0"/>
              <a:t> command</a:t>
            </a:r>
          </a:p>
          <a:p>
            <a:pPr eaLnBrk="1" hangingPunct="1">
              <a:buFontTx/>
              <a:buNone/>
              <a:defRPr/>
            </a:pPr>
            <a:r>
              <a:rPr lang="en-US" altLang="en-US" dirty="0"/>
              <a:t>		less, the standard pager on Linux systems, also available on UNIX. It is 	modeled after vi editor and is more powerful than more.. </a:t>
            </a:r>
          </a:p>
          <a:p>
            <a:pPr eaLnBrk="1" hangingPunct="1">
              <a:defRPr/>
            </a:pPr>
            <a:endParaRPr lang="en-US" altLang="en-US" dirty="0"/>
          </a:p>
        </p:txBody>
      </p:sp>
      <p:sp>
        <p:nvSpPr>
          <p:cNvPr id="38916" name="Slide Number Placeholder 3">
            <a:extLst>
              <a:ext uri="{FF2B5EF4-FFF2-40B4-BE49-F238E27FC236}">
                <a16:creationId xmlns:a16="http://schemas.microsoft.com/office/drawing/2014/main" id="{FF7895CD-B4FF-4AB3-848F-1491F8816BB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1489BD26-C318-481B-8F1A-4DB946E8D359}" type="slidenum">
              <a:rPr lang="en-US" altLang="en-US" sz="900">
                <a:solidFill>
                  <a:schemeClr val="bg2"/>
                </a:solidFill>
                <a:latin typeface="Arial" panose="020B0604020202020204" pitchFamily="34" charset="0"/>
              </a:rPr>
              <a:pPr/>
              <a:t>22</a:t>
            </a:fld>
            <a:endParaRPr lang="en-US" altLang="en-US" sz="900">
              <a:solidFill>
                <a:schemeClr val="bg2"/>
              </a:solidFill>
              <a:latin typeface="Arial" panose="020B0604020202020204" pitchFamily="34" charset="0"/>
            </a:endParaRPr>
          </a:p>
        </p:txBody>
      </p:sp>
      <p:sp>
        <p:nvSpPr>
          <p:cNvPr id="38917" name="Rectangle 4">
            <a:extLst>
              <a:ext uri="{FF2B5EF4-FFF2-40B4-BE49-F238E27FC236}">
                <a16:creationId xmlns:a16="http://schemas.microsoft.com/office/drawing/2014/main" id="{DBCEC711-C43E-45A8-9BF2-164B171CC96D}"/>
              </a:ext>
            </a:extLst>
          </p:cNvPr>
          <p:cNvSpPr>
            <a:spLocks noChangeArrowheads="1"/>
          </p:cNvSpPr>
          <p:nvPr/>
        </p:nvSpPr>
        <p:spPr bwMode="auto">
          <a:xfrm>
            <a:off x="228600" y="9906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buFontTx/>
              <a:buChar char="•"/>
            </a:pPr>
            <a:endParaRPr lang="en-US" altLang="en-US" sz="180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a:extLst>
              <a:ext uri="{FF2B5EF4-FFF2-40B4-BE49-F238E27FC236}">
                <a16:creationId xmlns:a16="http://schemas.microsoft.com/office/drawing/2014/main" id="{5887D2FE-07C7-4AE1-879F-BCED54FB81C6}"/>
              </a:ext>
            </a:extLst>
          </p:cNvPr>
          <p:cNvSpPr>
            <a:spLocks noGrp="1" noChangeArrowheads="1"/>
          </p:cNvSpPr>
          <p:nvPr>
            <p:ph type="title"/>
          </p:nvPr>
        </p:nvSpPr>
        <p:spPr>
          <a:xfrm>
            <a:off x="457200" y="152400"/>
            <a:ext cx="6553200" cy="758825"/>
          </a:xfrm>
        </p:spPr>
        <p:txBody>
          <a:bodyPr anchor="b"/>
          <a:lstStyle/>
          <a:p>
            <a:pPr eaLnBrk="1" hangingPunct="1"/>
            <a:r>
              <a:rPr lang="en-US" altLang="en-US"/>
              <a:t>Where are commands located &amp; Connecting Commands</a:t>
            </a:r>
          </a:p>
        </p:txBody>
      </p:sp>
      <p:sp>
        <p:nvSpPr>
          <p:cNvPr id="33796" name="Rectangle 6">
            <a:extLst>
              <a:ext uri="{FF2B5EF4-FFF2-40B4-BE49-F238E27FC236}">
                <a16:creationId xmlns:a16="http://schemas.microsoft.com/office/drawing/2014/main" id="{857B28A7-14B7-4BDD-AE2F-038B3FCEE999}"/>
              </a:ext>
            </a:extLst>
          </p:cNvPr>
          <p:cNvSpPr>
            <a:spLocks noGrp="1" noChangeArrowheads="1"/>
          </p:cNvSpPr>
          <p:nvPr>
            <p:ph idx="1"/>
          </p:nvPr>
        </p:nvSpPr>
        <p:spPr/>
        <p:txBody>
          <a:bodyPr lIns="91440" rIns="91440">
            <a:normAutofit fontScale="70000" lnSpcReduction="20000"/>
          </a:bodyPr>
          <a:lstStyle/>
          <a:p>
            <a:pPr eaLnBrk="1" hangingPunct="1">
              <a:defRPr/>
            </a:pPr>
            <a:r>
              <a:rPr lang="en-US" altLang="en-US" sz="1600" dirty="0"/>
              <a:t>Unix commands are executable binary files located in directories with the name bin (for binary). Many of these are located in the directory /</a:t>
            </a:r>
            <a:r>
              <a:rPr lang="en-US" altLang="en-US" sz="1600" dirty="0" err="1"/>
              <a:t>usr</a:t>
            </a:r>
            <a:r>
              <a:rPr lang="en-US" altLang="en-US" sz="1600" dirty="0"/>
              <a:t>/bin.</a:t>
            </a:r>
          </a:p>
          <a:p>
            <a:pPr eaLnBrk="1" hangingPunct="1">
              <a:defRPr/>
            </a:pPr>
            <a:endParaRPr lang="en-US" altLang="en-US" sz="1600" dirty="0"/>
          </a:p>
          <a:p>
            <a:pPr eaLnBrk="1" hangingPunct="1">
              <a:defRPr/>
            </a:pPr>
            <a:r>
              <a:rPr lang="en-US" altLang="en-US" sz="1600" dirty="0"/>
              <a:t>When you enter the name of a command the shell checks to see if it is a built-in command. </a:t>
            </a:r>
          </a:p>
          <a:p>
            <a:pPr eaLnBrk="1" hangingPunct="1">
              <a:defRPr/>
            </a:pPr>
            <a:endParaRPr lang="en-US" altLang="en-US" sz="1600" dirty="0"/>
          </a:p>
          <a:p>
            <a:pPr eaLnBrk="1" hangingPunct="1">
              <a:defRPr/>
            </a:pPr>
            <a:r>
              <a:rPr lang="en-US" altLang="en-US" sz="1600" dirty="0"/>
              <a:t>If it is not, it looks for the </a:t>
            </a:r>
            <a:r>
              <a:rPr lang="en-US" altLang="en-US" sz="1600" dirty="0" err="1"/>
              <a:t>the</a:t>
            </a:r>
            <a:r>
              <a:rPr lang="en-US" altLang="en-US" sz="1600" dirty="0"/>
              <a:t> binary file that the command name refers to in each of the directories that are defined in the PATH  environment variable. </a:t>
            </a:r>
          </a:p>
          <a:p>
            <a:pPr eaLnBrk="1" hangingPunct="1">
              <a:defRPr/>
            </a:pPr>
            <a:endParaRPr lang="en-US" altLang="en-US" sz="1600" dirty="0"/>
          </a:p>
          <a:p>
            <a:pPr eaLnBrk="1" hangingPunct="1">
              <a:defRPr/>
            </a:pPr>
            <a:r>
              <a:rPr lang="en-US" altLang="en-US" sz="1600" dirty="0"/>
              <a:t>which and </a:t>
            </a:r>
            <a:r>
              <a:rPr lang="en-US" altLang="en-US" sz="1600" dirty="0" err="1"/>
              <a:t>whereis</a:t>
            </a:r>
            <a:r>
              <a:rPr lang="en-US" altLang="en-US" sz="1600" dirty="0"/>
              <a:t> commands</a:t>
            </a:r>
          </a:p>
          <a:p>
            <a:pPr eaLnBrk="1" hangingPunct="1">
              <a:defRPr/>
            </a:pPr>
            <a:endParaRPr lang="en-US" altLang="en-US" sz="1600" dirty="0"/>
          </a:p>
          <a:p>
            <a:pPr eaLnBrk="1" hangingPunct="1">
              <a:defRPr/>
            </a:pPr>
            <a:r>
              <a:rPr lang="en-US" altLang="en-US" sz="1600" dirty="0"/>
              <a:t>Unix allows you to link two or more commands together using a pipe. </a:t>
            </a:r>
          </a:p>
          <a:p>
            <a:pPr eaLnBrk="1" hangingPunct="1">
              <a:defRPr/>
            </a:pPr>
            <a:endParaRPr lang="en-US" altLang="en-US" sz="1600" dirty="0"/>
          </a:p>
          <a:p>
            <a:pPr eaLnBrk="1" hangingPunct="1">
              <a:defRPr/>
            </a:pPr>
            <a:r>
              <a:rPr lang="en-US" altLang="en-US" sz="1600" dirty="0"/>
              <a:t>The pipe takes the standard output from one command and uses it as the standard input to another command. </a:t>
            </a:r>
          </a:p>
          <a:p>
            <a:pPr eaLnBrk="1" hangingPunct="1">
              <a:defRPr/>
            </a:pPr>
            <a:endParaRPr lang="en-US" altLang="en-US" sz="1600" dirty="0"/>
          </a:p>
          <a:p>
            <a:pPr lvl="1" eaLnBrk="1" hangingPunct="1">
              <a:buFontTx/>
              <a:buNone/>
              <a:defRPr/>
            </a:pPr>
            <a:r>
              <a:rPr lang="en-US" altLang="en-US" sz="1600" dirty="0"/>
              <a:t>Example : </a:t>
            </a:r>
            <a:r>
              <a:rPr lang="en-US" altLang="en-US" sz="1600" b="1" dirty="0"/>
              <a:t>command1</a:t>
            </a:r>
            <a:r>
              <a:rPr lang="en-US" altLang="en-US" sz="1600" dirty="0"/>
              <a:t> | </a:t>
            </a:r>
            <a:r>
              <a:rPr lang="en-US" altLang="en-US" sz="1600" b="1" dirty="0"/>
              <a:t>command2</a:t>
            </a:r>
            <a:r>
              <a:rPr lang="en-US" altLang="en-US" sz="1600" dirty="0"/>
              <a:t> | </a:t>
            </a:r>
            <a:r>
              <a:rPr lang="en-US" altLang="en-US" sz="1600" b="1" dirty="0"/>
              <a:t>command3</a:t>
            </a:r>
            <a:r>
              <a:rPr lang="en-US" altLang="en-US" sz="1600" dirty="0"/>
              <a:t> </a:t>
            </a:r>
          </a:p>
          <a:p>
            <a:pPr eaLnBrk="1" hangingPunct="1">
              <a:defRPr/>
            </a:pPr>
            <a:endParaRPr lang="en-US" altLang="en-US" sz="1600" dirty="0"/>
          </a:p>
          <a:p>
            <a:pPr eaLnBrk="1" hangingPunct="1">
              <a:defRPr/>
            </a:pPr>
            <a:r>
              <a:rPr lang="en-US" altLang="en-US" sz="1600" dirty="0"/>
              <a:t>The | (vertical bar) character is used to represent the pipeline connecting the commands.</a:t>
            </a:r>
          </a:p>
          <a:p>
            <a:pPr eaLnBrk="1" hangingPunct="1">
              <a:defRPr/>
            </a:pPr>
            <a:endParaRPr lang="en-US" altLang="en-US" sz="1600" dirty="0"/>
          </a:p>
          <a:p>
            <a:pPr eaLnBrk="1" hangingPunct="1">
              <a:defRPr/>
            </a:pPr>
            <a:endParaRPr lang="en-US" altLang="en-US" sz="1600" dirty="0"/>
          </a:p>
        </p:txBody>
      </p:sp>
      <p:sp>
        <p:nvSpPr>
          <p:cNvPr id="39940" name="Slide Number Placeholder 1">
            <a:extLst>
              <a:ext uri="{FF2B5EF4-FFF2-40B4-BE49-F238E27FC236}">
                <a16:creationId xmlns:a16="http://schemas.microsoft.com/office/drawing/2014/main" id="{DAC6D5B4-051F-44BD-9A87-DB68A91286B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F1C0320-B8B8-412A-BED7-AE84E3FEA40B}" type="slidenum">
              <a:rPr lang="en-US" altLang="en-US" sz="900">
                <a:solidFill>
                  <a:schemeClr val="bg2"/>
                </a:solidFill>
                <a:latin typeface="Arial" panose="020B0604020202020204" pitchFamily="34" charset="0"/>
              </a:rPr>
              <a:pPr/>
              <a:t>23</a:t>
            </a:fld>
            <a:endParaRPr lang="en-US" altLang="en-US" sz="900">
              <a:solidFill>
                <a:schemeClr val="bg2"/>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AB0C9FC-D90C-4825-AF32-11B7547BBA38}"/>
              </a:ext>
            </a:extLst>
          </p:cNvPr>
          <p:cNvSpPr>
            <a:spLocks noGrp="1" noChangeArrowheads="1"/>
          </p:cNvSpPr>
          <p:nvPr>
            <p:ph type="title"/>
          </p:nvPr>
        </p:nvSpPr>
        <p:spPr>
          <a:xfrm>
            <a:off x="457200" y="152400"/>
            <a:ext cx="6553200" cy="758825"/>
          </a:xfrm>
        </p:spPr>
        <p:txBody>
          <a:bodyPr anchor="b"/>
          <a:lstStyle/>
          <a:p>
            <a:pPr eaLnBrk="1" hangingPunct="1"/>
            <a:r>
              <a:rPr lang="en-US" altLang="en-US"/>
              <a:t>Useful Commands</a:t>
            </a:r>
          </a:p>
        </p:txBody>
      </p:sp>
      <p:sp>
        <p:nvSpPr>
          <p:cNvPr id="34820" name="Rectangle 3">
            <a:extLst>
              <a:ext uri="{FF2B5EF4-FFF2-40B4-BE49-F238E27FC236}">
                <a16:creationId xmlns:a16="http://schemas.microsoft.com/office/drawing/2014/main" id="{12221BFD-DCE9-4F04-8FCB-12EF4104CD51}"/>
              </a:ext>
            </a:extLst>
          </p:cNvPr>
          <p:cNvSpPr>
            <a:spLocks noGrp="1" noChangeArrowheads="1"/>
          </p:cNvSpPr>
          <p:nvPr>
            <p:ph idx="1"/>
          </p:nvPr>
        </p:nvSpPr>
        <p:spPr/>
        <p:txBody>
          <a:bodyPr lIns="91440" rIns="91440">
            <a:normAutofit fontScale="92500" lnSpcReduction="10000"/>
          </a:bodyPr>
          <a:lstStyle/>
          <a:p>
            <a:pPr eaLnBrk="1" hangingPunct="1">
              <a:lnSpc>
                <a:spcPct val="90000"/>
              </a:lnSpc>
              <a:defRPr/>
            </a:pPr>
            <a:r>
              <a:rPr lang="en-US" altLang="en-US" sz="2400" dirty="0"/>
              <a:t>cd – change directory (</a:t>
            </a:r>
            <a:r>
              <a:rPr lang="en-US" altLang="zh-CN" sz="2400" dirty="0">
                <a:ea typeface="宋体" panose="02010600030101010101" pitchFamily="2" charset="-122"/>
              </a:rPr>
              <a:t>The </a:t>
            </a:r>
            <a:r>
              <a:rPr lang="en-US" altLang="zh-CN" sz="2400" dirty="0" err="1">
                <a:solidFill>
                  <a:srgbClr val="CC0000"/>
                </a:solidFill>
                <a:ea typeface="宋体" panose="02010600030101010101" pitchFamily="2" charset="-122"/>
              </a:rPr>
              <a:t>tilda</a:t>
            </a:r>
            <a:r>
              <a:rPr lang="en-US" altLang="zh-CN" sz="2400" dirty="0">
                <a:solidFill>
                  <a:srgbClr val="CC0000"/>
                </a:solidFill>
                <a:ea typeface="宋体" panose="02010600030101010101" pitchFamily="2" charset="-122"/>
              </a:rPr>
              <a:t> (~)</a:t>
            </a:r>
            <a:r>
              <a:rPr lang="en-US" altLang="zh-CN" sz="2400" dirty="0">
                <a:ea typeface="宋体" panose="02010600030101010101" pitchFamily="2" charset="-122"/>
              </a:rPr>
              <a:t> represents your home directory. </a:t>
            </a:r>
            <a:r>
              <a:rPr lang="en-US" altLang="en-US" sz="2400" dirty="0"/>
              <a:t>)</a:t>
            </a:r>
          </a:p>
          <a:p>
            <a:pPr eaLnBrk="1" hangingPunct="1">
              <a:lnSpc>
                <a:spcPct val="90000"/>
              </a:lnSpc>
              <a:defRPr/>
            </a:pPr>
            <a:endParaRPr lang="en-US" altLang="en-US" sz="2400" dirty="0"/>
          </a:p>
          <a:p>
            <a:pPr eaLnBrk="1" hangingPunct="1">
              <a:lnSpc>
                <a:spcPct val="90000"/>
              </a:lnSpc>
              <a:defRPr/>
            </a:pPr>
            <a:r>
              <a:rPr lang="en-US" altLang="en-US" sz="2400" dirty="0" err="1"/>
              <a:t>pwd</a:t>
            </a:r>
            <a:r>
              <a:rPr lang="en-US" altLang="en-US" sz="2400" dirty="0"/>
              <a:t> – present working directory</a:t>
            </a:r>
          </a:p>
          <a:p>
            <a:pPr eaLnBrk="1" hangingPunct="1">
              <a:lnSpc>
                <a:spcPct val="90000"/>
              </a:lnSpc>
              <a:defRPr/>
            </a:pPr>
            <a:r>
              <a:rPr lang="en-US" altLang="en-US" sz="2400" dirty="0" err="1"/>
              <a:t>mkdir</a:t>
            </a:r>
            <a:r>
              <a:rPr lang="en-US" altLang="en-US" sz="2400" dirty="0"/>
              <a:t> - make directories</a:t>
            </a:r>
          </a:p>
          <a:p>
            <a:pPr eaLnBrk="1" hangingPunct="1">
              <a:lnSpc>
                <a:spcPct val="90000"/>
              </a:lnSpc>
              <a:defRPr/>
            </a:pPr>
            <a:r>
              <a:rPr lang="en-US" altLang="en-US" sz="2400" dirty="0"/>
              <a:t>Syntax: </a:t>
            </a:r>
            <a:r>
              <a:rPr lang="en-US" altLang="en-US" sz="2400" dirty="0" err="1"/>
              <a:t>mkdir</a:t>
            </a:r>
            <a:r>
              <a:rPr lang="en-US" altLang="en-US" sz="2400" dirty="0"/>
              <a:t> [OPTION] DIRECTORY...</a:t>
            </a:r>
          </a:p>
          <a:p>
            <a:pPr lvl="1" eaLnBrk="1" hangingPunct="1">
              <a:lnSpc>
                <a:spcPct val="90000"/>
              </a:lnSpc>
              <a:buFontTx/>
              <a:buNone/>
              <a:defRPr/>
            </a:pPr>
            <a:r>
              <a:rPr lang="en-US" altLang="en-US" sz="2400" dirty="0"/>
              <a:t>Options: -m=mode, -p</a:t>
            </a:r>
          </a:p>
          <a:p>
            <a:pPr lvl="1" eaLnBrk="1" hangingPunct="1">
              <a:lnSpc>
                <a:spcPct val="90000"/>
              </a:lnSpc>
              <a:buFontTx/>
              <a:buNone/>
              <a:defRPr/>
            </a:pPr>
            <a:endParaRPr lang="en-US" altLang="en-US" sz="2400" dirty="0"/>
          </a:p>
          <a:p>
            <a:pPr eaLnBrk="1" hangingPunct="1">
              <a:lnSpc>
                <a:spcPct val="90000"/>
              </a:lnSpc>
              <a:defRPr/>
            </a:pPr>
            <a:r>
              <a:rPr lang="en-US" altLang="en-US" sz="2400" dirty="0" err="1"/>
              <a:t>rmdir</a:t>
            </a:r>
            <a:r>
              <a:rPr lang="en-US" altLang="en-US" sz="2400" dirty="0"/>
              <a:t> - make directories</a:t>
            </a:r>
          </a:p>
          <a:p>
            <a:pPr eaLnBrk="1" hangingPunct="1">
              <a:lnSpc>
                <a:spcPct val="90000"/>
              </a:lnSpc>
              <a:defRPr/>
            </a:pPr>
            <a:endParaRPr lang="en-US" altLang="en-US" sz="2400" dirty="0"/>
          </a:p>
          <a:p>
            <a:pPr eaLnBrk="1" hangingPunct="1">
              <a:lnSpc>
                <a:spcPct val="90000"/>
              </a:lnSpc>
              <a:defRPr/>
            </a:pPr>
            <a:r>
              <a:rPr lang="en-US" altLang="en-US" sz="2400" dirty="0" err="1"/>
              <a:t>rm</a:t>
            </a:r>
            <a:r>
              <a:rPr lang="en-US" altLang="en-US" sz="2400" dirty="0"/>
              <a:t> - remove files or directories</a:t>
            </a:r>
          </a:p>
          <a:p>
            <a:pPr lvl="1" eaLnBrk="1" hangingPunct="1">
              <a:lnSpc>
                <a:spcPct val="90000"/>
              </a:lnSpc>
              <a:buFontTx/>
              <a:buNone/>
              <a:defRPr/>
            </a:pPr>
            <a:r>
              <a:rPr lang="en-US" altLang="en-US" sz="2400" dirty="0"/>
              <a:t>Syntax: </a:t>
            </a:r>
            <a:r>
              <a:rPr lang="en-US" altLang="en-US" sz="2400" b="1" dirty="0" err="1"/>
              <a:t>rm</a:t>
            </a:r>
            <a:r>
              <a:rPr lang="en-US" altLang="en-US" sz="2400" dirty="0"/>
              <a:t> [OPTION]... FILE...</a:t>
            </a:r>
          </a:p>
          <a:p>
            <a:pPr lvl="1" eaLnBrk="1" hangingPunct="1">
              <a:lnSpc>
                <a:spcPct val="90000"/>
              </a:lnSpc>
              <a:buFontTx/>
              <a:buNone/>
              <a:defRPr/>
            </a:pPr>
            <a:r>
              <a:rPr lang="en-US" altLang="en-US" sz="2400" dirty="0" err="1"/>
              <a:t>Options:i,f,r,v</a:t>
            </a:r>
            <a:endParaRPr lang="en-US" altLang="en-US" sz="2400" dirty="0"/>
          </a:p>
        </p:txBody>
      </p:sp>
      <p:sp>
        <p:nvSpPr>
          <p:cNvPr id="40964" name="Slide Number Placeholder 1">
            <a:extLst>
              <a:ext uri="{FF2B5EF4-FFF2-40B4-BE49-F238E27FC236}">
                <a16:creationId xmlns:a16="http://schemas.microsoft.com/office/drawing/2014/main" id="{4439591A-0405-460E-93E3-5046362FEE0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D4F218C-AA04-4FF4-8EB8-82BBECDB6B93}" type="slidenum">
              <a:rPr lang="en-US" altLang="en-US" sz="900">
                <a:solidFill>
                  <a:schemeClr val="bg2"/>
                </a:solidFill>
                <a:latin typeface="Arial" panose="020B0604020202020204" pitchFamily="34" charset="0"/>
              </a:rPr>
              <a:pPr/>
              <a:t>24</a:t>
            </a:fld>
            <a:endParaRPr lang="en-US" altLang="en-US" sz="900">
              <a:solidFill>
                <a:schemeClr val="bg2"/>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01C1A54-9CC2-45FA-8003-2194121AAD29}"/>
              </a:ext>
            </a:extLst>
          </p:cNvPr>
          <p:cNvSpPr>
            <a:spLocks noGrp="1" noChangeArrowheads="1"/>
          </p:cNvSpPr>
          <p:nvPr>
            <p:ph type="title"/>
          </p:nvPr>
        </p:nvSpPr>
        <p:spPr>
          <a:xfrm>
            <a:off x="457200" y="152400"/>
            <a:ext cx="6553200" cy="758825"/>
          </a:xfrm>
        </p:spPr>
        <p:txBody>
          <a:bodyPr anchor="b"/>
          <a:lstStyle/>
          <a:p>
            <a:pPr eaLnBrk="1" hangingPunct="1"/>
            <a:r>
              <a:rPr lang="en-US" altLang="en-US"/>
              <a:t>Useful Commands</a:t>
            </a:r>
          </a:p>
        </p:txBody>
      </p:sp>
      <p:sp>
        <p:nvSpPr>
          <p:cNvPr id="35844" name="Rectangle 3">
            <a:extLst>
              <a:ext uri="{FF2B5EF4-FFF2-40B4-BE49-F238E27FC236}">
                <a16:creationId xmlns:a16="http://schemas.microsoft.com/office/drawing/2014/main" id="{5F552105-DFD4-42B3-9797-EA8237213BA9}"/>
              </a:ext>
            </a:extLst>
          </p:cNvPr>
          <p:cNvSpPr>
            <a:spLocks noGrp="1" noChangeArrowheads="1"/>
          </p:cNvSpPr>
          <p:nvPr>
            <p:ph idx="1"/>
          </p:nvPr>
        </p:nvSpPr>
        <p:spPr/>
        <p:txBody>
          <a:bodyPr lIns="91440" rIns="91440">
            <a:normAutofit lnSpcReduction="10000"/>
          </a:bodyPr>
          <a:lstStyle/>
          <a:p>
            <a:pPr eaLnBrk="1" hangingPunct="1">
              <a:lnSpc>
                <a:spcPct val="90000"/>
              </a:lnSpc>
              <a:buFontTx/>
              <a:buNone/>
              <a:defRPr/>
            </a:pPr>
            <a:endParaRPr lang="en-US" altLang="en-US" sz="2400" dirty="0"/>
          </a:p>
          <a:p>
            <a:pPr eaLnBrk="1" hangingPunct="1">
              <a:lnSpc>
                <a:spcPct val="90000"/>
              </a:lnSpc>
              <a:defRPr/>
            </a:pPr>
            <a:r>
              <a:rPr lang="en-US" altLang="en-US" sz="2400" dirty="0" err="1"/>
              <a:t>cp</a:t>
            </a:r>
            <a:r>
              <a:rPr lang="en-US" altLang="en-US" sz="2400" dirty="0"/>
              <a:t> - copy files and directories</a:t>
            </a:r>
          </a:p>
          <a:p>
            <a:pPr lvl="1" eaLnBrk="1" hangingPunct="1">
              <a:lnSpc>
                <a:spcPct val="90000"/>
              </a:lnSpc>
              <a:buFontTx/>
              <a:buNone/>
              <a:defRPr/>
            </a:pPr>
            <a:r>
              <a:rPr lang="en-US" altLang="en-US" sz="2400" dirty="0"/>
              <a:t>Syntax:</a:t>
            </a:r>
          </a:p>
          <a:p>
            <a:pPr lvl="2" eaLnBrk="1" hangingPunct="1">
              <a:lnSpc>
                <a:spcPct val="90000"/>
              </a:lnSpc>
              <a:buFontTx/>
              <a:buNone/>
              <a:defRPr/>
            </a:pPr>
            <a:r>
              <a:rPr lang="en-US" altLang="en-US" sz="2400" b="1" dirty="0" err="1"/>
              <a:t>cp</a:t>
            </a:r>
            <a:r>
              <a:rPr lang="en-US" altLang="en-US" sz="2400" dirty="0"/>
              <a:t> [OPTION]... SOURCE DEST</a:t>
            </a:r>
          </a:p>
          <a:p>
            <a:pPr lvl="2" eaLnBrk="1" hangingPunct="1">
              <a:lnSpc>
                <a:spcPct val="90000"/>
              </a:lnSpc>
              <a:buFontTx/>
              <a:buNone/>
              <a:defRPr/>
            </a:pPr>
            <a:r>
              <a:rPr lang="en-US" altLang="en-US" sz="2400" b="1" dirty="0" err="1"/>
              <a:t>cp</a:t>
            </a:r>
            <a:r>
              <a:rPr lang="en-US" altLang="en-US" sz="2400" dirty="0"/>
              <a:t> [OPTION]... SOURCE... DIRECTORY</a:t>
            </a:r>
          </a:p>
          <a:p>
            <a:pPr lvl="1" eaLnBrk="1" hangingPunct="1">
              <a:lnSpc>
                <a:spcPct val="90000"/>
              </a:lnSpc>
              <a:buFontTx/>
              <a:buNone/>
              <a:defRPr/>
            </a:pPr>
            <a:r>
              <a:rPr lang="en-US" altLang="en-US" sz="2400" dirty="0" err="1"/>
              <a:t>Options:i,p,f,r,R,s,u</a:t>
            </a:r>
            <a:endParaRPr lang="en-US" altLang="en-US" sz="2400" dirty="0"/>
          </a:p>
          <a:p>
            <a:pPr lvl="1" eaLnBrk="1" hangingPunct="1">
              <a:lnSpc>
                <a:spcPct val="90000"/>
              </a:lnSpc>
              <a:buFontTx/>
              <a:buNone/>
              <a:defRPr/>
            </a:pPr>
            <a:endParaRPr lang="en-US" altLang="en-US" sz="2400" dirty="0"/>
          </a:p>
          <a:p>
            <a:pPr eaLnBrk="1" hangingPunct="1">
              <a:lnSpc>
                <a:spcPct val="90000"/>
              </a:lnSpc>
              <a:defRPr/>
            </a:pPr>
            <a:r>
              <a:rPr lang="en-US" altLang="en-US" sz="2400" dirty="0"/>
              <a:t>mv - move (rename) files</a:t>
            </a:r>
          </a:p>
          <a:p>
            <a:pPr lvl="1" eaLnBrk="1" hangingPunct="1">
              <a:lnSpc>
                <a:spcPct val="90000"/>
              </a:lnSpc>
              <a:buFontTx/>
              <a:buNone/>
              <a:defRPr/>
            </a:pPr>
            <a:r>
              <a:rPr lang="en-US" altLang="en-US" sz="2400" dirty="0"/>
              <a:t>Syntax:</a:t>
            </a:r>
          </a:p>
          <a:p>
            <a:pPr lvl="2" eaLnBrk="1" hangingPunct="1">
              <a:lnSpc>
                <a:spcPct val="90000"/>
              </a:lnSpc>
              <a:buFontTx/>
              <a:buNone/>
              <a:defRPr/>
            </a:pPr>
            <a:r>
              <a:rPr lang="en-US" altLang="en-US" sz="2400" b="1" dirty="0"/>
              <a:t>mv</a:t>
            </a:r>
            <a:r>
              <a:rPr lang="en-US" altLang="en-US" sz="2400" dirty="0"/>
              <a:t> [OPTION]... SOURCE DEST</a:t>
            </a:r>
          </a:p>
          <a:p>
            <a:pPr lvl="2" eaLnBrk="1" hangingPunct="1">
              <a:lnSpc>
                <a:spcPct val="90000"/>
              </a:lnSpc>
              <a:buFontTx/>
              <a:buNone/>
              <a:defRPr/>
            </a:pPr>
            <a:r>
              <a:rPr lang="en-US" altLang="en-US" sz="2400" b="1" dirty="0"/>
              <a:t>mv</a:t>
            </a:r>
            <a:r>
              <a:rPr lang="en-US" altLang="en-US" sz="2400" dirty="0"/>
              <a:t> [OPTION]... SOURCE... DIRECTORY</a:t>
            </a:r>
          </a:p>
          <a:p>
            <a:pPr lvl="1" eaLnBrk="1" hangingPunct="1">
              <a:lnSpc>
                <a:spcPct val="90000"/>
              </a:lnSpc>
              <a:buFontTx/>
              <a:buNone/>
              <a:defRPr/>
            </a:pPr>
            <a:r>
              <a:rPr lang="en-US" altLang="en-US" sz="2400" dirty="0"/>
              <a:t>Options: </a:t>
            </a:r>
            <a:r>
              <a:rPr lang="en-US" altLang="en-US" sz="2400" dirty="0" err="1"/>
              <a:t>b,i,f,u</a:t>
            </a:r>
            <a:endParaRPr lang="en-US" altLang="en-US" sz="2400" dirty="0"/>
          </a:p>
        </p:txBody>
      </p:sp>
      <p:sp>
        <p:nvSpPr>
          <p:cNvPr id="41988" name="Slide Number Placeholder 1">
            <a:extLst>
              <a:ext uri="{FF2B5EF4-FFF2-40B4-BE49-F238E27FC236}">
                <a16:creationId xmlns:a16="http://schemas.microsoft.com/office/drawing/2014/main" id="{CD76397D-697E-47C2-B742-6F675F0C699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775C63A-145B-41D3-89F2-511A029EA65D}" type="slidenum">
              <a:rPr lang="en-US" altLang="en-US" sz="900">
                <a:solidFill>
                  <a:schemeClr val="bg2"/>
                </a:solidFill>
                <a:latin typeface="Arial" panose="020B0604020202020204" pitchFamily="34" charset="0"/>
              </a:rPr>
              <a:pPr/>
              <a:t>25</a:t>
            </a:fld>
            <a:endParaRPr lang="en-US" altLang="en-US" sz="900">
              <a:solidFill>
                <a:schemeClr val="bg2"/>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123047E-70F3-4BE3-9859-9E2C59E4F70D}"/>
              </a:ext>
            </a:extLst>
          </p:cNvPr>
          <p:cNvSpPr>
            <a:spLocks noGrp="1" noChangeArrowheads="1"/>
          </p:cNvSpPr>
          <p:nvPr>
            <p:ph type="title"/>
          </p:nvPr>
        </p:nvSpPr>
        <p:spPr>
          <a:xfrm>
            <a:off x="457200" y="152400"/>
            <a:ext cx="6553200" cy="758825"/>
          </a:xfrm>
        </p:spPr>
        <p:txBody>
          <a:bodyPr anchor="b"/>
          <a:lstStyle/>
          <a:p>
            <a:pPr eaLnBrk="1" hangingPunct="1"/>
            <a:r>
              <a:rPr lang="en-US" altLang="en-US"/>
              <a:t>Some useful UNIX Commands</a:t>
            </a:r>
          </a:p>
        </p:txBody>
      </p:sp>
      <p:sp>
        <p:nvSpPr>
          <p:cNvPr id="36868" name="Rectangle 3">
            <a:extLst>
              <a:ext uri="{FF2B5EF4-FFF2-40B4-BE49-F238E27FC236}">
                <a16:creationId xmlns:a16="http://schemas.microsoft.com/office/drawing/2014/main" id="{8468B746-CFC5-46DC-B055-ABE323565D58}"/>
              </a:ext>
            </a:extLst>
          </p:cNvPr>
          <p:cNvSpPr>
            <a:spLocks noGrp="1" noChangeArrowheads="1"/>
          </p:cNvSpPr>
          <p:nvPr>
            <p:ph idx="1"/>
          </p:nvPr>
        </p:nvSpPr>
        <p:spPr/>
        <p:txBody>
          <a:bodyPr lIns="91440" rIns="91440"/>
          <a:lstStyle/>
          <a:p>
            <a:pPr eaLnBrk="1" hangingPunct="1">
              <a:buFontTx/>
              <a:buNone/>
              <a:defRPr/>
            </a:pPr>
            <a:r>
              <a:rPr lang="en-US" altLang="en-US" sz="1200" dirty="0"/>
              <a:t>l  – long listing</a:t>
            </a:r>
          </a:p>
          <a:p>
            <a:pPr eaLnBrk="1" hangingPunct="1">
              <a:buFontTx/>
              <a:buNone/>
              <a:defRPr/>
            </a:pPr>
            <a:r>
              <a:rPr lang="en-US" altLang="en-US" sz="1200" dirty="0"/>
              <a:t>a – all files including hidden files</a:t>
            </a:r>
          </a:p>
          <a:p>
            <a:pPr eaLnBrk="1" hangingPunct="1">
              <a:buFontTx/>
              <a:buNone/>
              <a:defRPr/>
            </a:pPr>
            <a:r>
              <a:rPr lang="en-US" altLang="en-US" sz="1200" dirty="0"/>
              <a:t>F – Flag file types</a:t>
            </a:r>
          </a:p>
          <a:p>
            <a:pPr eaLnBrk="1" hangingPunct="1">
              <a:buFontTx/>
              <a:buNone/>
              <a:defRPr/>
            </a:pPr>
            <a:r>
              <a:rPr lang="en-US" altLang="en-US" sz="1200" dirty="0"/>
              <a:t>C – lists files in Columns</a:t>
            </a:r>
          </a:p>
          <a:p>
            <a:pPr eaLnBrk="1" hangingPunct="1">
              <a:buFontTx/>
              <a:buNone/>
              <a:defRPr/>
            </a:pPr>
            <a:r>
              <a:rPr lang="en-US" altLang="en-US" sz="1200" dirty="0"/>
              <a:t>d – lists only directory information</a:t>
            </a:r>
            <a:endParaRPr lang="en-US" altLang="en-US" sz="1600" dirty="0"/>
          </a:p>
        </p:txBody>
      </p:sp>
      <p:sp>
        <p:nvSpPr>
          <p:cNvPr id="43012" name="Slide Number Placeholder 1">
            <a:extLst>
              <a:ext uri="{FF2B5EF4-FFF2-40B4-BE49-F238E27FC236}">
                <a16:creationId xmlns:a16="http://schemas.microsoft.com/office/drawing/2014/main" id="{66F5DD25-B47C-474B-A225-D52548723CB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AE778345-59CC-4513-8CA7-028185FB4840}" type="slidenum">
              <a:rPr lang="en-US" altLang="en-US" sz="900">
                <a:solidFill>
                  <a:schemeClr val="bg2"/>
                </a:solidFill>
                <a:latin typeface="Arial" panose="020B0604020202020204" pitchFamily="34" charset="0"/>
              </a:rPr>
              <a:pPr/>
              <a:t>26</a:t>
            </a:fld>
            <a:endParaRPr lang="en-US" altLang="en-US" sz="900">
              <a:solidFill>
                <a:schemeClr val="bg2"/>
              </a:solidFill>
              <a:latin typeface="Arial" panose="020B0604020202020204" pitchFamily="34" charset="0"/>
            </a:endParaRPr>
          </a:p>
        </p:txBody>
      </p:sp>
      <p:sp>
        <p:nvSpPr>
          <p:cNvPr id="43013" name="Rectangle 4">
            <a:extLst>
              <a:ext uri="{FF2B5EF4-FFF2-40B4-BE49-F238E27FC236}">
                <a16:creationId xmlns:a16="http://schemas.microsoft.com/office/drawing/2014/main" id="{6440A2C9-65D3-4001-9CAE-9529DC381479}"/>
              </a:ext>
            </a:extLst>
          </p:cNvPr>
          <p:cNvSpPr>
            <a:spLocks noGrp="1" noChangeArrowheads="1"/>
          </p:cNvSpPr>
          <p:nvPr>
            <p:ph type="body" sz="half" idx="4294967295"/>
          </p:nvPr>
        </p:nvSpPr>
        <p:spPr bwMode="auto">
          <a:xfrm>
            <a:off x="4659313" y="3771900"/>
            <a:ext cx="4484687" cy="21224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en-US" sz="1200"/>
              <a:t>i – Lists I-node for each file</a:t>
            </a:r>
          </a:p>
          <a:p>
            <a:pPr eaLnBrk="1" hangingPunct="1">
              <a:buFontTx/>
              <a:buNone/>
            </a:pPr>
            <a:r>
              <a:rPr lang="en-US" altLang="en-US" sz="1200"/>
              <a:t>R – lists files in all subdirectories</a:t>
            </a:r>
          </a:p>
          <a:p>
            <a:pPr eaLnBrk="1" hangingPunct="1">
              <a:buFontTx/>
              <a:buNone/>
            </a:pPr>
            <a:r>
              <a:rPr lang="en-US" altLang="en-US" sz="1200"/>
              <a:t>r – Lists files in reverse order</a:t>
            </a:r>
          </a:p>
          <a:p>
            <a:pPr eaLnBrk="1" hangingPunct="1">
              <a:buFontTx/>
              <a:buNone/>
            </a:pPr>
            <a:r>
              <a:rPr lang="en-US" altLang="en-US" sz="1200"/>
              <a:t>t – list with modification time stamp</a:t>
            </a:r>
          </a:p>
          <a:p>
            <a:pPr eaLnBrk="1" hangingPunct="1">
              <a:buFontTx/>
              <a:buNone/>
            </a:pPr>
            <a:r>
              <a:rPr lang="en-US" altLang="en-US" sz="1200"/>
              <a:t>1 – print 1 line of output per line</a:t>
            </a:r>
          </a:p>
        </p:txBody>
      </p:sp>
      <p:sp>
        <p:nvSpPr>
          <p:cNvPr id="43014" name="Rectangle 5">
            <a:extLst>
              <a:ext uri="{FF2B5EF4-FFF2-40B4-BE49-F238E27FC236}">
                <a16:creationId xmlns:a16="http://schemas.microsoft.com/office/drawing/2014/main" id="{60E4C2BF-C8D5-431D-89B8-F04AFB53C6DC}"/>
              </a:ext>
            </a:extLst>
          </p:cNvPr>
          <p:cNvSpPr>
            <a:spLocks noChangeArrowheads="1"/>
          </p:cNvSpPr>
          <p:nvPr/>
        </p:nvSpPr>
        <p:spPr bwMode="auto">
          <a:xfrm>
            <a:off x="157163" y="3592513"/>
            <a:ext cx="68992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lnSpc>
                <a:spcPct val="90000"/>
              </a:lnSpc>
              <a:spcBef>
                <a:spcPct val="50000"/>
              </a:spcBef>
              <a:buClr>
                <a:schemeClr val="folHlink"/>
              </a:buClr>
              <a:buSzPct val="60000"/>
              <a:buFont typeface="Wingdings" panose="05000000000000000000" pitchFamily="2" charset="2"/>
              <a:buChar char="Ø"/>
            </a:pPr>
            <a:r>
              <a:rPr lang="en-US" altLang="en-US" sz="2400">
                <a:latin typeface="Verdana" panose="020B0604030504040204" pitchFamily="34" charset="0"/>
              </a:rPr>
              <a:t> ls - Lists directory contents</a:t>
            </a:r>
          </a:p>
          <a:p>
            <a:pPr eaLnBrk="1" hangingPunct="1">
              <a:lnSpc>
                <a:spcPct val="90000"/>
              </a:lnSpc>
              <a:spcBef>
                <a:spcPct val="50000"/>
              </a:spcBef>
              <a:buClr>
                <a:schemeClr val="folHlink"/>
              </a:buClr>
              <a:buSzPct val="60000"/>
              <a:buFont typeface="Wingdings" panose="05000000000000000000" pitchFamily="2" charset="2"/>
              <a:buNone/>
            </a:pPr>
            <a:r>
              <a:rPr lang="en-US" altLang="en-US" sz="2400">
                <a:latin typeface="Verdana" panose="020B0604030504040204" pitchFamily="34" charset="0"/>
              </a:rPr>
              <a:t> Syntax:</a:t>
            </a:r>
          </a:p>
          <a:p>
            <a:pPr lvl="1" eaLnBrk="1" hangingPunct="1">
              <a:lnSpc>
                <a:spcPct val="90000"/>
              </a:lnSpc>
              <a:spcBef>
                <a:spcPct val="50000"/>
              </a:spcBef>
              <a:buClr>
                <a:srgbClr val="00C9F8"/>
              </a:buClr>
              <a:buSzPct val="55000"/>
            </a:pPr>
            <a:r>
              <a:rPr lang="en-US" altLang="en-US" sz="2400" b="1">
                <a:latin typeface="Times New Roman" panose="02020603050405020304" pitchFamily="18" charset="0"/>
              </a:rPr>
              <a:t>ls</a:t>
            </a:r>
            <a:r>
              <a:rPr lang="en-US" altLang="en-US" sz="2400">
                <a:latin typeface="Times New Roman" panose="02020603050405020304" pitchFamily="18" charset="0"/>
              </a:rPr>
              <a:t> [OPTIONS]... [FILE]...</a:t>
            </a:r>
          </a:p>
          <a:p>
            <a:pPr eaLnBrk="1" hangingPunct="1">
              <a:lnSpc>
                <a:spcPct val="90000"/>
              </a:lnSpc>
              <a:spcBef>
                <a:spcPct val="50000"/>
              </a:spcBef>
              <a:buClr>
                <a:schemeClr val="folHlink"/>
              </a:buClr>
              <a:buSzPct val="60000"/>
              <a:buFont typeface="Wingdings" panose="05000000000000000000" pitchFamily="2" charset="2"/>
              <a:buNone/>
            </a:pPr>
            <a:r>
              <a:rPr lang="en-US" altLang="en-US" sz="2400">
                <a:latin typeface="Verdana" panose="020B0604030504040204" pitchFamily="34" charset="0"/>
              </a:rPr>
              <a:t> Options: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96">
            <a:extLst>
              <a:ext uri="{FF2B5EF4-FFF2-40B4-BE49-F238E27FC236}">
                <a16:creationId xmlns:a16="http://schemas.microsoft.com/office/drawing/2014/main" id="{4A61CB68-33B5-42D5-B616-30E2221F517D}"/>
              </a:ext>
            </a:extLst>
          </p:cNvPr>
          <p:cNvSpPr>
            <a:spLocks noGrp="1" noChangeArrowheads="1"/>
          </p:cNvSpPr>
          <p:nvPr>
            <p:ph type="title"/>
          </p:nvPr>
        </p:nvSpPr>
        <p:spPr>
          <a:xfrm>
            <a:off x="457200" y="152400"/>
            <a:ext cx="6553200" cy="758825"/>
          </a:xfrm>
        </p:spPr>
        <p:txBody>
          <a:bodyPr anchor="b"/>
          <a:lstStyle/>
          <a:p>
            <a:pPr eaLnBrk="1" hangingPunct="1"/>
            <a:r>
              <a:rPr lang="en-US" altLang="en-US"/>
              <a:t>File permissions</a:t>
            </a:r>
          </a:p>
        </p:txBody>
      </p:sp>
      <p:graphicFrame>
        <p:nvGraphicFramePr>
          <p:cNvPr id="44035" name="Object 1024">
            <a:extLst>
              <a:ext uri="{FF2B5EF4-FFF2-40B4-BE49-F238E27FC236}">
                <a16:creationId xmlns:a16="http://schemas.microsoft.com/office/drawing/2014/main" id="{23061159-FC06-439F-99B1-F7A21624DB07}"/>
              </a:ext>
            </a:extLst>
          </p:cNvPr>
          <p:cNvGraphicFramePr>
            <a:graphicFrameLocks noGrp="1" noChangeAspect="1"/>
          </p:cNvGraphicFramePr>
          <p:nvPr>
            <p:ph idx="1"/>
          </p:nvPr>
        </p:nvGraphicFramePr>
        <p:xfrm>
          <a:off x="53975" y="1760538"/>
          <a:ext cx="8991600" cy="2198687"/>
        </p:xfrm>
        <a:graphic>
          <a:graphicData uri="http://schemas.openxmlformats.org/presentationml/2006/ole">
            <mc:AlternateContent xmlns:mc="http://schemas.openxmlformats.org/markup-compatibility/2006">
              <mc:Choice xmlns:v="urn:schemas-microsoft-com:vml" Requires="v">
                <p:oleObj spid="_x0000_s44039" name="Worksheet" r:id="rId3" imgW="4267187" imgH="649086" progId="Excel.Sheet.8">
                  <p:embed/>
                </p:oleObj>
              </mc:Choice>
              <mc:Fallback>
                <p:oleObj name="Worksheet" r:id="rId3" imgW="4267187" imgH="649086" progId="Excel.Sheet.8">
                  <p:embed/>
                  <p:pic>
                    <p:nvPicPr>
                      <p:cNvPr id="0" name="Object 10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 y="1760538"/>
                        <a:ext cx="8991600" cy="219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Slide Number Placeholder 1">
            <a:extLst>
              <a:ext uri="{FF2B5EF4-FFF2-40B4-BE49-F238E27FC236}">
                <a16:creationId xmlns:a16="http://schemas.microsoft.com/office/drawing/2014/main" id="{5F77D8F4-3840-466E-9C34-950EC42B30B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CEE4545-4B4D-411B-B8B1-1CA08C040BAD}" type="slidenum">
              <a:rPr lang="en-US" altLang="en-US" sz="900">
                <a:solidFill>
                  <a:schemeClr val="bg2"/>
                </a:solidFill>
                <a:latin typeface="Arial" panose="020B0604020202020204" pitchFamily="34" charset="0"/>
              </a:rPr>
              <a:pPr/>
              <a:t>27</a:t>
            </a:fld>
            <a:endParaRPr lang="en-US" altLang="en-US" sz="900">
              <a:solidFill>
                <a:schemeClr val="bg2"/>
              </a:solidFill>
              <a:latin typeface="Arial" panose="020B0604020202020204" pitchFamily="34" charset="0"/>
            </a:endParaRPr>
          </a:p>
        </p:txBody>
      </p:sp>
      <p:sp>
        <p:nvSpPr>
          <p:cNvPr id="44037" name="Rectangle 1373">
            <a:extLst>
              <a:ext uri="{FF2B5EF4-FFF2-40B4-BE49-F238E27FC236}">
                <a16:creationId xmlns:a16="http://schemas.microsoft.com/office/drawing/2014/main" id="{B23C5DC5-602A-4071-86BE-2A63F9490C6F}"/>
              </a:ext>
            </a:extLst>
          </p:cNvPr>
          <p:cNvSpPr>
            <a:spLocks noGrp="1" noChangeArrowheads="1"/>
          </p:cNvSpPr>
          <p:nvPr>
            <p:ph type="body" sz="half" idx="4294967295"/>
          </p:nvPr>
        </p:nvSpPr>
        <p:spPr bwMode="auto">
          <a:xfrm>
            <a:off x="0" y="973138"/>
            <a:ext cx="9144000" cy="11572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above two lines have 9 columns each, the table describes what they are </a:t>
            </a:r>
          </a:p>
        </p:txBody>
      </p:sp>
      <p:sp>
        <p:nvSpPr>
          <p:cNvPr id="44038" name="Rectangle 1376">
            <a:extLst>
              <a:ext uri="{FF2B5EF4-FFF2-40B4-BE49-F238E27FC236}">
                <a16:creationId xmlns:a16="http://schemas.microsoft.com/office/drawing/2014/main" id="{42937005-943F-4BB4-9E95-30290AFB65E9}"/>
              </a:ext>
            </a:extLst>
          </p:cNvPr>
          <p:cNvSpPr>
            <a:spLocks noChangeArrowheads="1"/>
          </p:cNvSpPr>
          <p:nvPr/>
        </p:nvSpPr>
        <p:spPr bwMode="auto">
          <a:xfrm>
            <a:off x="1066800" y="4572000"/>
            <a:ext cx="7924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spcBef>
                <a:spcPct val="20000"/>
              </a:spcBef>
              <a:buClr>
                <a:schemeClr val="folHlink"/>
              </a:buClr>
              <a:buSzPct val="60000"/>
              <a:buFont typeface="Wingdings" panose="05000000000000000000" pitchFamily="2" charset="2"/>
              <a:buChar char="Ø"/>
            </a:pPr>
            <a:r>
              <a:rPr lang="en-US" altLang="en-US">
                <a:latin typeface="Verdana" panose="020B0604030504040204" pitchFamily="34" charset="0"/>
              </a:rPr>
              <a:t>The first character indicates the type of the file as described below.</a:t>
            </a:r>
          </a:p>
          <a:p>
            <a:pPr lvl="2" eaLnBrk="1" hangingPunct="1">
              <a:spcBef>
                <a:spcPct val="20000"/>
              </a:spcBef>
              <a:buClr>
                <a:schemeClr val="tx1"/>
              </a:buClr>
              <a:buSzPct val="50000"/>
            </a:pPr>
            <a:r>
              <a:rPr lang="en-US" altLang="en-US" sz="1400" b="1">
                <a:latin typeface="Tahoma" panose="020B0604030504040204" pitchFamily="34" charset="0"/>
              </a:rPr>
              <a:t>- </a:t>
            </a:r>
            <a:r>
              <a:rPr lang="en-US" altLang="en-US" sz="1400">
                <a:latin typeface="Tahoma" panose="020B0604030504040204" pitchFamily="34" charset="0"/>
              </a:rPr>
              <a:t>: It is a regular file</a:t>
            </a:r>
          </a:p>
          <a:p>
            <a:pPr lvl="2" eaLnBrk="1" hangingPunct="1">
              <a:spcBef>
                <a:spcPct val="20000"/>
              </a:spcBef>
              <a:buClr>
                <a:schemeClr val="tx1"/>
              </a:buClr>
              <a:buSzPct val="50000"/>
            </a:pPr>
            <a:r>
              <a:rPr lang="en-US" altLang="en-US" sz="1400" b="1">
                <a:latin typeface="Tahoma" panose="020B0604030504040204" pitchFamily="34" charset="0"/>
              </a:rPr>
              <a:t>d</a:t>
            </a:r>
            <a:r>
              <a:rPr lang="en-US" altLang="en-US" sz="1400">
                <a:latin typeface="Tahoma" panose="020B0604030504040204" pitchFamily="34" charset="0"/>
              </a:rPr>
              <a:t>: It is a directory</a:t>
            </a:r>
          </a:p>
          <a:p>
            <a:pPr lvl="2" eaLnBrk="1" hangingPunct="1">
              <a:spcBef>
                <a:spcPct val="20000"/>
              </a:spcBef>
              <a:buClr>
                <a:schemeClr val="tx1"/>
              </a:buClr>
              <a:buSzPct val="50000"/>
            </a:pPr>
            <a:r>
              <a:rPr lang="en-US" altLang="en-US" sz="1400" b="1">
                <a:latin typeface="Tahoma" panose="020B0604030504040204" pitchFamily="34" charset="0"/>
              </a:rPr>
              <a:t>l</a:t>
            </a:r>
            <a:r>
              <a:rPr lang="en-US" altLang="en-US" sz="1400">
                <a:latin typeface="Tahoma" panose="020B0604030504040204" pitchFamily="34" charset="0"/>
              </a:rPr>
              <a:t> : It is a link to a file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0">
            <a:extLst>
              <a:ext uri="{FF2B5EF4-FFF2-40B4-BE49-F238E27FC236}">
                <a16:creationId xmlns:a16="http://schemas.microsoft.com/office/drawing/2014/main" id="{077681E2-6D11-4164-9355-DC7F1B66FDF1}"/>
              </a:ext>
            </a:extLst>
          </p:cNvPr>
          <p:cNvSpPr>
            <a:spLocks noGrp="1" noChangeArrowheads="1"/>
          </p:cNvSpPr>
          <p:nvPr>
            <p:ph type="title"/>
          </p:nvPr>
        </p:nvSpPr>
        <p:spPr>
          <a:xfrm>
            <a:off x="457200" y="152400"/>
            <a:ext cx="6553200" cy="758825"/>
          </a:xfrm>
        </p:spPr>
        <p:txBody>
          <a:bodyPr anchor="b"/>
          <a:lstStyle/>
          <a:p>
            <a:pPr eaLnBrk="1" hangingPunct="1"/>
            <a:r>
              <a:rPr lang="en-US" altLang="en-US"/>
              <a:t>File permissions</a:t>
            </a:r>
          </a:p>
        </p:txBody>
      </p:sp>
      <p:sp>
        <p:nvSpPr>
          <p:cNvPr id="38916" name="Rectangle 2051">
            <a:extLst>
              <a:ext uri="{FF2B5EF4-FFF2-40B4-BE49-F238E27FC236}">
                <a16:creationId xmlns:a16="http://schemas.microsoft.com/office/drawing/2014/main" id="{12BCC2C8-938F-43E6-B022-9BD7CCF5E8CD}"/>
              </a:ext>
            </a:extLst>
          </p:cNvPr>
          <p:cNvSpPr>
            <a:spLocks noGrp="1" noChangeArrowheads="1"/>
          </p:cNvSpPr>
          <p:nvPr>
            <p:ph idx="1"/>
          </p:nvPr>
        </p:nvSpPr>
        <p:spPr/>
        <p:txBody>
          <a:bodyPr lIns="91440" rIns="91440">
            <a:normAutofit lnSpcReduction="10000"/>
          </a:bodyPr>
          <a:lstStyle/>
          <a:p>
            <a:pPr eaLnBrk="1" hangingPunct="1">
              <a:lnSpc>
                <a:spcPct val="90000"/>
              </a:lnSpc>
              <a:defRPr/>
            </a:pPr>
            <a:r>
              <a:rPr lang="en-US" altLang="en-US" sz="2000" dirty="0"/>
              <a:t>The next 3 fields (9 characters) indicate the file access permissions for each kind of users to the file, and are represented by a set of 3 octal digits. </a:t>
            </a:r>
          </a:p>
          <a:p>
            <a:pPr lvl="2" eaLnBrk="1" hangingPunct="1">
              <a:lnSpc>
                <a:spcPct val="90000"/>
              </a:lnSpc>
              <a:buFontTx/>
              <a:buNone/>
              <a:defRPr/>
            </a:pPr>
            <a:r>
              <a:rPr lang="en-US" altLang="en-US" sz="2000" b="1" dirty="0" err="1"/>
              <a:t>rwx</a:t>
            </a:r>
            <a:r>
              <a:rPr lang="en-US" altLang="en-US" sz="2000" dirty="0"/>
              <a:t>  - for owner (first digit)</a:t>
            </a:r>
          </a:p>
          <a:p>
            <a:pPr lvl="2" eaLnBrk="1" hangingPunct="1">
              <a:lnSpc>
                <a:spcPct val="90000"/>
              </a:lnSpc>
              <a:buFontTx/>
              <a:buNone/>
              <a:defRPr/>
            </a:pPr>
            <a:r>
              <a:rPr lang="en-US" altLang="en-US" sz="2000" b="1" dirty="0" err="1"/>
              <a:t>rwx</a:t>
            </a:r>
            <a:r>
              <a:rPr lang="en-US" altLang="en-US" sz="2000" dirty="0"/>
              <a:t> - for group   (second digit)</a:t>
            </a:r>
          </a:p>
          <a:p>
            <a:pPr lvl="2" eaLnBrk="1" hangingPunct="1">
              <a:lnSpc>
                <a:spcPct val="90000"/>
              </a:lnSpc>
              <a:buFontTx/>
              <a:buNone/>
              <a:defRPr/>
            </a:pPr>
            <a:r>
              <a:rPr lang="en-US" altLang="en-US" sz="2000" b="1" dirty="0" err="1"/>
              <a:t>rwx</a:t>
            </a:r>
            <a:r>
              <a:rPr lang="en-US" altLang="en-US" sz="2000" dirty="0"/>
              <a:t> - for the other (third digit)</a:t>
            </a:r>
          </a:p>
          <a:p>
            <a:pPr lvl="2" eaLnBrk="1" hangingPunct="1">
              <a:lnSpc>
                <a:spcPct val="90000"/>
              </a:lnSpc>
              <a:buFontTx/>
              <a:buNone/>
              <a:defRPr/>
            </a:pPr>
            <a:endParaRPr lang="en-US" altLang="en-US" sz="2000" dirty="0"/>
          </a:p>
          <a:p>
            <a:pPr eaLnBrk="1" hangingPunct="1">
              <a:lnSpc>
                <a:spcPct val="90000"/>
              </a:lnSpc>
              <a:defRPr/>
            </a:pPr>
            <a:r>
              <a:rPr lang="en-US" altLang="en-US" sz="2000" dirty="0"/>
              <a:t>Each character means the following</a:t>
            </a:r>
          </a:p>
          <a:p>
            <a:pPr lvl="2" eaLnBrk="1" hangingPunct="1">
              <a:lnSpc>
                <a:spcPct val="90000"/>
              </a:lnSpc>
              <a:buFontTx/>
              <a:buNone/>
              <a:defRPr/>
            </a:pPr>
            <a:r>
              <a:rPr lang="en-US" altLang="en-US" sz="2000" b="1" dirty="0"/>
              <a:t>r</a:t>
            </a:r>
            <a:r>
              <a:rPr lang="en-US" altLang="en-US" sz="2000" dirty="0"/>
              <a:t> - can read the file</a:t>
            </a:r>
          </a:p>
          <a:p>
            <a:pPr lvl="2" eaLnBrk="1" hangingPunct="1">
              <a:lnSpc>
                <a:spcPct val="90000"/>
              </a:lnSpc>
              <a:buFontTx/>
              <a:buNone/>
              <a:defRPr/>
            </a:pPr>
            <a:r>
              <a:rPr lang="en-US" altLang="en-US" sz="2000" b="1" dirty="0"/>
              <a:t>w</a:t>
            </a:r>
            <a:r>
              <a:rPr lang="en-US" altLang="en-US" sz="2000" dirty="0"/>
              <a:t> - can edit the file</a:t>
            </a:r>
          </a:p>
          <a:p>
            <a:pPr lvl="2" eaLnBrk="1" hangingPunct="1">
              <a:lnSpc>
                <a:spcPct val="90000"/>
              </a:lnSpc>
              <a:buFontTx/>
              <a:buNone/>
              <a:defRPr/>
            </a:pPr>
            <a:r>
              <a:rPr lang="en-US" altLang="en-US" sz="2000" b="1" dirty="0"/>
              <a:t>x</a:t>
            </a:r>
            <a:r>
              <a:rPr lang="en-US" altLang="en-US" sz="2000" dirty="0"/>
              <a:t>  - execute the file</a:t>
            </a:r>
          </a:p>
          <a:p>
            <a:pPr lvl="2" eaLnBrk="1" hangingPunct="1">
              <a:lnSpc>
                <a:spcPct val="90000"/>
              </a:lnSpc>
              <a:buFontTx/>
              <a:buChar char="-"/>
              <a:defRPr/>
            </a:pPr>
            <a:r>
              <a:rPr lang="en-US" altLang="en-US" sz="2000" dirty="0"/>
              <a:t>- can not </a:t>
            </a:r>
          </a:p>
          <a:p>
            <a:pPr lvl="2" eaLnBrk="1" hangingPunct="1">
              <a:lnSpc>
                <a:spcPct val="90000"/>
              </a:lnSpc>
              <a:buFontTx/>
              <a:buChar char="-"/>
              <a:defRPr/>
            </a:pPr>
            <a:endParaRPr lang="en-US" altLang="en-US" sz="2000" dirty="0"/>
          </a:p>
          <a:p>
            <a:pPr eaLnBrk="1" hangingPunct="1">
              <a:lnSpc>
                <a:spcPct val="90000"/>
              </a:lnSpc>
              <a:defRPr/>
            </a:pPr>
            <a:r>
              <a:rPr lang="en-US" altLang="en-US" sz="2000" dirty="0"/>
              <a:t>You can change/modify the permissions of the file using the </a:t>
            </a:r>
            <a:r>
              <a:rPr lang="en-US" altLang="en-US" sz="2000" dirty="0" err="1"/>
              <a:t>chmod</a:t>
            </a:r>
            <a:r>
              <a:rPr lang="en-US" altLang="en-US" sz="2000" dirty="0"/>
              <a:t> command, which will be discussed latter.</a:t>
            </a:r>
          </a:p>
        </p:txBody>
      </p:sp>
      <p:sp>
        <p:nvSpPr>
          <p:cNvPr id="45060" name="Slide Number Placeholder 1">
            <a:extLst>
              <a:ext uri="{FF2B5EF4-FFF2-40B4-BE49-F238E27FC236}">
                <a16:creationId xmlns:a16="http://schemas.microsoft.com/office/drawing/2014/main" id="{5F108924-8317-47A5-AEE8-578E479875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E225952-251D-4B56-AB93-2210327C6E3B}" type="slidenum">
              <a:rPr lang="en-US" altLang="en-US" sz="900">
                <a:solidFill>
                  <a:schemeClr val="bg2"/>
                </a:solidFill>
                <a:latin typeface="Arial" panose="020B0604020202020204" pitchFamily="34" charset="0"/>
              </a:rPr>
              <a:pPr/>
              <a:t>28</a:t>
            </a:fld>
            <a:endParaRPr lang="en-US" altLang="en-US" sz="900">
              <a:solidFill>
                <a:schemeClr val="bg2"/>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B55244EF-BF4B-4E17-B921-B6DAFB792AC2}"/>
              </a:ext>
            </a:extLst>
          </p:cNvPr>
          <p:cNvSpPr>
            <a:spLocks noGrp="1"/>
          </p:cNvSpPr>
          <p:nvPr>
            <p:ph type="title"/>
          </p:nvPr>
        </p:nvSpPr>
        <p:spPr>
          <a:xfrm>
            <a:off x="457200" y="152400"/>
            <a:ext cx="6553200" cy="758825"/>
          </a:xfrm>
        </p:spPr>
        <p:txBody>
          <a:bodyPr/>
          <a:lstStyle/>
          <a:p>
            <a:pPr eaLnBrk="1" hangingPunct="1"/>
            <a:endParaRPr lang="en-IN" altLang="en-US"/>
          </a:p>
        </p:txBody>
      </p:sp>
      <p:sp>
        <p:nvSpPr>
          <p:cNvPr id="40963" name="Rectangle 3">
            <a:extLst>
              <a:ext uri="{FF2B5EF4-FFF2-40B4-BE49-F238E27FC236}">
                <a16:creationId xmlns:a16="http://schemas.microsoft.com/office/drawing/2014/main" id="{87AD3460-8119-444F-862B-EFB959EDE881}"/>
              </a:ext>
            </a:extLst>
          </p:cNvPr>
          <p:cNvSpPr>
            <a:spLocks noGrp="1" noChangeArrowheads="1"/>
          </p:cNvSpPr>
          <p:nvPr>
            <p:ph idx="1"/>
          </p:nvPr>
        </p:nvSpPr>
        <p:spPr/>
        <p:txBody>
          <a:bodyPr/>
          <a:lstStyle/>
          <a:p>
            <a:pPr eaLnBrk="1" hangingPunct="1">
              <a:lnSpc>
                <a:spcPct val="80000"/>
              </a:lnSpc>
              <a:buFontTx/>
              <a:buNone/>
              <a:defRPr/>
            </a:pPr>
            <a:r>
              <a:rPr lang="en-US" altLang="en-US" sz="1400" dirty="0"/>
              <a:t>Octal      Permissions       Significance</a:t>
            </a:r>
          </a:p>
          <a:p>
            <a:pPr eaLnBrk="1" hangingPunct="1">
              <a:lnSpc>
                <a:spcPct val="80000"/>
              </a:lnSpc>
              <a:buFontTx/>
              <a:buNone/>
              <a:defRPr/>
            </a:pPr>
            <a:r>
              <a:rPr lang="en-US" altLang="en-US" sz="1400" dirty="0"/>
              <a:t>0 			- - - 		no permissions</a:t>
            </a:r>
          </a:p>
          <a:p>
            <a:pPr eaLnBrk="1" hangingPunct="1">
              <a:lnSpc>
                <a:spcPct val="80000"/>
              </a:lnSpc>
              <a:buFontTx/>
              <a:buNone/>
              <a:defRPr/>
            </a:pPr>
            <a:r>
              <a:rPr lang="en-US" altLang="en-US" sz="1400" dirty="0"/>
              <a:t>1 			- - x 		execute only</a:t>
            </a:r>
          </a:p>
          <a:p>
            <a:pPr eaLnBrk="1" hangingPunct="1">
              <a:lnSpc>
                <a:spcPct val="80000"/>
              </a:lnSpc>
              <a:buFontTx/>
              <a:buNone/>
              <a:defRPr/>
            </a:pPr>
            <a:r>
              <a:rPr lang="en-US" altLang="en-US" sz="1400" dirty="0"/>
              <a:t>2 			- w - 		write only</a:t>
            </a:r>
          </a:p>
          <a:p>
            <a:pPr eaLnBrk="1" hangingPunct="1">
              <a:lnSpc>
                <a:spcPct val="80000"/>
              </a:lnSpc>
              <a:buFontTx/>
              <a:buNone/>
              <a:defRPr/>
            </a:pPr>
            <a:r>
              <a:rPr lang="en-US" altLang="en-US" sz="1400" dirty="0"/>
              <a:t>3 			- w x 		write and execute</a:t>
            </a:r>
          </a:p>
          <a:p>
            <a:pPr eaLnBrk="1" hangingPunct="1">
              <a:lnSpc>
                <a:spcPct val="80000"/>
              </a:lnSpc>
              <a:buFontTx/>
              <a:buNone/>
              <a:defRPr/>
            </a:pPr>
            <a:r>
              <a:rPr lang="en-US" altLang="en-US" sz="1400" dirty="0"/>
              <a:t>4 			r - - 		read only</a:t>
            </a:r>
          </a:p>
          <a:p>
            <a:pPr eaLnBrk="1" hangingPunct="1">
              <a:lnSpc>
                <a:spcPct val="80000"/>
              </a:lnSpc>
              <a:buFontTx/>
              <a:buNone/>
              <a:defRPr/>
            </a:pPr>
            <a:r>
              <a:rPr lang="en-US" altLang="en-US" sz="1400" dirty="0"/>
              <a:t>5 			r - x 		read and execute</a:t>
            </a:r>
          </a:p>
          <a:p>
            <a:pPr eaLnBrk="1" hangingPunct="1">
              <a:lnSpc>
                <a:spcPct val="80000"/>
              </a:lnSpc>
              <a:buFontTx/>
              <a:buNone/>
              <a:defRPr/>
            </a:pPr>
            <a:r>
              <a:rPr lang="en-US" altLang="en-US" sz="1400" dirty="0"/>
              <a:t>6 			r w - 		read and write</a:t>
            </a:r>
          </a:p>
          <a:p>
            <a:pPr eaLnBrk="1" hangingPunct="1">
              <a:lnSpc>
                <a:spcPct val="80000"/>
              </a:lnSpc>
              <a:buFontTx/>
              <a:buAutoNum type="arabicPlain" startAt="7"/>
              <a:defRPr/>
            </a:pPr>
            <a:r>
              <a:rPr lang="en-US" altLang="en-US" sz="1400" dirty="0"/>
              <a:t>r w x 		read, write and execute</a:t>
            </a:r>
          </a:p>
          <a:p>
            <a:pPr eaLnBrk="1" hangingPunct="1">
              <a:lnSpc>
                <a:spcPct val="80000"/>
              </a:lnSpc>
              <a:buFontTx/>
              <a:buAutoNum type="arabicPlain" startAt="7"/>
              <a:defRPr/>
            </a:pPr>
            <a:endParaRPr lang="en-US" altLang="en-US" sz="1400" dirty="0"/>
          </a:p>
          <a:p>
            <a:pPr eaLnBrk="1" hangingPunct="1">
              <a:lnSpc>
                <a:spcPct val="80000"/>
              </a:lnSpc>
              <a:defRPr/>
            </a:pPr>
            <a:r>
              <a:rPr lang="en-US" altLang="en-US" sz="1400" dirty="0"/>
              <a:t>Using relative permission</a:t>
            </a:r>
          </a:p>
          <a:p>
            <a:pPr marL="684213" lvl="1" indent="-342900" eaLnBrk="1" hangingPunct="1">
              <a:lnSpc>
                <a:spcPct val="80000"/>
              </a:lnSpc>
              <a:buFontTx/>
              <a:buNone/>
              <a:defRPr/>
            </a:pPr>
            <a:r>
              <a:rPr lang="en-US" altLang="en-US" sz="1600" dirty="0" err="1"/>
              <a:t>chmod</a:t>
            </a:r>
            <a:r>
              <a:rPr lang="en-US" altLang="en-US" sz="1600" dirty="0"/>
              <a:t> </a:t>
            </a:r>
            <a:r>
              <a:rPr lang="en-US" altLang="en-US" sz="1600" dirty="0" err="1"/>
              <a:t>a+rw</a:t>
            </a:r>
            <a:r>
              <a:rPr lang="en-US" altLang="en-US" sz="1600" dirty="0"/>
              <a:t> </a:t>
            </a:r>
            <a:r>
              <a:rPr lang="en-US" altLang="en-US" sz="1600" dirty="0" err="1"/>
              <a:t>xstart</a:t>
            </a:r>
            <a:endParaRPr lang="en-US" altLang="en-US" sz="1600" dirty="0"/>
          </a:p>
          <a:p>
            <a:pPr marL="684213" lvl="1" indent="-342900" eaLnBrk="1" hangingPunct="1">
              <a:lnSpc>
                <a:spcPct val="80000"/>
              </a:lnSpc>
              <a:buFontTx/>
              <a:buNone/>
              <a:defRPr/>
            </a:pPr>
            <a:endParaRPr lang="en-US" altLang="en-US" sz="1600" dirty="0"/>
          </a:p>
          <a:p>
            <a:pPr eaLnBrk="1" hangingPunct="1">
              <a:lnSpc>
                <a:spcPct val="80000"/>
              </a:lnSpc>
              <a:defRPr/>
            </a:pPr>
            <a:r>
              <a:rPr lang="en-US" altLang="en-US" sz="1400" dirty="0"/>
              <a:t>Using absolute permission</a:t>
            </a:r>
          </a:p>
          <a:p>
            <a:pPr eaLnBrk="1" hangingPunct="1">
              <a:lnSpc>
                <a:spcPct val="80000"/>
              </a:lnSpc>
              <a:buFontTx/>
              <a:buNone/>
              <a:defRPr/>
            </a:pPr>
            <a:r>
              <a:rPr lang="en-US" altLang="en-US" sz="1400" dirty="0"/>
              <a:t>	 </a:t>
            </a:r>
            <a:r>
              <a:rPr lang="en-US" altLang="en-US" sz="1400" dirty="0" err="1"/>
              <a:t>chmod</a:t>
            </a:r>
            <a:r>
              <a:rPr lang="en-US" altLang="en-US" sz="1400" dirty="0"/>
              <a:t> 666 </a:t>
            </a:r>
            <a:r>
              <a:rPr lang="en-US" altLang="en-US" sz="1400" dirty="0" err="1"/>
              <a:t>xstart</a:t>
            </a:r>
            <a:endParaRPr lang="en-US" altLang="en-US" sz="1400" dirty="0"/>
          </a:p>
          <a:p>
            <a:pPr eaLnBrk="1" hangingPunct="1">
              <a:lnSpc>
                <a:spcPct val="80000"/>
              </a:lnSpc>
              <a:buFontTx/>
              <a:buNone/>
              <a:defRPr/>
            </a:pPr>
            <a:r>
              <a:rPr lang="en-US" altLang="en-US" sz="1400" dirty="0"/>
              <a:t>	 </a:t>
            </a:r>
            <a:r>
              <a:rPr lang="en-US" altLang="en-US" sz="1400" dirty="0" err="1"/>
              <a:t>chmod</a:t>
            </a:r>
            <a:r>
              <a:rPr lang="en-US" altLang="en-US" sz="1400" dirty="0"/>
              <a:t> 644 </a:t>
            </a:r>
            <a:r>
              <a:rPr lang="en-US" altLang="en-US" sz="1400" dirty="0" err="1"/>
              <a:t>xstart</a:t>
            </a:r>
            <a:endParaRPr lang="en-US" altLang="en-US" sz="1400" dirty="0"/>
          </a:p>
          <a:p>
            <a:pPr eaLnBrk="1" hangingPunct="1">
              <a:lnSpc>
                <a:spcPct val="80000"/>
              </a:lnSpc>
              <a:buFontTx/>
              <a:buNone/>
              <a:defRPr/>
            </a:pPr>
            <a:r>
              <a:rPr lang="en-US" altLang="en-US" sz="1400" dirty="0"/>
              <a:t>	 </a:t>
            </a:r>
            <a:r>
              <a:rPr lang="en-US" altLang="en-US" sz="1400" dirty="0" err="1"/>
              <a:t>chmod</a:t>
            </a:r>
            <a:r>
              <a:rPr lang="en-US" altLang="en-US" sz="1400" dirty="0"/>
              <a:t> 761 </a:t>
            </a:r>
            <a:r>
              <a:rPr lang="en-US" altLang="en-US" sz="1400" dirty="0" err="1"/>
              <a:t>xstart</a:t>
            </a:r>
            <a:r>
              <a:rPr lang="en-US" altLang="en-US" sz="1400" dirty="0"/>
              <a:t> will assign all permissions to the owner, read and write permissions for the group and only execute permission to the others</a:t>
            </a:r>
          </a:p>
          <a:p>
            <a:pPr eaLnBrk="1" hangingPunct="1">
              <a:lnSpc>
                <a:spcPct val="80000"/>
              </a:lnSpc>
              <a:buFontTx/>
              <a:buNone/>
              <a:defRPr/>
            </a:pPr>
            <a:endParaRPr lang="en-US" altLang="en-US" sz="1400" dirty="0"/>
          </a:p>
        </p:txBody>
      </p:sp>
      <p:sp>
        <p:nvSpPr>
          <p:cNvPr id="47108" name="Slide Number Placeholder 3">
            <a:extLst>
              <a:ext uri="{FF2B5EF4-FFF2-40B4-BE49-F238E27FC236}">
                <a16:creationId xmlns:a16="http://schemas.microsoft.com/office/drawing/2014/main" id="{02DA482B-E6CA-4046-BF86-F0E7A09DF6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553FF91-7D36-4849-8694-E6E87524C3CD}" type="slidenum">
              <a:rPr lang="en-US" altLang="en-US" sz="900">
                <a:solidFill>
                  <a:schemeClr val="bg2"/>
                </a:solidFill>
                <a:latin typeface="Arial" panose="020B0604020202020204" pitchFamily="34" charset="0"/>
              </a:rPr>
              <a:pPr/>
              <a:t>29</a:t>
            </a:fld>
            <a:endParaRPr lang="en-US" altLang="en-US" sz="900">
              <a:solidFill>
                <a:schemeClr val="bg2"/>
              </a:solidFill>
              <a:latin typeface="Arial" panose="020B0604020202020204" pitchFamily="34" charset="0"/>
            </a:endParaRPr>
          </a:p>
        </p:txBody>
      </p:sp>
      <p:sp>
        <p:nvSpPr>
          <p:cNvPr id="47109" name="Rectangle 2050">
            <a:extLst>
              <a:ext uri="{FF2B5EF4-FFF2-40B4-BE49-F238E27FC236}">
                <a16:creationId xmlns:a16="http://schemas.microsoft.com/office/drawing/2014/main" id="{937492FC-D292-4B99-81B6-91B0641E33D8}"/>
              </a:ext>
            </a:extLst>
          </p:cNvPr>
          <p:cNvSpPr>
            <a:spLocks noChangeArrowheads="1"/>
          </p:cNvSpPr>
          <p:nvPr/>
        </p:nvSpPr>
        <p:spPr bwMode="auto">
          <a:xfrm>
            <a:off x="812800" y="0"/>
            <a:ext cx="6808788"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2600">
                <a:solidFill>
                  <a:schemeClr val="tx2"/>
                </a:solidFill>
                <a:latin typeface="Trebuchet MS" panose="020B0603020202020204" pitchFamily="34" charset="0"/>
              </a:rPr>
              <a:t>Chmod – Chage Mode</a:t>
            </a:r>
          </a:p>
        </p:txBody>
      </p:sp>
      <p:sp>
        <p:nvSpPr>
          <p:cNvPr id="47110" name="Text Box 5">
            <a:extLst>
              <a:ext uri="{FF2B5EF4-FFF2-40B4-BE49-F238E27FC236}">
                <a16:creationId xmlns:a16="http://schemas.microsoft.com/office/drawing/2014/main" id="{7577257D-5614-48BB-B487-59D1F9AC8D62}"/>
              </a:ext>
            </a:extLst>
          </p:cNvPr>
          <p:cNvSpPr txBox="1">
            <a:spLocks noChangeArrowheads="1"/>
          </p:cNvSpPr>
          <p:nvPr/>
        </p:nvSpPr>
        <p:spPr bwMode="auto">
          <a:xfrm>
            <a:off x="630238" y="987425"/>
            <a:ext cx="3470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5448" rIns="182880">
            <a:spAutoFit/>
          </a:bodyPr>
          <a:lstStyle>
            <a:lvl1pPr marL="227013" indent="-227013">
              <a:tabLst>
                <a:tab pos="855663" algn="l"/>
              </a:tabLst>
              <a:defRPr sz="2000">
                <a:solidFill>
                  <a:schemeClr val="tx1"/>
                </a:solidFill>
                <a:latin typeface="Book Antiqua" panose="02040602050305030304" pitchFamily="18" charset="0"/>
              </a:defRPr>
            </a:lvl1pPr>
            <a:lvl2pPr marL="568325" indent="-227013">
              <a:tabLst>
                <a:tab pos="855663" algn="l"/>
              </a:tabLst>
              <a:defRPr sz="2000">
                <a:solidFill>
                  <a:schemeClr val="tx1"/>
                </a:solidFill>
                <a:latin typeface="Book Antiqua" panose="02040602050305030304" pitchFamily="18" charset="0"/>
              </a:defRPr>
            </a:lvl2pPr>
            <a:lvl3pPr marL="855663" indent="-173038">
              <a:tabLst>
                <a:tab pos="855663" algn="l"/>
              </a:tabLst>
              <a:defRPr sz="2000">
                <a:solidFill>
                  <a:schemeClr val="tx1"/>
                </a:solidFill>
                <a:latin typeface="Book Antiqua" panose="02040602050305030304" pitchFamily="18" charset="0"/>
              </a:defRPr>
            </a:lvl3pPr>
            <a:lvl4pPr marL="1144588" indent="-174625">
              <a:tabLst>
                <a:tab pos="855663" algn="l"/>
              </a:tabLst>
              <a:defRPr sz="2000">
                <a:solidFill>
                  <a:schemeClr val="tx1"/>
                </a:solidFill>
                <a:latin typeface="Book Antiqua" panose="02040602050305030304" pitchFamily="18" charset="0"/>
              </a:defRPr>
            </a:lvl4pPr>
            <a:lvl5pPr marL="1433513" indent="-174625">
              <a:tabLst>
                <a:tab pos="855663" algn="l"/>
              </a:tabLst>
              <a:defRPr sz="2000">
                <a:solidFill>
                  <a:schemeClr val="tx1"/>
                </a:solidFill>
                <a:latin typeface="Book Antiqua" panose="02040602050305030304" pitchFamily="18" charset="0"/>
              </a:defRPr>
            </a:lvl5pPr>
            <a:lvl6pPr marL="1890713" indent="-174625" eaLnBrk="0" fontAlgn="base" hangingPunct="0">
              <a:spcBef>
                <a:spcPct val="0"/>
              </a:spcBef>
              <a:spcAft>
                <a:spcPct val="0"/>
              </a:spcAft>
              <a:tabLst>
                <a:tab pos="855663" algn="l"/>
              </a:tabLst>
              <a:defRPr sz="2000">
                <a:solidFill>
                  <a:schemeClr val="tx1"/>
                </a:solidFill>
                <a:latin typeface="Book Antiqua" panose="02040602050305030304" pitchFamily="18" charset="0"/>
              </a:defRPr>
            </a:lvl6pPr>
            <a:lvl7pPr marL="2347913" indent="-174625" eaLnBrk="0" fontAlgn="base" hangingPunct="0">
              <a:spcBef>
                <a:spcPct val="0"/>
              </a:spcBef>
              <a:spcAft>
                <a:spcPct val="0"/>
              </a:spcAft>
              <a:tabLst>
                <a:tab pos="855663" algn="l"/>
              </a:tabLst>
              <a:defRPr sz="2000">
                <a:solidFill>
                  <a:schemeClr val="tx1"/>
                </a:solidFill>
                <a:latin typeface="Book Antiqua" panose="02040602050305030304" pitchFamily="18" charset="0"/>
              </a:defRPr>
            </a:lvl7pPr>
            <a:lvl8pPr marL="2805113" indent="-174625" eaLnBrk="0" fontAlgn="base" hangingPunct="0">
              <a:spcBef>
                <a:spcPct val="0"/>
              </a:spcBef>
              <a:spcAft>
                <a:spcPct val="0"/>
              </a:spcAft>
              <a:tabLst>
                <a:tab pos="855663" algn="l"/>
              </a:tabLst>
              <a:defRPr sz="2000">
                <a:solidFill>
                  <a:schemeClr val="tx1"/>
                </a:solidFill>
                <a:latin typeface="Book Antiqua" panose="02040602050305030304" pitchFamily="18" charset="0"/>
              </a:defRPr>
            </a:lvl8pPr>
            <a:lvl9pPr marL="3262313" indent="-174625" eaLnBrk="0" fontAlgn="base" hangingPunct="0">
              <a:spcBef>
                <a:spcPct val="0"/>
              </a:spcBef>
              <a:spcAft>
                <a:spcPct val="0"/>
              </a:spcAft>
              <a:tabLst>
                <a:tab pos="855663" algn="l"/>
              </a:tabLst>
              <a:defRPr sz="2000">
                <a:solidFill>
                  <a:schemeClr val="tx1"/>
                </a:solidFill>
                <a:latin typeface="Book Antiqua" panose="02040602050305030304" pitchFamily="18" charset="0"/>
              </a:defRPr>
            </a:lvl9pPr>
          </a:lstStyle>
          <a:p>
            <a:pPr eaLnBrk="1" hangingPunct="1">
              <a:spcBef>
                <a:spcPct val="20000"/>
              </a:spcBef>
              <a:buFontTx/>
              <a:buChar char="•"/>
            </a:pPr>
            <a:r>
              <a:rPr lang="en-US" altLang="en-US"/>
              <a:t>Chmod &lt;options&gt; &lt;args&gt;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D45C0F3-9B8C-4E3F-AB98-62F7E4C48BF5}"/>
              </a:ext>
            </a:extLst>
          </p:cNvPr>
          <p:cNvSpPr>
            <a:spLocks noGrp="1"/>
          </p:cNvSpPr>
          <p:nvPr>
            <p:ph type="title"/>
          </p:nvPr>
        </p:nvSpPr>
        <p:spPr>
          <a:xfrm>
            <a:off x="457200" y="152400"/>
            <a:ext cx="6553200" cy="758825"/>
          </a:xfrm>
        </p:spPr>
        <p:txBody>
          <a:bodyPr/>
          <a:lstStyle/>
          <a:p>
            <a:pPr eaLnBrk="1" hangingPunct="1"/>
            <a:endParaRPr lang="en-IN" altLang="en-US"/>
          </a:p>
        </p:txBody>
      </p:sp>
      <p:sp>
        <p:nvSpPr>
          <p:cNvPr id="7172" name="Rectangle 3">
            <a:extLst>
              <a:ext uri="{FF2B5EF4-FFF2-40B4-BE49-F238E27FC236}">
                <a16:creationId xmlns:a16="http://schemas.microsoft.com/office/drawing/2014/main" id="{D802FBF3-4E59-41AC-B78E-9F2BCF731F80}"/>
              </a:ext>
            </a:extLst>
          </p:cNvPr>
          <p:cNvSpPr>
            <a:spLocks noGrp="1" noChangeArrowheads="1"/>
          </p:cNvSpPr>
          <p:nvPr>
            <p:ph idx="1"/>
          </p:nvPr>
        </p:nvSpPr>
        <p:spPr/>
        <p:txBody>
          <a:bodyPr/>
          <a:lstStyle/>
          <a:p>
            <a:pPr eaLnBrk="1" hangingPunct="1">
              <a:buFontTx/>
              <a:buNone/>
              <a:defRPr/>
            </a:pPr>
            <a:endParaRPr lang="en-US" altLang="en-US" dirty="0"/>
          </a:p>
          <a:p>
            <a:pPr eaLnBrk="1" hangingPunct="1">
              <a:buFontTx/>
              <a:buNone/>
              <a:defRPr/>
            </a:pPr>
            <a:endParaRPr lang="en-US" altLang="en-US" dirty="0"/>
          </a:p>
          <a:p>
            <a:pPr eaLnBrk="1" hangingPunct="1">
              <a:buFontTx/>
              <a:buNone/>
              <a:defRPr/>
            </a:pPr>
            <a:endParaRPr lang="en-US" altLang="en-US" dirty="0"/>
          </a:p>
          <a:p>
            <a:pPr eaLnBrk="1" hangingPunct="1">
              <a:buFontTx/>
              <a:buNone/>
              <a:defRPr/>
            </a:pPr>
            <a:endParaRPr lang="en-US" altLang="en-US" dirty="0"/>
          </a:p>
          <a:p>
            <a:pPr eaLnBrk="1" hangingPunct="1">
              <a:buFont typeface="Wingdings" panose="05000000000000000000" pitchFamily="2" charset="2"/>
              <a:buNone/>
              <a:defRPr/>
            </a:pPr>
            <a:r>
              <a:rPr lang="en-US" altLang="en-US" sz="3600" dirty="0">
                <a:solidFill>
                  <a:srgbClr val="0033CC"/>
                </a:solidFill>
              </a:rPr>
              <a:t>Introduction</a:t>
            </a:r>
          </a:p>
          <a:p>
            <a:pPr eaLnBrk="1" hangingPunct="1">
              <a:buFontTx/>
              <a:buNone/>
              <a:defRPr/>
            </a:pPr>
            <a:endParaRPr lang="en-US" altLang="en-US" dirty="0"/>
          </a:p>
          <a:p>
            <a:pPr eaLnBrk="1" hangingPunct="1">
              <a:buFontTx/>
              <a:buNone/>
              <a:defRPr/>
            </a:pPr>
            <a:endParaRPr lang="en-US" altLang="en-US" dirty="0"/>
          </a:p>
          <a:p>
            <a:pPr algn="just" eaLnBrk="1" hangingPunct="1">
              <a:buFontTx/>
              <a:buNone/>
              <a:defRPr/>
            </a:pPr>
            <a:r>
              <a:rPr lang="en-US" altLang="en-US" dirty="0"/>
              <a:t>				</a:t>
            </a:r>
            <a:endParaRPr lang="en-US" altLang="en-US" sz="4000" dirty="0">
              <a:solidFill>
                <a:srgbClr val="0033CC"/>
              </a:solidFill>
            </a:endParaRPr>
          </a:p>
        </p:txBody>
      </p:sp>
      <p:sp>
        <p:nvSpPr>
          <p:cNvPr id="13316" name="Slide Number Placeholder 3">
            <a:extLst>
              <a:ext uri="{FF2B5EF4-FFF2-40B4-BE49-F238E27FC236}">
                <a16:creationId xmlns:a16="http://schemas.microsoft.com/office/drawing/2014/main" id="{BDCBA5F3-A653-44E5-9FF9-8D1A28A6C2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04C3E4A-CA5B-459A-9102-6026C1EEB91B}" type="slidenum">
              <a:rPr lang="en-US" altLang="en-US" sz="900">
                <a:solidFill>
                  <a:schemeClr val="bg2"/>
                </a:solidFill>
                <a:latin typeface="Arial" panose="020B0604020202020204" pitchFamily="34" charset="0"/>
              </a:rPr>
              <a:pPr/>
              <a:t>3</a:t>
            </a:fld>
            <a:endParaRPr lang="en-US" altLang="en-US" sz="900">
              <a:solidFill>
                <a:schemeClr val="bg2"/>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a:extLst>
              <a:ext uri="{FF2B5EF4-FFF2-40B4-BE49-F238E27FC236}">
                <a16:creationId xmlns:a16="http://schemas.microsoft.com/office/drawing/2014/main" id="{B71BF46E-BE43-49A9-9CDE-79665F72B1D5}"/>
              </a:ext>
            </a:extLst>
          </p:cNvPr>
          <p:cNvSpPr>
            <a:spLocks noGrp="1" noChangeArrowheads="1"/>
          </p:cNvSpPr>
          <p:nvPr>
            <p:ph type="title"/>
          </p:nvPr>
        </p:nvSpPr>
        <p:spPr>
          <a:xfrm>
            <a:off x="457200" y="152400"/>
            <a:ext cx="6553200" cy="758825"/>
          </a:xfrm>
        </p:spPr>
        <p:txBody>
          <a:bodyPr/>
          <a:lstStyle/>
          <a:p>
            <a:pPr eaLnBrk="1" hangingPunct="1"/>
            <a:r>
              <a:rPr lang="en-US" altLang="en-US"/>
              <a:t>Chown &amp; chgrp</a:t>
            </a:r>
          </a:p>
        </p:txBody>
      </p:sp>
      <p:sp>
        <p:nvSpPr>
          <p:cNvPr id="41987" name="Rectangle 4">
            <a:extLst>
              <a:ext uri="{FF2B5EF4-FFF2-40B4-BE49-F238E27FC236}">
                <a16:creationId xmlns:a16="http://schemas.microsoft.com/office/drawing/2014/main" id="{44FC6BF0-73D9-4DA9-84CF-CA0B8BA292B3}"/>
              </a:ext>
            </a:extLst>
          </p:cNvPr>
          <p:cNvSpPr>
            <a:spLocks noGrp="1" noChangeArrowheads="1"/>
          </p:cNvSpPr>
          <p:nvPr>
            <p:ph idx="1"/>
          </p:nvPr>
        </p:nvSpPr>
        <p:spPr/>
        <p:txBody>
          <a:bodyPr>
            <a:normAutofit fontScale="85000" lnSpcReduction="20000"/>
          </a:bodyPr>
          <a:lstStyle/>
          <a:p>
            <a:pPr eaLnBrk="1" hangingPunct="1">
              <a:buFontTx/>
              <a:buNone/>
              <a:defRPr/>
            </a:pPr>
            <a:r>
              <a:rPr lang="en-US" altLang="en-US" sz="1600" u="sng" dirty="0" err="1"/>
              <a:t>chown</a:t>
            </a:r>
            <a:endParaRPr lang="en-US" altLang="en-US" sz="1600" u="sng" dirty="0"/>
          </a:p>
          <a:p>
            <a:pPr eaLnBrk="1" hangingPunct="1">
              <a:defRPr/>
            </a:pPr>
            <a:r>
              <a:rPr lang="en-US" altLang="en-US" sz="1600" dirty="0"/>
              <a:t>Changing ownership requires </a:t>
            </a:r>
            <a:r>
              <a:rPr lang="en-US" altLang="en-US" sz="1600" dirty="0" err="1"/>
              <a:t>superuser</a:t>
            </a:r>
            <a:r>
              <a:rPr lang="en-US" altLang="en-US" sz="1600" dirty="0"/>
              <a:t> permission, so use </a:t>
            </a:r>
            <a:r>
              <a:rPr lang="en-US" altLang="en-US" sz="1600" dirty="0" err="1"/>
              <a:t>su</a:t>
            </a:r>
            <a:r>
              <a:rPr lang="en-US" altLang="en-US" sz="1600" dirty="0"/>
              <a:t> command</a:t>
            </a:r>
          </a:p>
          <a:p>
            <a:pPr eaLnBrk="1" hangingPunct="1">
              <a:buFontTx/>
              <a:buNone/>
              <a:defRPr/>
            </a:pPr>
            <a:r>
              <a:rPr lang="en-US" altLang="en-US" sz="1600" dirty="0"/>
              <a:t>	</a:t>
            </a:r>
            <a:r>
              <a:rPr lang="en-US" altLang="en-US" sz="1600" dirty="0" err="1"/>
              <a:t>ls</a:t>
            </a:r>
            <a:r>
              <a:rPr lang="en-US" altLang="en-US" sz="1600" dirty="0"/>
              <a:t> -l note</a:t>
            </a:r>
          </a:p>
          <a:p>
            <a:pPr eaLnBrk="1" hangingPunct="1">
              <a:buFontTx/>
              <a:buNone/>
              <a:defRPr/>
            </a:pPr>
            <a:r>
              <a:rPr lang="en-US" altLang="en-US" sz="1400" dirty="0"/>
              <a:t>	-</a:t>
            </a:r>
            <a:r>
              <a:rPr lang="en-US" altLang="en-US" sz="1400" dirty="0" err="1"/>
              <a:t>rwxr</a:t>
            </a:r>
            <a:r>
              <a:rPr lang="en-US" altLang="en-US" sz="1400" dirty="0"/>
              <a:t>----x 1 kumar  metal  347  may  10  20:30  note</a:t>
            </a:r>
          </a:p>
          <a:p>
            <a:pPr eaLnBrk="1" hangingPunct="1">
              <a:defRPr/>
            </a:pPr>
            <a:r>
              <a:rPr lang="en-US" altLang="en-US" sz="1600" dirty="0" err="1"/>
              <a:t>chown</a:t>
            </a:r>
            <a:r>
              <a:rPr lang="en-US" altLang="en-US" sz="1600" dirty="0"/>
              <a:t> </a:t>
            </a:r>
            <a:r>
              <a:rPr lang="en-US" altLang="en-US" sz="1600" dirty="0" err="1"/>
              <a:t>sharma</a:t>
            </a:r>
            <a:r>
              <a:rPr lang="en-US" altLang="en-US" sz="1600" dirty="0"/>
              <a:t> note; </a:t>
            </a:r>
            <a:r>
              <a:rPr lang="en-US" altLang="en-US" sz="1600" dirty="0" err="1"/>
              <a:t>ls</a:t>
            </a:r>
            <a:r>
              <a:rPr lang="en-US" altLang="en-US" sz="1600" dirty="0"/>
              <a:t> -l note</a:t>
            </a:r>
          </a:p>
          <a:p>
            <a:pPr eaLnBrk="1" hangingPunct="1">
              <a:buFontTx/>
              <a:buNone/>
              <a:defRPr/>
            </a:pPr>
            <a:r>
              <a:rPr lang="en-US" altLang="en-US" sz="1400" dirty="0"/>
              <a:t>	-</a:t>
            </a:r>
            <a:r>
              <a:rPr lang="en-US" altLang="en-US" sz="1400" dirty="0" err="1"/>
              <a:t>rwxr</a:t>
            </a:r>
            <a:r>
              <a:rPr lang="en-US" altLang="en-US" sz="1400" dirty="0"/>
              <a:t>----x 1 </a:t>
            </a:r>
            <a:r>
              <a:rPr lang="en-US" altLang="en-US" sz="1400" dirty="0" err="1"/>
              <a:t>sharma</a:t>
            </a:r>
            <a:r>
              <a:rPr lang="en-US" altLang="en-US" sz="1400" dirty="0"/>
              <a:t>  metal  347  may  10  20:30  note</a:t>
            </a:r>
          </a:p>
          <a:p>
            <a:pPr eaLnBrk="1" hangingPunct="1">
              <a:buFontTx/>
              <a:buNone/>
              <a:defRPr/>
            </a:pPr>
            <a:endParaRPr lang="en-US" altLang="en-US" sz="1600" dirty="0"/>
          </a:p>
          <a:p>
            <a:pPr eaLnBrk="1" hangingPunct="1">
              <a:defRPr/>
            </a:pPr>
            <a:endParaRPr lang="en-US" altLang="en-US" sz="1600" dirty="0"/>
          </a:p>
          <a:p>
            <a:pPr eaLnBrk="1" hangingPunct="1">
              <a:buFontTx/>
              <a:buNone/>
              <a:defRPr/>
            </a:pPr>
            <a:r>
              <a:rPr lang="en-US" altLang="en-US" sz="1600" dirty="0" err="1"/>
              <a:t>chgrp</a:t>
            </a:r>
            <a:endParaRPr lang="en-US" altLang="en-US" sz="1600" dirty="0"/>
          </a:p>
          <a:p>
            <a:pPr eaLnBrk="1" hangingPunct="1">
              <a:defRPr/>
            </a:pPr>
            <a:r>
              <a:rPr lang="en-US" altLang="en-US" sz="1600" dirty="0"/>
              <a:t>This command changes the file’s group owner</a:t>
            </a:r>
          </a:p>
          <a:p>
            <a:pPr eaLnBrk="1" hangingPunct="1">
              <a:defRPr/>
            </a:pPr>
            <a:r>
              <a:rPr lang="en-US" altLang="en-US" sz="1600" dirty="0"/>
              <a:t>No </a:t>
            </a:r>
            <a:r>
              <a:rPr lang="en-US" altLang="en-US" sz="1600" dirty="0" err="1"/>
              <a:t>superuser</a:t>
            </a:r>
            <a:r>
              <a:rPr lang="en-US" altLang="en-US" sz="1600" dirty="0"/>
              <a:t> permission is required</a:t>
            </a:r>
          </a:p>
          <a:p>
            <a:pPr eaLnBrk="1" hangingPunct="1">
              <a:buFontTx/>
              <a:buNone/>
              <a:defRPr/>
            </a:pPr>
            <a:r>
              <a:rPr lang="en-US" altLang="en-US" sz="1600" dirty="0"/>
              <a:t>		</a:t>
            </a:r>
            <a:r>
              <a:rPr lang="en-US" altLang="en-US" sz="1600" dirty="0" err="1"/>
              <a:t>ls</a:t>
            </a:r>
            <a:r>
              <a:rPr lang="en-US" altLang="en-US" sz="1600" dirty="0"/>
              <a:t> –l </a:t>
            </a:r>
            <a:r>
              <a:rPr lang="en-US" altLang="en-US" sz="1600" dirty="0" err="1"/>
              <a:t>dept.lst</a:t>
            </a:r>
            <a:endParaRPr lang="en-US" altLang="en-US" sz="1600" dirty="0"/>
          </a:p>
          <a:p>
            <a:pPr eaLnBrk="1" hangingPunct="1">
              <a:buFontTx/>
              <a:buNone/>
              <a:defRPr/>
            </a:pPr>
            <a:r>
              <a:rPr lang="en-US" altLang="en-US" sz="1400" dirty="0"/>
              <a:t>-</a:t>
            </a:r>
            <a:r>
              <a:rPr lang="en-US" altLang="en-US" sz="1400" dirty="0" err="1"/>
              <a:t>rw</a:t>
            </a:r>
            <a:r>
              <a:rPr lang="en-US" altLang="en-US" sz="1400" dirty="0"/>
              <a:t>-r--r--  1  kumar  metal  139  </a:t>
            </a:r>
            <a:r>
              <a:rPr lang="en-US" altLang="en-US" sz="1400" dirty="0" err="1"/>
              <a:t>jun</a:t>
            </a:r>
            <a:r>
              <a:rPr lang="en-US" altLang="en-US" sz="1400" dirty="0"/>
              <a:t>  8  16:43  </a:t>
            </a:r>
            <a:r>
              <a:rPr lang="en-US" altLang="en-US" sz="1400" dirty="0" err="1"/>
              <a:t>dept.lst</a:t>
            </a:r>
            <a:endParaRPr lang="en-US" altLang="en-US" sz="1400" dirty="0"/>
          </a:p>
          <a:p>
            <a:pPr eaLnBrk="1" hangingPunct="1">
              <a:buFontTx/>
              <a:buNone/>
              <a:defRPr/>
            </a:pPr>
            <a:r>
              <a:rPr lang="en-US" altLang="en-US" sz="1600" dirty="0"/>
              <a:t>		</a:t>
            </a:r>
            <a:r>
              <a:rPr lang="en-US" altLang="en-US" sz="1600" dirty="0" err="1"/>
              <a:t>chgrp</a:t>
            </a:r>
            <a:r>
              <a:rPr lang="en-US" altLang="en-US" sz="1600" dirty="0"/>
              <a:t> </a:t>
            </a:r>
            <a:r>
              <a:rPr lang="en-US" altLang="en-US" sz="1600" dirty="0" err="1"/>
              <a:t>dba</a:t>
            </a:r>
            <a:r>
              <a:rPr lang="en-US" altLang="en-US" sz="1600" dirty="0"/>
              <a:t> </a:t>
            </a:r>
            <a:r>
              <a:rPr lang="en-US" altLang="en-US" sz="1600" dirty="0" err="1"/>
              <a:t>dept.lst</a:t>
            </a:r>
            <a:r>
              <a:rPr lang="en-US" altLang="en-US" sz="1600" dirty="0"/>
              <a:t>; </a:t>
            </a:r>
            <a:r>
              <a:rPr lang="en-US" altLang="en-US" sz="1600" dirty="0" err="1"/>
              <a:t>ls</a:t>
            </a:r>
            <a:r>
              <a:rPr lang="en-US" altLang="en-US" sz="1600" dirty="0"/>
              <a:t> –l </a:t>
            </a:r>
            <a:r>
              <a:rPr lang="en-US" altLang="en-US" sz="1600" dirty="0" err="1"/>
              <a:t>dept.lst</a:t>
            </a:r>
            <a:endParaRPr lang="en-US" altLang="en-US" sz="1600" dirty="0"/>
          </a:p>
          <a:p>
            <a:pPr eaLnBrk="1" hangingPunct="1">
              <a:buFontTx/>
              <a:buNone/>
              <a:defRPr/>
            </a:pPr>
            <a:r>
              <a:rPr lang="en-US" altLang="en-US" sz="1400" dirty="0"/>
              <a:t>-</a:t>
            </a:r>
            <a:r>
              <a:rPr lang="en-US" altLang="en-US" sz="1400" dirty="0" err="1"/>
              <a:t>rw</a:t>
            </a:r>
            <a:r>
              <a:rPr lang="en-US" altLang="en-US" sz="1400" dirty="0"/>
              <a:t>-r--r--  1  kumar  </a:t>
            </a:r>
            <a:r>
              <a:rPr lang="en-US" altLang="en-US" sz="1400" dirty="0" err="1"/>
              <a:t>dba</a:t>
            </a:r>
            <a:r>
              <a:rPr lang="en-US" altLang="en-US" sz="1400" dirty="0"/>
              <a:t>  139  </a:t>
            </a:r>
            <a:r>
              <a:rPr lang="en-US" altLang="en-US" sz="1400" dirty="0" err="1"/>
              <a:t>jun</a:t>
            </a:r>
            <a:r>
              <a:rPr lang="en-US" altLang="en-US" sz="1400" dirty="0"/>
              <a:t>  8  16:43  </a:t>
            </a:r>
            <a:r>
              <a:rPr lang="en-US" altLang="en-US" sz="1400" dirty="0" err="1"/>
              <a:t>dept.lst</a:t>
            </a:r>
            <a:endParaRPr lang="en-US" altLang="en-US" sz="1400" dirty="0"/>
          </a:p>
          <a:p>
            <a:pPr eaLnBrk="1" hangingPunct="1">
              <a:buFontTx/>
              <a:buNone/>
              <a:defRPr/>
            </a:pPr>
            <a:endParaRPr lang="en-US" altLang="en-US" sz="1400" dirty="0"/>
          </a:p>
          <a:p>
            <a:pPr eaLnBrk="1" hangingPunct="1">
              <a:defRPr/>
            </a:pPr>
            <a:endParaRPr lang="en-US" altLang="en-US" sz="1600" dirty="0"/>
          </a:p>
        </p:txBody>
      </p:sp>
      <p:sp>
        <p:nvSpPr>
          <p:cNvPr id="48132" name="Slide Number Placeholder 3">
            <a:extLst>
              <a:ext uri="{FF2B5EF4-FFF2-40B4-BE49-F238E27FC236}">
                <a16:creationId xmlns:a16="http://schemas.microsoft.com/office/drawing/2014/main" id="{1B0B4899-ABD7-4582-89E5-A64C5F30D8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89D8754-7148-4235-BCD1-F0E10018D1D2}" type="slidenum">
              <a:rPr lang="en-US" altLang="en-US" sz="900">
                <a:solidFill>
                  <a:schemeClr val="bg2"/>
                </a:solidFill>
                <a:latin typeface="Arial" panose="020B0604020202020204" pitchFamily="34" charset="0"/>
              </a:rPr>
              <a:pPr/>
              <a:t>30</a:t>
            </a:fld>
            <a:endParaRPr lang="en-US" altLang="en-US" sz="900">
              <a:solidFill>
                <a:schemeClr val="bg2"/>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D8A940F-5792-4EFD-B064-84A35BEDBFAA}"/>
              </a:ext>
            </a:extLst>
          </p:cNvPr>
          <p:cNvSpPr>
            <a:spLocks noGrp="1"/>
          </p:cNvSpPr>
          <p:nvPr>
            <p:ph type="title"/>
          </p:nvPr>
        </p:nvSpPr>
        <p:spPr>
          <a:xfrm>
            <a:off x="457200" y="152400"/>
            <a:ext cx="6553200" cy="758825"/>
          </a:xfrm>
        </p:spPr>
        <p:txBody>
          <a:bodyPr/>
          <a:lstStyle/>
          <a:p>
            <a:pPr eaLnBrk="1" hangingPunct="1"/>
            <a:endParaRPr lang="en-IN" altLang="en-US"/>
          </a:p>
        </p:txBody>
      </p:sp>
      <p:sp>
        <p:nvSpPr>
          <p:cNvPr id="43012" name="Rectangle 3">
            <a:extLst>
              <a:ext uri="{FF2B5EF4-FFF2-40B4-BE49-F238E27FC236}">
                <a16:creationId xmlns:a16="http://schemas.microsoft.com/office/drawing/2014/main" id="{82094EFD-295A-4B83-8163-A0D7A37D27E0}"/>
              </a:ext>
            </a:extLst>
          </p:cNvPr>
          <p:cNvSpPr>
            <a:spLocks noGrp="1" noChangeArrowheads="1"/>
          </p:cNvSpPr>
          <p:nvPr>
            <p:ph idx="1"/>
          </p:nvPr>
        </p:nvSpPr>
        <p:spPr/>
        <p:txBody>
          <a:bodyPr anchor="ctr">
            <a:normAutofit/>
          </a:bodyPr>
          <a:lstStyle/>
          <a:p>
            <a:pPr eaLnBrk="1" hangingPunct="1">
              <a:defRPr/>
            </a:pPr>
            <a:endParaRPr lang="en-US" altLang="en-US" dirty="0"/>
          </a:p>
          <a:p>
            <a:pPr eaLnBrk="1" hangingPunct="1">
              <a:defRPr/>
            </a:pPr>
            <a:endParaRPr lang="en-US" altLang="en-US" dirty="0"/>
          </a:p>
          <a:p>
            <a:pPr eaLnBrk="1" hangingPunct="1">
              <a:defRPr/>
            </a:pPr>
            <a:endParaRPr lang="en-US" altLang="en-US" dirty="0"/>
          </a:p>
          <a:p>
            <a:pPr marL="1828800" lvl="4" indent="0" eaLnBrk="1" hangingPunct="1">
              <a:buFont typeface="Wingdings" panose="05000000000000000000" pitchFamily="2" charset="2"/>
              <a:buNone/>
              <a:defRPr/>
            </a:pPr>
            <a:r>
              <a:rPr lang="en-US" altLang="en-US" sz="4000" b="1" dirty="0">
                <a:solidFill>
                  <a:srgbClr val="9AAF19"/>
                </a:solidFill>
                <a:latin typeface="Tw Cen MT" panose="020B0602020104020603" pitchFamily="34" charset="0"/>
                <a:ea typeface="+mj-ea"/>
                <a:cs typeface="Arial" pitchFamily="34" charset="0"/>
              </a:rPr>
              <a:t>VI EDITOR</a:t>
            </a:r>
          </a:p>
          <a:p>
            <a:pPr eaLnBrk="1" hangingPunct="1">
              <a:defRPr/>
            </a:pPr>
            <a:endParaRPr lang="en-US" altLang="en-US" dirty="0"/>
          </a:p>
          <a:p>
            <a:pPr eaLnBrk="1" hangingPunct="1">
              <a:defRPr/>
            </a:pPr>
            <a:endParaRPr lang="en-US" altLang="en-US" dirty="0"/>
          </a:p>
          <a:p>
            <a:pPr eaLnBrk="1" hangingPunct="1">
              <a:defRPr/>
            </a:pPr>
            <a:endParaRPr lang="en-US" altLang="en-US" dirty="0"/>
          </a:p>
        </p:txBody>
      </p:sp>
      <p:sp>
        <p:nvSpPr>
          <p:cNvPr id="49156" name="Slide Number Placeholder 3">
            <a:extLst>
              <a:ext uri="{FF2B5EF4-FFF2-40B4-BE49-F238E27FC236}">
                <a16:creationId xmlns:a16="http://schemas.microsoft.com/office/drawing/2014/main" id="{555B7970-5340-41BA-A225-B7F3C5EC4B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18019DDF-13DD-4E1D-8393-0056B38C6CDB}" type="slidenum">
              <a:rPr lang="en-US" altLang="en-US" sz="900">
                <a:solidFill>
                  <a:schemeClr val="bg2"/>
                </a:solidFill>
                <a:latin typeface="Arial" panose="020B0604020202020204" pitchFamily="34" charset="0"/>
              </a:rPr>
              <a:pPr/>
              <a:t>31</a:t>
            </a:fld>
            <a:endParaRPr lang="en-US" altLang="en-US" sz="900">
              <a:solidFill>
                <a:schemeClr val="bg2"/>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84287CB-32EA-4B73-9449-0C4C459CA017}"/>
              </a:ext>
            </a:extLst>
          </p:cNvPr>
          <p:cNvSpPr>
            <a:spLocks noGrp="1" noChangeArrowheads="1"/>
          </p:cNvSpPr>
          <p:nvPr>
            <p:ph type="title"/>
          </p:nvPr>
        </p:nvSpPr>
        <p:spPr>
          <a:xfrm>
            <a:off x="457200" y="152400"/>
            <a:ext cx="6553200" cy="758825"/>
          </a:xfrm>
        </p:spPr>
        <p:txBody>
          <a:bodyPr anchor="b"/>
          <a:lstStyle/>
          <a:p>
            <a:pPr eaLnBrk="1" hangingPunct="1"/>
            <a:r>
              <a:rPr lang="en-US" altLang="en-US"/>
              <a:t>Vi - Special keys</a:t>
            </a:r>
          </a:p>
        </p:txBody>
      </p:sp>
      <p:graphicFrame>
        <p:nvGraphicFramePr>
          <p:cNvPr id="50179" name="Object 1024">
            <a:extLst>
              <a:ext uri="{FF2B5EF4-FFF2-40B4-BE49-F238E27FC236}">
                <a16:creationId xmlns:a16="http://schemas.microsoft.com/office/drawing/2014/main" id="{48CFE20C-76A3-4CA6-9B16-256F5843356F}"/>
              </a:ext>
            </a:extLst>
          </p:cNvPr>
          <p:cNvGraphicFramePr>
            <a:graphicFrameLocks noGrp="1" noChangeAspect="1"/>
          </p:cNvGraphicFramePr>
          <p:nvPr>
            <p:ph idx="1"/>
          </p:nvPr>
        </p:nvGraphicFramePr>
        <p:xfrm>
          <a:off x="766763" y="1552575"/>
          <a:ext cx="7750175" cy="3141663"/>
        </p:xfrm>
        <a:graphic>
          <a:graphicData uri="http://schemas.openxmlformats.org/presentationml/2006/ole">
            <mc:AlternateContent xmlns:mc="http://schemas.openxmlformats.org/markup-compatibility/2006">
              <mc:Choice xmlns:v="urn:schemas-microsoft-com:vml" Requires="v">
                <p:oleObj spid="_x0000_s50181" name="Worksheet" r:id="rId3" imgW="5477256" imgH="1819859" progId="Excel.Sheet.8">
                  <p:embed/>
                </p:oleObj>
              </mc:Choice>
              <mc:Fallback>
                <p:oleObj name="Worksheet" r:id="rId3" imgW="5477256" imgH="1819859" progId="Excel.Sheet.8">
                  <p:embed/>
                  <p:pic>
                    <p:nvPicPr>
                      <p:cNvPr id="0" name="Object 10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3" y="1552575"/>
                        <a:ext cx="7750175"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Slide Number Placeholder 1">
            <a:extLst>
              <a:ext uri="{FF2B5EF4-FFF2-40B4-BE49-F238E27FC236}">
                <a16:creationId xmlns:a16="http://schemas.microsoft.com/office/drawing/2014/main" id="{897E4674-B7D9-4582-BC9F-C6364ECDEB8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5972C06D-A3AC-4B0F-BD77-60A305A29303}" type="slidenum">
              <a:rPr lang="en-US" altLang="en-US" sz="900">
                <a:solidFill>
                  <a:schemeClr val="bg2"/>
                </a:solidFill>
                <a:latin typeface="Arial" panose="020B0604020202020204" pitchFamily="34" charset="0"/>
              </a:rPr>
              <a:pPr/>
              <a:t>32</a:t>
            </a:fld>
            <a:endParaRPr lang="en-US" altLang="en-US" sz="900">
              <a:solidFill>
                <a:schemeClr val="bg2"/>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96817FA-8197-48FD-AF0D-46DDBC9CCE52}"/>
              </a:ext>
            </a:extLst>
          </p:cNvPr>
          <p:cNvSpPr>
            <a:spLocks noGrp="1" noChangeArrowheads="1"/>
          </p:cNvSpPr>
          <p:nvPr>
            <p:ph type="title"/>
          </p:nvPr>
        </p:nvSpPr>
        <p:spPr>
          <a:xfrm>
            <a:off x="457200" y="152400"/>
            <a:ext cx="6553200" cy="758825"/>
          </a:xfrm>
        </p:spPr>
        <p:txBody>
          <a:bodyPr anchor="b"/>
          <a:lstStyle/>
          <a:p>
            <a:pPr eaLnBrk="1" hangingPunct="1"/>
            <a:r>
              <a:rPr lang="en-US" altLang="en-US"/>
              <a:t>Vi – Mode changing commands</a:t>
            </a:r>
          </a:p>
        </p:txBody>
      </p:sp>
      <p:graphicFrame>
        <p:nvGraphicFramePr>
          <p:cNvPr id="51203" name="Object 1024">
            <a:extLst>
              <a:ext uri="{FF2B5EF4-FFF2-40B4-BE49-F238E27FC236}">
                <a16:creationId xmlns:a16="http://schemas.microsoft.com/office/drawing/2014/main" id="{977FEEF9-0D22-4124-A73C-4A9496F5DEF8}"/>
              </a:ext>
            </a:extLst>
          </p:cNvPr>
          <p:cNvGraphicFramePr>
            <a:graphicFrameLocks noGrp="1" noChangeAspect="1"/>
          </p:cNvGraphicFramePr>
          <p:nvPr>
            <p:ph idx="1"/>
          </p:nvPr>
        </p:nvGraphicFramePr>
        <p:xfrm>
          <a:off x="668338" y="1323975"/>
          <a:ext cx="6961187" cy="3506788"/>
        </p:xfrm>
        <a:graphic>
          <a:graphicData uri="http://schemas.openxmlformats.org/presentationml/2006/ole">
            <mc:AlternateContent xmlns:mc="http://schemas.openxmlformats.org/markup-compatibility/2006">
              <mc:Choice xmlns:v="urn:schemas-microsoft-com:vml" Requires="v">
                <p:oleObj spid="_x0000_s51205" name="Worksheet" r:id="rId3" imgW="3562731" imgH="1619504" progId="Excel.Sheet.8">
                  <p:embed/>
                </p:oleObj>
              </mc:Choice>
              <mc:Fallback>
                <p:oleObj name="Worksheet" r:id="rId3" imgW="3562731" imgH="1619504" progId="Excel.Sheet.8">
                  <p:embed/>
                  <p:pic>
                    <p:nvPicPr>
                      <p:cNvPr id="0" name="Object 10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338" y="1323975"/>
                        <a:ext cx="6961187" cy="350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4" name="Slide Number Placeholder 1">
            <a:extLst>
              <a:ext uri="{FF2B5EF4-FFF2-40B4-BE49-F238E27FC236}">
                <a16:creationId xmlns:a16="http://schemas.microsoft.com/office/drawing/2014/main" id="{A1077441-BDF1-42A9-8C6D-2ED0996E15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979F32BD-5F46-41B5-B79E-19D4A72169D2}" type="slidenum">
              <a:rPr lang="en-US" altLang="en-US" sz="900">
                <a:solidFill>
                  <a:schemeClr val="bg2"/>
                </a:solidFill>
                <a:latin typeface="Arial" panose="020B0604020202020204" pitchFamily="34" charset="0"/>
              </a:rPr>
              <a:pPr/>
              <a:t>33</a:t>
            </a:fld>
            <a:endParaRPr lang="en-US" altLang="en-US" sz="900">
              <a:solidFill>
                <a:schemeClr val="bg2"/>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F41740D-E4F2-4728-9E2C-DA6BE1BCBD87}"/>
              </a:ext>
            </a:extLst>
          </p:cNvPr>
          <p:cNvSpPr>
            <a:spLocks noGrp="1" noChangeArrowheads="1"/>
          </p:cNvSpPr>
          <p:nvPr>
            <p:ph type="title"/>
          </p:nvPr>
        </p:nvSpPr>
        <p:spPr>
          <a:xfrm>
            <a:off x="457200" y="152400"/>
            <a:ext cx="6553200" cy="758825"/>
          </a:xfrm>
        </p:spPr>
        <p:txBody>
          <a:bodyPr anchor="b"/>
          <a:lstStyle/>
          <a:p>
            <a:pPr eaLnBrk="1" hangingPunct="1"/>
            <a:r>
              <a:rPr lang="en-US" altLang="en-US"/>
              <a:t>Vi – Saving and exiting</a:t>
            </a:r>
          </a:p>
        </p:txBody>
      </p:sp>
      <p:graphicFrame>
        <p:nvGraphicFramePr>
          <p:cNvPr id="52227" name="Object 1024">
            <a:extLst>
              <a:ext uri="{FF2B5EF4-FFF2-40B4-BE49-F238E27FC236}">
                <a16:creationId xmlns:a16="http://schemas.microsoft.com/office/drawing/2014/main" id="{6C01E8D6-A680-4848-8964-CB21ABFD66D5}"/>
              </a:ext>
            </a:extLst>
          </p:cNvPr>
          <p:cNvGraphicFramePr>
            <a:graphicFrameLocks noGrp="1" noChangeAspect="1"/>
          </p:cNvGraphicFramePr>
          <p:nvPr>
            <p:ph idx="1"/>
          </p:nvPr>
        </p:nvGraphicFramePr>
        <p:xfrm>
          <a:off x="327025" y="1392238"/>
          <a:ext cx="7970838" cy="3752850"/>
        </p:xfrm>
        <a:graphic>
          <a:graphicData uri="http://schemas.openxmlformats.org/presentationml/2006/ole">
            <mc:AlternateContent xmlns:mc="http://schemas.openxmlformats.org/markup-compatibility/2006">
              <mc:Choice xmlns:v="urn:schemas-microsoft-com:vml" Requires="v">
                <p:oleObj spid="_x0000_s52229" name="Worksheet" r:id="rId3" imgW="4096131" imgH="1419555" progId="Excel.Sheet.8">
                  <p:embed/>
                </p:oleObj>
              </mc:Choice>
              <mc:Fallback>
                <p:oleObj name="Worksheet" r:id="rId3" imgW="4096131" imgH="1419555" progId="Excel.Sheet.8">
                  <p:embed/>
                  <p:pic>
                    <p:nvPicPr>
                      <p:cNvPr id="0" name="Object 10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 y="1392238"/>
                        <a:ext cx="7970838"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28" name="Slide Number Placeholder 1">
            <a:extLst>
              <a:ext uri="{FF2B5EF4-FFF2-40B4-BE49-F238E27FC236}">
                <a16:creationId xmlns:a16="http://schemas.microsoft.com/office/drawing/2014/main" id="{AAC7B7E4-8752-4D1E-894D-850FA7C4AAB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E15DE0C-7681-412D-AEBA-A2DD1BC3038C}" type="slidenum">
              <a:rPr lang="en-US" altLang="en-US" sz="900">
                <a:solidFill>
                  <a:schemeClr val="bg2"/>
                </a:solidFill>
                <a:latin typeface="Arial" panose="020B0604020202020204" pitchFamily="34" charset="0"/>
              </a:rPr>
              <a:pPr/>
              <a:t>34</a:t>
            </a:fld>
            <a:endParaRPr lang="en-US" altLang="en-US" sz="900">
              <a:solidFill>
                <a:schemeClr val="bg2"/>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5AF9C61-AFFF-4445-9AC1-0604E7908D40}"/>
              </a:ext>
            </a:extLst>
          </p:cNvPr>
          <p:cNvSpPr>
            <a:spLocks noGrp="1" noChangeArrowheads="1"/>
          </p:cNvSpPr>
          <p:nvPr>
            <p:ph type="title"/>
          </p:nvPr>
        </p:nvSpPr>
        <p:spPr>
          <a:xfrm>
            <a:off x="457200" y="152400"/>
            <a:ext cx="6553200" cy="758825"/>
          </a:xfrm>
        </p:spPr>
        <p:txBody>
          <a:bodyPr anchor="b"/>
          <a:lstStyle/>
          <a:p>
            <a:pPr eaLnBrk="1" hangingPunct="1"/>
            <a:r>
              <a:rPr lang="en-US" altLang="en-US"/>
              <a:t>Vi Cursor motion commands</a:t>
            </a:r>
          </a:p>
        </p:txBody>
      </p:sp>
      <p:graphicFrame>
        <p:nvGraphicFramePr>
          <p:cNvPr id="53251" name="Object 1024">
            <a:extLst>
              <a:ext uri="{FF2B5EF4-FFF2-40B4-BE49-F238E27FC236}">
                <a16:creationId xmlns:a16="http://schemas.microsoft.com/office/drawing/2014/main" id="{4092ACE9-99E7-45C3-B710-10883A3E367C}"/>
              </a:ext>
            </a:extLst>
          </p:cNvPr>
          <p:cNvGraphicFramePr>
            <a:graphicFrameLocks noGrp="1" noChangeAspect="1"/>
          </p:cNvGraphicFramePr>
          <p:nvPr>
            <p:ph idx="1"/>
          </p:nvPr>
        </p:nvGraphicFramePr>
        <p:xfrm>
          <a:off x="655638" y="1338263"/>
          <a:ext cx="7615237" cy="4284662"/>
        </p:xfrm>
        <a:graphic>
          <a:graphicData uri="http://schemas.openxmlformats.org/presentationml/2006/ole">
            <mc:AlternateContent xmlns:mc="http://schemas.openxmlformats.org/markup-compatibility/2006">
              <mc:Choice xmlns:v="urn:schemas-microsoft-com:vml" Requires="v">
                <p:oleObj spid="_x0000_s53253" name="Worksheet" r:id="rId3" imgW="3562731" imgH="3019958" progId="Excel.Sheet.8">
                  <p:embed/>
                </p:oleObj>
              </mc:Choice>
              <mc:Fallback>
                <p:oleObj name="Worksheet" r:id="rId3" imgW="3562731" imgH="3019958" progId="Excel.Sheet.8">
                  <p:embed/>
                  <p:pic>
                    <p:nvPicPr>
                      <p:cNvPr id="0" name="Object 10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38" y="1338263"/>
                        <a:ext cx="7615237"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2" name="Slide Number Placeholder 1">
            <a:extLst>
              <a:ext uri="{FF2B5EF4-FFF2-40B4-BE49-F238E27FC236}">
                <a16:creationId xmlns:a16="http://schemas.microsoft.com/office/drawing/2014/main" id="{73858A39-D844-4CEA-83E6-975B043499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364EA0C-10AB-4A96-8D26-6071C6379FF5}" type="slidenum">
              <a:rPr lang="en-US" altLang="en-US" sz="900">
                <a:solidFill>
                  <a:schemeClr val="bg2"/>
                </a:solidFill>
                <a:latin typeface="Arial" panose="020B0604020202020204" pitchFamily="34" charset="0"/>
              </a:rPr>
              <a:pPr/>
              <a:t>35</a:t>
            </a:fld>
            <a:endParaRPr lang="en-US" altLang="en-US" sz="900">
              <a:solidFill>
                <a:schemeClr val="bg2"/>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CBDC8E9-715B-49DD-B752-BF2135AAC6FD}"/>
              </a:ext>
            </a:extLst>
          </p:cNvPr>
          <p:cNvSpPr>
            <a:spLocks noGrp="1" noChangeArrowheads="1"/>
          </p:cNvSpPr>
          <p:nvPr>
            <p:ph type="title"/>
          </p:nvPr>
        </p:nvSpPr>
        <p:spPr>
          <a:xfrm>
            <a:off x="457200" y="152400"/>
            <a:ext cx="6553200" cy="758825"/>
          </a:xfrm>
        </p:spPr>
        <p:txBody>
          <a:bodyPr anchor="b"/>
          <a:lstStyle/>
          <a:p>
            <a:pPr eaLnBrk="1" hangingPunct="1"/>
            <a:r>
              <a:rPr lang="en-US" altLang="en-US"/>
              <a:t>VI text delete commands</a:t>
            </a:r>
          </a:p>
        </p:txBody>
      </p:sp>
      <p:graphicFrame>
        <p:nvGraphicFramePr>
          <p:cNvPr id="54275" name="Object 1024">
            <a:extLst>
              <a:ext uri="{FF2B5EF4-FFF2-40B4-BE49-F238E27FC236}">
                <a16:creationId xmlns:a16="http://schemas.microsoft.com/office/drawing/2014/main" id="{86C46D27-B199-4270-9E07-2BCFF192F9C2}"/>
              </a:ext>
            </a:extLst>
          </p:cNvPr>
          <p:cNvGraphicFramePr>
            <a:graphicFrameLocks noGrp="1" noChangeAspect="1"/>
          </p:cNvGraphicFramePr>
          <p:nvPr>
            <p:ph idx="1"/>
          </p:nvPr>
        </p:nvGraphicFramePr>
        <p:xfrm>
          <a:off x="771525" y="1431925"/>
          <a:ext cx="7267575" cy="3630613"/>
        </p:xfrm>
        <a:graphic>
          <a:graphicData uri="http://schemas.openxmlformats.org/presentationml/2006/ole">
            <mc:AlternateContent xmlns:mc="http://schemas.openxmlformats.org/markup-compatibility/2006">
              <mc:Choice xmlns:v="urn:schemas-microsoft-com:vml" Requires="v">
                <p:oleObj spid="_x0000_s54277" name="Worksheet" r:id="rId3" imgW="3562731" imgH="1619504" progId="Excel.Sheet.8">
                  <p:embed/>
                </p:oleObj>
              </mc:Choice>
              <mc:Fallback>
                <p:oleObj name="Worksheet" r:id="rId3" imgW="3562731" imgH="1619504" progId="Excel.Sheet.8">
                  <p:embed/>
                  <p:pic>
                    <p:nvPicPr>
                      <p:cNvPr id="0" name="Object 10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1431925"/>
                        <a:ext cx="726757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6" name="Slide Number Placeholder 1">
            <a:extLst>
              <a:ext uri="{FF2B5EF4-FFF2-40B4-BE49-F238E27FC236}">
                <a16:creationId xmlns:a16="http://schemas.microsoft.com/office/drawing/2014/main" id="{76B4DBB2-60C3-4C8E-AC27-090797A9AB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4B0948E-8500-4A1A-974C-FD4D3D0AFD10}" type="slidenum">
              <a:rPr lang="en-US" altLang="en-US" sz="900">
                <a:solidFill>
                  <a:schemeClr val="bg2"/>
                </a:solidFill>
                <a:latin typeface="Arial" panose="020B0604020202020204" pitchFamily="34" charset="0"/>
              </a:rPr>
              <a:pPr/>
              <a:t>36</a:t>
            </a:fld>
            <a:endParaRPr lang="en-US" altLang="en-US" sz="900">
              <a:solidFill>
                <a:schemeClr val="bg2"/>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074">
            <a:extLst>
              <a:ext uri="{FF2B5EF4-FFF2-40B4-BE49-F238E27FC236}">
                <a16:creationId xmlns:a16="http://schemas.microsoft.com/office/drawing/2014/main" id="{A7CC6585-F3A3-4C20-9DBD-AB38EE3B3EEC}"/>
              </a:ext>
            </a:extLst>
          </p:cNvPr>
          <p:cNvSpPr>
            <a:spLocks noGrp="1" noChangeArrowheads="1"/>
          </p:cNvSpPr>
          <p:nvPr>
            <p:ph type="title"/>
          </p:nvPr>
        </p:nvSpPr>
        <p:spPr>
          <a:xfrm>
            <a:off x="457200" y="152400"/>
            <a:ext cx="6553200" cy="758825"/>
          </a:xfrm>
        </p:spPr>
        <p:txBody>
          <a:bodyPr anchor="b"/>
          <a:lstStyle/>
          <a:p>
            <a:pPr eaLnBrk="1" hangingPunct="1"/>
            <a:r>
              <a:rPr lang="en-US" altLang="en-US"/>
              <a:t>Vi – Yank and put commands</a:t>
            </a:r>
          </a:p>
        </p:txBody>
      </p:sp>
      <p:graphicFrame>
        <p:nvGraphicFramePr>
          <p:cNvPr id="55299" name="Object 3072">
            <a:extLst>
              <a:ext uri="{FF2B5EF4-FFF2-40B4-BE49-F238E27FC236}">
                <a16:creationId xmlns:a16="http://schemas.microsoft.com/office/drawing/2014/main" id="{8E390F35-3695-4EBB-BB7B-E7FBA5AA67BC}"/>
              </a:ext>
            </a:extLst>
          </p:cNvPr>
          <p:cNvGraphicFramePr>
            <a:graphicFrameLocks noGrp="1" noChangeAspect="1"/>
          </p:cNvGraphicFramePr>
          <p:nvPr>
            <p:ph idx="1"/>
          </p:nvPr>
        </p:nvGraphicFramePr>
        <p:xfrm>
          <a:off x="457200" y="1544638"/>
          <a:ext cx="7553325" cy="2030412"/>
        </p:xfrm>
        <a:graphic>
          <a:graphicData uri="http://schemas.openxmlformats.org/presentationml/2006/ole">
            <mc:AlternateContent xmlns:mc="http://schemas.openxmlformats.org/markup-compatibility/2006">
              <mc:Choice xmlns:v="urn:schemas-microsoft-com:vml" Requires="v">
                <p:oleObj spid="_x0000_s55302" name="Worksheet" r:id="rId3" imgW="4096131" imgH="1019658" progId="Excel.Sheet.8">
                  <p:embed/>
                </p:oleObj>
              </mc:Choice>
              <mc:Fallback>
                <p:oleObj name="Worksheet" r:id="rId3" imgW="4096131" imgH="1019658" progId="Excel.Sheet.8">
                  <p:embed/>
                  <p:pic>
                    <p:nvPicPr>
                      <p:cNvPr id="0" name="Object 307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44638"/>
                        <a:ext cx="7553325"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0" name="Slide Number Placeholder 1">
            <a:extLst>
              <a:ext uri="{FF2B5EF4-FFF2-40B4-BE49-F238E27FC236}">
                <a16:creationId xmlns:a16="http://schemas.microsoft.com/office/drawing/2014/main" id="{74B2BDCA-5CF0-442D-90DE-206079E2A8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D7105BB-FBAA-4991-8C20-DA8A0F815C42}" type="slidenum">
              <a:rPr lang="en-US" altLang="en-US" sz="900">
                <a:solidFill>
                  <a:schemeClr val="bg2"/>
                </a:solidFill>
                <a:latin typeface="Arial" panose="020B0604020202020204" pitchFamily="34" charset="0"/>
              </a:rPr>
              <a:pPr/>
              <a:t>37</a:t>
            </a:fld>
            <a:endParaRPr lang="en-US" altLang="en-US" sz="900">
              <a:solidFill>
                <a:schemeClr val="bg2"/>
              </a:solidFill>
              <a:latin typeface="Arial" panose="020B0604020202020204" pitchFamily="34" charset="0"/>
            </a:endParaRPr>
          </a:p>
        </p:txBody>
      </p:sp>
      <p:graphicFrame>
        <p:nvGraphicFramePr>
          <p:cNvPr id="55301" name="Object 3073">
            <a:extLst>
              <a:ext uri="{FF2B5EF4-FFF2-40B4-BE49-F238E27FC236}">
                <a16:creationId xmlns:a16="http://schemas.microsoft.com/office/drawing/2014/main" id="{74C9C0F0-D7C9-4D9E-9FE3-7C04B7E2C5C3}"/>
              </a:ext>
            </a:extLst>
          </p:cNvPr>
          <p:cNvGraphicFramePr>
            <a:graphicFrameLocks noChangeAspect="1"/>
          </p:cNvGraphicFramePr>
          <p:nvPr/>
        </p:nvGraphicFramePr>
        <p:xfrm>
          <a:off x="447675" y="4065588"/>
          <a:ext cx="8001000" cy="2062162"/>
        </p:xfrm>
        <a:graphic>
          <a:graphicData uri="http://schemas.openxmlformats.org/presentationml/2006/ole">
            <mc:AlternateContent xmlns:mc="http://schemas.openxmlformats.org/markup-compatibility/2006">
              <mc:Choice xmlns:v="urn:schemas-microsoft-com:vml" Requires="v">
                <p:oleObj spid="_x0000_s55303" name="Worksheet" r:id="rId5" imgW="4096131" imgH="619354" progId="Excel.Sheet.8">
                  <p:embed/>
                </p:oleObj>
              </mc:Choice>
              <mc:Fallback>
                <p:oleObj name="Worksheet" r:id="rId5" imgW="4096131" imgH="619354" progId="Excel.Sheet.8">
                  <p:embed/>
                  <p:pic>
                    <p:nvPicPr>
                      <p:cNvPr id="0" name="Object 30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675" y="4065588"/>
                        <a:ext cx="80010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75B6A34-B65A-451C-8620-C42D7B341A84}"/>
              </a:ext>
            </a:extLst>
          </p:cNvPr>
          <p:cNvSpPr>
            <a:spLocks noGrp="1" noChangeArrowheads="1"/>
          </p:cNvSpPr>
          <p:nvPr>
            <p:ph type="title"/>
          </p:nvPr>
        </p:nvSpPr>
        <p:spPr>
          <a:xfrm>
            <a:off x="457200" y="152400"/>
            <a:ext cx="6553200" cy="758825"/>
          </a:xfrm>
        </p:spPr>
        <p:txBody>
          <a:bodyPr anchor="b"/>
          <a:lstStyle/>
          <a:p>
            <a:pPr eaLnBrk="1" hangingPunct="1"/>
            <a:r>
              <a:rPr lang="en-US" altLang="en-US"/>
              <a:t>Vi – Replace commands</a:t>
            </a:r>
          </a:p>
        </p:txBody>
      </p:sp>
      <p:graphicFrame>
        <p:nvGraphicFramePr>
          <p:cNvPr id="56323" name="Object 1024">
            <a:extLst>
              <a:ext uri="{FF2B5EF4-FFF2-40B4-BE49-F238E27FC236}">
                <a16:creationId xmlns:a16="http://schemas.microsoft.com/office/drawing/2014/main" id="{13E834FF-5B75-4D70-8AFE-EEFC3B589C72}"/>
              </a:ext>
            </a:extLst>
          </p:cNvPr>
          <p:cNvGraphicFramePr>
            <a:graphicFrameLocks noGrp="1" noChangeAspect="1"/>
          </p:cNvGraphicFramePr>
          <p:nvPr>
            <p:ph idx="1"/>
          </p:nvPr>
        </p:nvGraphicFramePr>
        <p:xfrm>
          <a:off x="457200" y="1201738"/>
          <a:ext cx="7608888" cy="4202112"/>
        </p:xfrm>
        <a:graphic>
          <a:graphicData uri="http://schemas.openxmlformats.org/presentationml/2006/ole">
            <mc:AlternateContent xmlns:mc="http://schemas.openxmlformats.org/markup-compatibility/2006">
              <mc:Choice xmlns:v="urn:schemas-microsoft-com:vml" Requires="v">
                <p:oleObj spid="_x0000_s56325" name="Worksheet" r:id="rId3" imgW="3562731" imgH="1619504" progId="Excel.Sheet.8">
                  <p:embed/>
                </p:oleObj>
              </mc:Choice>
              <mc:Fallback>
                <p:oleObj name="Worksheet" r:id="rId3" imgW="3562731" imgH="1619504" progId="Excel.Sheet.8">
                  <p:embed/>
                  <p:pic>
                    <p:nvPicPr>
                      <p:cNvPr id="0" name="Object 10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01738"/>
                        <a:ext cx="7608888"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4" name="Slide Number Placeholder 1">
            <a:extLst>
              <a:ext uri="{FF2B5EF4-FFF2-40B4-BE49-F238E27FC236}">
                <a16:creationId xmlns:a16="http://schemas.microsoft.com/office/drawing/2014/main" id="{806DC223-DC25-4719-A949-EA6091534E6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49A54AF-8C06-41C4-8ED0-4095A4FD259E}" type="slidenum">
              <a:rPr lang="en-US" altLang="en-US" sz="900">
                <a:solidFill>
                  <a:schemeClr val="bg2"/>
                </a:solidFill>
                <a:latin typeface="Arial" panose="020B0604020202020204" pitchFamily="34" charset="0"/>
              </a:rPr>
              <a:pPr/>
              <a:t>38</a:t>
            </a:fld>
            <a:endParaRPr lang="en-US" altLang="en-US" sz="900">
              <a:solidFill>
                <a:schemeClr val="bg2"/>
              </a:solidFill>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FBA4298-51D6-4156-88A5-49C2ED04BB9D}"/>
              </a:ext>
            </a:extLst>
          </p:cNvPr>
          <p:cNvSpPr>
            <a:spLocks noGrp="1" noChangeArrowheads="1"/>
          </p:cNvSpPr>
          <p:nvPr>
            <p:ph type="title"/>
          </p:nvPr>
        </p:nvSpPr>
        <p:spPr>
          <a:xfrm>
            <a:off x="457200" y="152400"/>
            <a:ext cx="6553200" cy="758825"/>
          </a:xfrm>
        </p:spPr>
        <p:txBody>
          <a:bodyPr anchor="b"/>
          <a:lstStyle/>
          <a:p>
            <a:pPr eaLnBrk="1" hangingPunct="1"/>
            <a:r>
              <a:rPr lang="en-US" altLang="en-US"/>
              <a:t>Vi – Search commands</a:t>
            </a:r>
          </a:p>
        </p:txBody>
      </p:sp>
      <p:graphicFrame>
        <p:nvGraphicFramePr>
          <p:cNvPr id="57347" name="Object 3">
            <a:extLst>
              <a:ext uri="{FF2B5EF4-FFF2-40B4-BE49-F238E27FC236}">
                <a16:creationId xmlns:a16="http://schemas.microsoft.com/office/drawing/2014/main" id="{423E7491-757E-41E4-98BA-1E4906343698}"/>
              </a:ext>
            </a:extLst>
          </p:cNvPr>
          <p:cNvGraphicFramePr>
            <a:graphicFrameLocks noGrp="1" noChangeAspect="1"/>
          </p:cNvGraphicFramePr>
          <p:nvPr>
            <p:ph idx="1"/>
          </p:nvPr>
        </p:nvGraphicFramePr>
        <p:xfrm>
          <a:off x="887413" y="1187450"/>
          <a:ext cx="6578600" cy="4216400"/>
        </p:xfrm>
        <a:graphic>
          <a:graphicData uri="http://schemas.openxmlformats.org/presentationml/2006/ole">
            <mc:AlternateContent xmlns:mc="http://schemas.openxmlformats.org/markup-compatibility/2006">
              <mc:Choice xmlns:v="urn:schemas-microsoft-com:vml" Requires="v">
                <p:oleObj spid="_x0000_s57349" name="Worksheet" r:id="rId3" imgW="3562731" imgH="1638605" progId="Excel.Sheet.8">
                  <p:embed/>
                </p:oleObj>
              </mc:Choice>
              <mc:Fallback>
                <p:oleObj name="Worksheet" r:id="rId3" imgW="3562731" imgH="1638605" progId="Excel.Sheet.8">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413" y="1187450"/>
                        <a:ext cx="65786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8" name="Slide Number Placeholder 1">
            <a:extLst>
              <a:ext uri="{FF2B5EF4-FFF2-40B4-BE49-F238E27FC236}">
                <a16:creationId xmlns:a16="http://schemas.microsoft.com/office/drawing/2014/main" id="{15D2ED57-CB38-4E25-9F34-0476E67A12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0CB513F-5FD4-4887-9CAB-43D0BAF8C478}" type="slidenum">
              <a:rPr lang="en-US" altLang="en-US" sz="900">
                <a:solidFill>
                  <a:schemeClr val="bg2"/>
                </a:solidFill>
                <a:latin typeface="Arial" panose="020B0604020202020204" pitchFamily="34" charset="0"/>
              </a:rPr>
              <a:pPr/>
              <a:t>39</a:t>
            </a:fld>
            <a:endParaRPr lang="en-US" altLang="en-US" sz="900">
              <a:solidFill>
                <a:schemeClr val="bg2"/>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1B2EC24-CB5B-40D1-92AB-A8621F4D5E1E}"/>
              </a:ext>
            </a:extLst>
          </p:cNvPr>
          <p:cNvSpPr>
            <a:spLocks noGrp="1" noChangeArrowheads="1"/>
          </p:cNvSpPr>
          <p:nvPr>
            <p:ph type="title"/>
          </p:nvPr>
        </p:nvSpPr>
        <p:spPr>
          <a:xfrm>
            <a:off x="457200" y="152400"/>
            <a:ext cx="6553200" cy="758825"/>
          </a:xfrm>
        </p:spPr>
        <p:txBody>
          <a:bodyPr/>
          <a:lstStyle/>
          <a:p>
            <a:pPr eaLnBrk="1" hangingPunct="1"/>
            <a:br>
              <a:rPr lang="en-US" altLang="en-US" sz="2400">
                <a:solidFill>
                  <a:srgbClr val="0000FF"/>
                </a:solidFill>
              </a:rPr>
            </a:br>
            <a:r>
              <a:rPr lang="en-US" altLang="en-US" sz="2400">
                <a:solidFill>
                  <a:srgbClr val="0000FF"/>
                </a:solidFill>
              </a:rPr>
              <a:t>           What is an Operating System?</a:t>
            </a:r>
          </a:p>
        </p:txBody>
      </p:sp>
      <p:sp>
        <p:nvSpPr>
          <p:cNvPr id="8196" name="Rectangle 3">
            <a:extLst>
              <a:ext uri="{FF2B5EF4-FFF2-40B4-BE49-F238E27FC236}">
                <a16:creationId xmlns:a16="http://schemas.microsoft.com/office/drawing/2014/main" id="{70C19221-2DAB-4CC5-86CA-837C6763607A}"/>
              </a:ext>
            </a:extLst>
          </p:cNvPr>
          <p:cNvSpPr>
            <a:spLocks noGrp="1" noChangeArrowheads="1"/>
          </p:cNvSpPr>
          <p:nvPr>
            <p:ph idx="1"/>
          </p:nvPr>
        </p:nvSpPr>
        <p:spPr/>
        <p:txBody>
          <a:bodyPr>
            <a:normAutofit fontScale="92500" lnSpcReduction="10000"/>
          </a:bodyPr>
          <a:lstStyle/>
          <a:p>
            <a:pPr eaLnBrk="1" hangingPunct="1">
              <a:defRPr/>
            </a:pPr>
            <a:r>
              <a:rPr lang="en-US" altLang="en-US" sz="1600" dirty="0"/>
              <a:t>A </a:t>
            </a:r>
            <a:r>
              <a:rPr lang="en-US" altLang="en-US" sz="2400" dirty="0"/>
              <a:t>program that acts as an intermediary between a user of a computer and the computer hardware.</a:t>
            </a:r>
          </a:p>
          <a:p>
            <a:pPr eaLnBrk="1" hangingPunct="1">
              <a:defRPr/>
            </a:pPr>
            <a:endParaRPr lang="en-US" altLang="en-US" sz="2400" dirty="0"/>
          </a:p>
          <a:p>
            <a:pPr eaLnBrk="1" hangingPunct="1">
              <a:defRPr/>
            </a:pPr>
            <a:r>
              <a:rPr lang="en-US" altLang="en-US" sz="2400" dirty="0"/>
              <a:t>Operating system goals:</a:t>
            </a:r>
          </a:p>
          <a:p>
            <a:pPr lvl="1" eaLnBrk="1" hangingPunct="1">
              <a:defRPr/>
            </a:pPr>
            <a:r>
              <a:rPr lang="en-US" altLang="en-US" sz="2400" dirty="0"/>
              <a:t>Execute user programs and make solving user </a:t>
            </a:r>
          </a:p>
          <a:p>
            <a:pPr lvl="1" eaLnBrk="1" hangingPunct="1">
              <a:defRPr/>
            </a:pPr>
            <a:r>
              <a:rPr lang="en-US" altLang="en-US" sz="2400" dirty="0"/>
              <a:t>	problems easier.</a:t>
            </a:r>
          </a:p>
          <a:p>
            <a:pPr lvl="1" eaLnBrk="1" hangingPunct="1">
              <a:defRPr/>
            </a:pPr>
            <a:r>
              <a:rPr lang="en-US" altLang="en-US" sz="2400" dirty="0"/>
              <a:t>Make the computer system convenient to use.</a:t>
            </a:r>
          </a:p>
          <a:p>
            <a:pPr lvl="1" eaLnBrk="1" hangingPunct="1">
              <a:defRPr/>
            </a:pPr>
            <a:endParaRPr lang="en-US" altLang="en-US" sz="2400" dirty="0"/>
          </a:p>
          <a:p>
            <a:pPr eaLnBrk="1" hangingPunct="1">
              <a:defRPr/>
            </a:pPr>
            <a:r>
              <a:rPr lang="en-US" altLang="en-US" sz="2400" dirty="0"/>
              <a:t>Use the computer hardware in an efficient manner.</a:t>
            </a:r>
          </a:p>
          <a:p>
            <a:pPr eaLnBrk="1" hangingPunct="1">
              <a:buFontTx/>
              <a:buNone/>
              <a:defRPr/>
            </a:pPr>
            <a:endParaRPr lang="en-US" altLang="en-US" sz="2400" dirty="0"/>
          </a:p>
        </p:txBody>
      </p:sp>
      <p:sp>
        <p:nvSpPr>
          <p:cNvPr id="14340" name="Slide Number Placeholder 3">
            <a:extLst>
              <a:ext uri="{FF2B5EF4-FFF2-40B4-BE49-F238E27FC236}">
                <a16:creationId xmlns:a16="http://schemas.microsoft.com/office/drawing/2014/main" id="{02B7409C-5FAB-4C50-9399-11D6A3EF12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7258939C-3D33-4721-A541-D729548B9944}" type="slidenum">
              <a:rPr lang="en-US" altLang="en-US" sz="900">
                <a:solidFill>
                  <a:schemeClr val="bg2"/>
                </a:solidFill>
                <a:latin typeface="Arial" panose="020B0604020202020204" pitchFamily="34" charset="0"/>
              </a:rPr>
              <a:pPr/>
              <a:t>4</a:t>
            </a:fld>
            <a:endParaRPr lang="en-US" altLang="en-US" sz="900">
              <a:solidFill>
                <a:schemeClr val="bg2"/>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07E114F-FC9F-42BE-A6C2-1C19191993FF}"/>
              </a:ext>
            </a:extLst>
          </p:cNvPr>
          <p:cNvSpPr>
            <a:spLocks noGrp="1" noChangeArrowheads="1"/>
          </p:cNvSpPr>
          <p:nvPr>
            <p:ph type="title"/>
          </p:nvPr>
        </p:nvSpPr>
        <p:spPr>
          <a:xfrm>
            <a:off x="457200" y="152400"/>
            <a:ext cx="6553200" cy="758825"/>
          </a:xfrm>
        </p:spPr>
        <p:txBody>
          <a:bodyPr anchor="b"/>
          <a:lstStyle/>
          <a:p>
            <a:pPr eaLnBrk="1" hangingPunct="1"/>
            <a:r>
              <a:rPr lang="en-US" altLang="en-US"/>
              <a:t>Vi – Undo command</a:t>
            </a:r>
          </a:p>
        </p:txBody>
      </p:sp>
      <p:sp>
        <p:nvSpPr>
          <p:cNvPr id="52228" name="Rectangle 3">
            <a:extLst>
              <a:ext uri="{FF2B5EF4-FFF2-40B4-BE49-F238E27FC236}">
                <a16:creationId xmlns:a16="http://schemas.microsoft.com/office/drawing/2014/main" id="{4CF6C3CC-B1EE-4ACE-9B13-575E59D165BE}"/>
              </a:ext>
            </a:extLst>
          </p:cNvPr>
          <p:cNvSpPr>
            <a:spLocks noGrp="1" noChangeArrowheads="1"/>
          </p:cNvSpPr>
          <p:nvPr>
            <p:ph idx="1"/>
          </p:nvPr>
        </p:nvSpPr>
        <p:spPr/>
        <p:txBody>
          <a:bodyPr lIns="91440" rIns="91440"/>
          <a:lstStyle/>
          <a:p>
            <a:pPr eaLnBrk="1" hangingPunct="1">
              <a:lnSpc>
                <a:spcPct val="90000"/>
              </a:lnSpc>
              <a:defRPr/>
            </a:pPr>
            <a:r>
              <a:rPr lang="en-US" altLang="en-US" sz="1400"/>
              <a:t> In the real vi, the undo command only undoes the last command, even if that is an undo command. </a:t>
            </a:r>
          </a:p>
          <a:p>
            <a:pPr eaLnBrk="1" hangingPunct="1">
              <a:lnSpc>
                <a:spcPct val="90000"/>
              </a:lnSpc>
              <a:defRPr/>
            </a:pPr>
            <a:endParaRPr lang="en-US" altLang="en-US" sz="1400"/>
          </a:p>
          <a:p>
            <a:pPr eaLnBrk="1" hangingPunct="1">
              <a:lnSpc>
                <a:spcPct val="90000"/>
              </a:lnSpc>
              <a:defRPr/>
            </a:pPr>
            <a:r>
              <a:rPr lang="en-US" altLang="en-US" sz="1400"/>
              <a:t> Repeated undo commands simply toggle the effect of the last command before the series of undo commands. </a:t>
            </a:r>
          </a:p>
          <a:p>
            <a:pPr eaLnBrk="1" hangingPunct="1">
              <a:lnSpc>
                <a:spcPct val="90000"/>
              </a:lnSpc>
              <a:defRPr/>
            </a:pPr>
            <a:endParaRPr lang="en-US" altLang="en-US" sz="1400"/>
          </a:p>
          <a:p>
            <a:pPr eaLnBrk="1" hangingPunct="1">
              <a:lnSpc>
                <a:spcPct val="90000"/>
              </a:lnSpc>
              <a:defRPr/>
            </a:pPr>
            <a:r>
              <a:rPr lang="en-US" altLang="en-US" sz="1400"/>
              <a:t> Some vi clones, such as vim, allow multiple undo's. </a:t>
            </a:r>
          </a:p>
        </p:txBody>
      </p:sp>
      <p:sp>
        <p:nvSpPr>
          <p:cNvPr id="58372" name="Slide Number Placeholder 1">
            <a:extLst>
              <a:ext uri="{FF2B5EF4-FFF2-40B4-BE49-F238E27FC236}">
                <a16:creationId xmlns:a16="http://schemas.microsoft.com/office/drawing/2014/main" id="{6573E907-5C6D-4980-BFE0-9E45BA7E232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AD1C63D-A16F-43E1-BE49-23554DBC1653}" type="slidenum">
              <a:rPr lang="en-US" altLang="en-US" sz="900">
                <a:solidFill>
                  <a:schemeClr val="bg2"/>
                </a:solidFill>
                <a:latin typeface="Arial" panose="020B0604020202020204" pitchFamily="34" charset="0"/>
              </a:rPr>
              <a:pPr/>
              <a:t>40</a:t>
            </a:fld>
            <a:endParaRPr lang="en-US" altLang="en-US" sz="900">
              <a:solidFill>
                <a:schemeClr val="bg2"/>
              </a:solidFill>
              <a:latin typeface="Arial" panose="020B0604020202020204" pitchFamily="34" charset="0"/>
            </a:endParaRPr>
          </a:p>
        </p:txBody>
      </p:sp>
      <p:graphicFrame>
        <p:nvGraphicFramePr>
          <p:cNvPr id="58373" name="Object 1024">
            <a:extLst>
              <a:ext uri="{FF2B5EF4-FFF2-40B4-BE49-F238E27FC236}">
                <a16:creationId xmlns:a16="http://schemas.microsoft.com/office/drawing/2014/main" id="{83A0E539-9CA0-455A-8C8F-F9E351E9009C}"/>
              </a:ext>
            </a:extLst>
          </p:cNvPr>
          <p:cNvGraphicFramePr>
            <a:graphicFrameLocks noChangeAspect="1"/>
          </p:cNvGraphicFramePr>
          <p:nvPr/>
        </p:nvGraphicFramePr>
        <p:xfrm>
          <a:off x="400050" y="3032125"/>
          <a:ext cx="8102600" cy="685800"/>
        </p:xfrm>
        <a:graphic>
          <a:graphicData uri="http://schemas.openxmlformats.org/presentationml/2006/ole">
            <mc:AlternateContent xmlns:mc="http://schemas.openxmlformats.org/markup-compatibility/2006">
              <mc:Choice xmlns:v="urn:schemas-microsoft-com:vml" Requires="v">
                <p:oleObj spid="_x0000_s58375" name="Worksheet" r:id="rId3" imgW="4096131" imgH="419405" progId="Excel.Sheet.8">
                  <p:embed/>
                </p:oleObj>
              </mc:Choice>
              <mc:Fallback>
                <p:oleObj name="Worksheet" r:id="rId3" imgW="4096131" imgH="419405" progId="Excel.Shee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 y="3032125"/>
                        <a:ext cx="810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4" name="Text Box 6">
            <a:extLst>
              <a:ext uri="{FF2B5EF4-FFF2-40B4-BE49-F238E27FC236}">
                <a16:creationId xmlns:a16="http://schemas.microsoft.com/office/drawing/2014/main" id="{B301A917-10B3-4D4F-9799-C47C683F7C58}"/>
              </a:ext>
            </a:extLst>
          </p:cNvPr>
          <p:cNvSpPr txBox="1">
            <a:spLocks noChangeArrowheads="1"/>
          </p:cNvSpPr>
          <p:nvPr/>
        </p:nvSpPr>
        <p:spPr bwMode="auto">
          <a:xfrm>
            <a:off x="577850" y="3751263"/>
            <a:ext cx="6604000"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5448" rIns="182880">
            <a:spAutoFit/>
          </a:bodyPr>
          <a:lstStyle>
            <a:lvl1pPr marL="227013" indent="-227013">
              <a:tabLst>
                <a:tab pos="855663" algn="l"/>
              </a:tabLst>
              <a:defRPr sz="2000">
                <a:solidFill>
                  <a:schemeClr val="tx1"/>
                </a:solidFill>
                <a:latin typeface="Book Antiqua" panose="02040602050305030304" pitchFamily="18" charset="0"/>
              </a:defRPr>
            </a:lvl1pPr>
            <a:lvl2pPr marL="568325" indent="-227013">
              <a:tabLst>
                <a:tab pos="855663" algn="l"/>
              </a:tabLst>
              <a:defRPr sz="2000">
                <a:solidFill>
                  <a:schemeClr val="tx1"/>
                </a:solidFill>
                <a:latin typeface="Book Antiqua" panose="02040602050305030304" pitchFamily="18" charset="0"/>
              </a:defRPr>
            </a:lvl2pPr>
            <a:lvl3pPr marL="855663" indent="-173038">
              <a:tabLst>
                <a:tab pos="855663" algn="l"/>
              </a:tabLst>
              <a:defRPr sz="2000">
                <a:solidFill>
                  <a:schemeClr val="tx1"/>
                </a:solidFill>
                <a:latin typeface="Book Antiqua" panose="02040602050305030304" pitchFamily="18" charset="0"/>
              </a:defRPr>
            </a:lvl3pPr>
            <a:lvl4pPr marL="1144588" indent="-174625">
              <a:tabLst>
                <a:tab pos="855663" algn="l"/>
              </a:tabLst>
              <a:defRPr sz="2000">
                <a:solidFill>
                  <a:schemeClr val="tx1"/>
                </a:solidFill>
                <a:latin typeface="Book Antiqua" panose="02040602050305030304" pitchFamily="18" charset="0"/>
              </a:defRPr>
            </a:lvl4pPr>
            <a:lvl5pPr marL="1433513" indent="-174625">
              <a:tabLst>
                <a:tab pos="855663" algn="l"/>
              </a:tabLst>
              <a:defRPr sz="2000">
                <a:solidFill>
                  <a:schemeClr val="tx1"/>
                </a:solidFill>
                <a:latin typeface="Book Antiqua" panose="02040602050305030304" pitchFamily="18" charset="0"/>
              </a:defRPr>
            </a:lvl5pPr>
            <a:lvl6pPr marL="1890713" indent="-174625" eaLnBrk="0" fontAlgn="base" hangingPunct="0">
              <a:spcBef>
                <a:spcPct val="0"/>
              </a:spcBef>
              <a:spcAft>
                <a:spcPct val="0"/>
              </a:spcAft>
              <a:tabLst>
                <a:tab pos="855663" algn="l"/>
              </a:tabLst>
              <a:defRPr sz="2000">
                <a:solidFill>
                  <a:schemeClr val="tx1"/>
                </a:solidFill>
                <a:latin typeface="Book Antiqua" panose="02040602050305030304" pitchFamily="18" charset="0"/>
              </a:defRPr>
            </a:lvl6pPr>
            <a:lvl7pPr marL="2347913" indent="-174625" eaLnBrk="0" fontAlgn="base" hangingPunct="0">
              <a:spcBef>
                <a:spcPct val="0"/>
              </a:spcBef>
              <a:spcAft>
                <a:spcPct val="0"/>
              </a:spcAft>
              <a:tabLst>
                <a:tab pos="855663" algn="l"/>
              </a:tabLst>
              <a:defRPr sz="2000">
                <a:solidFill>
                  <a:schemeClr val="tx1"/>
                </a:solidFill>
                <a:latin typeface="Book Antiqua" panose="02040602050305030304" pitchFamily="18" charset="0"/>
              </a:defRPr>
            </a:lvl7pPr>
            <a:lvl8pPr marL="2805113" indent="-174625" eaLnBrk="0" fontAlgn="base" hangingPunct="0">
              <a:spcBef>
                <a:spcPct val="0"/>
              </a:spcBef>
              <a:spcAft>
                <a:spcPct val="0"/>
              </a:spcAft>
              <a:tabLst>
                <a:tab pos="855663" algn="l"/>
              </a:tabLst>
              <a:defRPr sz="2000">
                <a:solidFill>
                  <a:schemeClr val="tx1"/>
                </a:solidFill>
                <a:latin typeface="Book Antiqua" panose="02040602050305030304" pitchFamily="18" charset="0"/>
              </a:defRPr>
            </a:lvl8pPr>
            <a:lvl9pPr marL="3262313" indent="-174625" eaLnBrk="0" fontAlgn="base" hangingPunct="0">
              <a:spcBef>
                <a:spcPct val="0"/>
              </a:spcBef>
              <a:spcAft>
                <a:spcPct val="0"/>
              </a:spcAft>
              <a:tabLst>
                <a:tab pos="855663" algn="l"/>
              </a:tabLst>
              <a:defRPr sz="2000">
                <a:solidFill>
                  <a:schemeClr val="tx1"/>
                </a:solidFill>
                <a:latin typeface="Book Antiqua" panose="02040602050305030304" pitchFamily="18" charset="0"/>
              </a:defRPr>
            </a:lvl9pPr>
          </a:lstStyle>
          <a:p>
            <a:pPr eaLnBrk="1" hangingPunct="1">
              <a:spcBef>
                <a:spcPct val="20000"/>
              </a:spcBef>
              <a:buFontTx/>
              <a:buChar char="•"/>
            </a:pPr>
            <a:r>
              <a:rPr lang="en-US" altLang="en-US" sz="1800">
                <a:latin typeface="Trebuchet MS" panose="020B0603020202020204" pitchFamily="34" charset="0"/>
              </a:rPr>
              <a:t>R –redo</a:t>
            </a:r>
          </a:p>
          <a:p>
            <a:pPr eaLnBrk="1" hangingPunct="1">
              <a:spcBef>
                <a:spcPct val="20000"/>
              </a:spcBef>
              <a:buFontTx/>
              <a:buChar char="•"/>
            </a:pPr>
            <a:r>
              <a:rPr lang="en-US" altLang="en-US" sz="1800">
                <a:latin typeface="Trebuchet MS" panose="020B0603020202020204" pitchFamily="34" charset="0"/>
              </a:rPr>
              <a:t>S-substitution</a:t>
            </a:r>
          </a:p>
          <a:p>
            <a:pPr eaLnBrk="1" hangingPunct="1">
              <a:spcBef>
                <a:spcPct val="20000"/>
              </a:spcBef>
            </a:pPr>
            <a:endParaRPr lang="en-US" altLang="en-US" sz="1800">
              <a:latin typeface="Trebuchet MS" panose="020B0603020202020204" pitchFamily="34" charset="0"/>
            </a:endParaRPr>
          </a:p>
          <a:p>
            <a:pPr eaLnBrk="1" hangingPunct="1">
              <a:spcBef>
                <a:spcPct val="20000"/>
              </a:spcBef>
            </a:pPr>
            <a:r>
              <a:rPr lang="en-US" altLang="en-US" sz="1800">
                <a:latin typeface="Trebuchet MS" panose="020B0603020202020204" pitchFamily="34" charset="0"/>
              </a:rPr>
              <a:t>Vi Misc</a:t>
            </a:r>
          </a:p>
          <a:p>
            <a:pPr eaLnBrk="1" hangingPunct="1">
              <a:spcBef>
                <a:spcPct val="20000"/>
              </a:spcBef>
              <a:buFontTx/>
              <a:buChar char="•"/>
            </a:pPr>
            <a:r>
              <a:rPr lang="en-US" altLang="en-US" sz="1800"/>
              <a:t>Repeat command (.)</a:t>
            </a:r>
          </a:p>
          <a:p>
            <a:pPr eaLnBrk="1" hangingPunct="1">
              <a:spcBef>
                <a:spcPct val="20000"/>
              </a:spcBef>
              <a:buFontTx/>
              <a:buChar char="•"/>
            </a:pPr>
            <a:r>
              <a:rPr lang="en-US" altLang="en-US" sz="1800"/>
              <a:t>Join lines (J)</a:t>
            </a:r>
          </a:p>
          <a:p>
            <a:pPr eaLnBrk="1" hangingPunct="1">
              <a:spcBef>
                <a:spcPct val="20000"/>
              </a:spcBef>
              <a:buFontTx/>
              <a:buChar char="•"/>
            </a:pPr>
            <a:r>
              <a:rPr lang="en-US" altLang="en-US" sz="1800"/>
              <a:t>:Set command</a:t>
            </a:r>
          </a:p>
          <a:p>
            <a:pPr eaLnBrk="1" hangingPunct="1">
              <a:spcBef>
                <a:spcPct val="20000"/>
              </a:spcBef>
              <a:buFontTx/>
              <a:buChar char="•"/>
            </a:pPr>
            <a:r>
              <a:rPr lang="en-US" altLang="en-US" sz="1800"/>
              <a:t>Vi configuration file (.exrc)</a:t>
            </a:r>
          </a:p>
          <a:p>
            <a:pPr eaLnBrk="1" hangingPunct="1">
              <a:spcBef>
                <a:spcPct val="20000"/>
              </a:spcBef>
            </a:pPr>
            <a:endParaRPr lang="en-US" altLang="en-US" sz="1800">
              <a:latin typeface="Trebuchet MS" panose="020B0603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B7C7EE2D-35EB-4430-BFC8-9CEF04E2EAE3}"/>
              </a:ext>
            </a:extLst>
          </p:cNvPr>
          <p:cNvSpPr>
            <a:spLocks noGrp="1" noChangeArrowheads="1"/>
          </p:cNvSpPr>
          <p:nvPr>
            <p:ph type="title"/>
          </p:nvPr>
        </p:nvSpPr>
        <p:spPr>
          <a:xfrm>
            <a:off x="457200" y="152400"/>
            <a:ext cx="6553200" cy="758825"/>
          </a:xfrm>
        </p:spPr>
        <p:txBody>
          <a:bodyPr/>
          <a:lstStyle/>
          <a:p>
            <a:pPr eaLnBrk="1" hangingPunct="1"/>
            <a:endParaRPr lang="en-US" altLang="en-US" sz="6600">
              <a:solidFill>
                <a:srgbClr val="0000FF"/>
              </a:solidFill>
            </a:endParaRPr>
          </a:p>
        </p:txBody>
      </p:sp>
      <p:sp>
        <p:nvSpPr>
          <p:cNvPr id="2" name="Content Placeholder 1">
            <a:extLst>
              <a:ext uri="{FF2B5EF4-FFF2-40B4-BE49-F238E27FC236}">
                <a16:creationId xmlns:a16="http://schemas.microsoft.com/office/drawing/2014/main" id="{8243B9BD-7359-4D8F-A8F9-9C95ECEA7E58}"/>
              </a:ext>
            </a:extLst>
          </p:cNvPr>
          <p:cNvSpPr>
            <a:spLocks noGrp="1"/>
          </p:cNvSpPr>
          <p:nvPr>
            <p:ph idx="1"/>
          </p:nvPr>
        </p:nvSpPr>
        <p:spPr/>
        <p:txBody>
          <a:bodyPr anchor="ctr"/>
          <a:lstStyle/>
          <a:p>
            <a:pPr marL="0" indent="0" eaLnBrk="1" hangingPunct="1">
              <a:buFont typeface="Wingdings" panose="05000000000000000000" pitchFamily="2" charset="2"/>
              <a:buNone/>
              <a:defRPr/>
            </a:pPr>
            <a:r>
              <a:rPr lang="en-US" altLang="en-US" sz="4000" dirty="0">
                <a:solidFill>
                  <a:srgbClr val="9AAF19"/>
                </a:solidFill>
                <a:latin typeface="Tw Cen MT" panose="020B0602020104020603" pitchFamily="34" charset="0"/>
                <a:ea typeface="+mj-ea"/>
              </a:rPr>
              <a:t>			SIMPLE FILTERS</a:t>
            </a:r>
          </a:p>
          <a:p>
            <a:pPr eaLnBrk="1" hangingPunct="1">
              <a:defRPr/>
            </a:pPr>
            <a:endParaRPr lang="en-IN" dirty="0"/>
          </a:p>
        </p:txBody>
      </p:sp>
      <p:sp>
        <p:nvSpPr>
          <p:cNvPr id="59396" name="Slide Number Placeholder 3">
            <a:extLst>
              <a:ext uri="{FF2B5EF4-FFF2-40B4-BE49-F238E27FC236}">
                <a16:creationId xmlns:a16="http://schemas.microsoft.com/office/drawing/2014/main" id="{529DF84C-4D28-40A6-9F94-69CC94165C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9A578EB6-DB84-44EC-9CD0-2475487A4A50}" type="slidenum">
              <a:rPr lang="en-US" altLang="en-US" sz="900">
                <a:solidFill>
                  <a:schemeClr val="bg2"/>
                </a:solidFill>
                <a:latin typeface="Arial" panose="020B0604020202020204" pitchFamily="34" charset="0"/>
              </a:rPr>
              <a:pPr/>
              <a:t>41</a:t>
            </a:fld>
            <a:endParaRPr lang="en-US" altLang="en-US" sz="900">
              <a:solidFill>
                <a:schemeClr val="bg2"/>
              </a:solidFill>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738D99B5-DA28-427F-A3BF-EF73A3D4263D}"/>
              </a:ext>
            </a:extLst>
          </p:cNvPr>
          <p:cNvSpPr>
            <a:spLocks noGrp="1" noChangeArrowheads="1"/>
          </p:cNvSpPr>
          <p:nvPr>
            <p:ph type="title"/>
          </p:nvPr>
        </p:nvSpPr>
        <p:spPr>
          <a:xfrm>
            <a:off x="457200" y="152400"/>
            <a:ext cx="6553200" cy="758825"/>
          </a:xfrm>
        </p:spPr>
        <p:txBody>
          <a:bodyPr/>
          <a:lstStyle/>
          <a:p>
            <a:pPr eaLnBrk="1" hangingPunct="1"/>
            <a:r>
              <a:rPr lang="en-US" altLang="en-US"/>
              <a:t>head</a:t>
            </a:r>
          </a:p>
        </p:txBody>
      </p:sp>
      <p:sp>
        <p:nvSpPr>
          <p:cNvPr id="54276" name="Rectangle 4">
            <a:extLst>
              <a:ext uri="{FF2B5EF4-FFF2-40B4-BE49-F238E27FC236}">
                <a16:creationId xmlns:a16="http://schemas.microsoft.com/office/drawing/2014/main" id="{899E2E89-CD18-4793-92A9-76146E71799B}"/>
              </a:ext>
            </a:extLst>
          </p:cNvPr>
          <p:cNvSpPr>
            <a:spLocks noGrp="1" noChangeArrowheads="1"/>
          </p:cNvSpPr>
          <p:nvPr>
            <p:ph idx="1"/>
          </p:nvPr>
        </p:nvSpPr>
        <p:spPr/>
        <p:txBody>
          <a:bodyPr/>
          <a:lstStyle/>
          <a:p>
            <a:pPr eaLnBrk="1" hangingPunct="1">
              <a:defRPr/>
            </a:pPr>
            <a:r>
              <a:rPr lang="en-US" altLang="en-US" sz="2400"/>
              <a:t>Displays the top of the file</a:t>
            </a:r>
          </a:p>
          <a:p>
            <a:pPr eaLnBrk="1" hangingPunct="1">
              <a:defRPr/>
            </a:pPr>
            <a:r>
              <a:rPr lang="en-US" altLang="en-US" sz="2400"/>
              <a:t>It displays the first 10 lines of the file, when used without an option</a:t>
            </a:r>
          </a:p>
          <a:p>
            <a:pPr eaLnBrk="1" hangingPunct="1">
              <a:defRPr/>
            </a:pPr>
            <a:r>
              <a:rPr lang="en-US" altLang="en-US" sz="2400"/>
              <a:t>head emp.lst</a:t>
            </a:r>
          </a:p>
          <a:p>
            <a:pPr eaLnBrk="1" hangingPunct="1">
              <a:defRPr/>
            </a:pPr>
            <a:r>
              <a:rPr lang="en-US" altLang="en-US" sz="2400"/>
              <a:t>-n to specify a line count</a:t>
            </a:r>
          </a:p>
          <a:p>
            <a:pPr eaLnBrk="1" hangingPunct="1">
              <a:defRPr/>
            </a:pPr>
            <a:r>
              <a:rPr lang="en-US" altLang="en-US" sz="2400"/>
              <a:t>head -n 3 emp.lst</a:t>
            </a:r>
          </a:p>
        </p:txBody>
      </p:sp>
      <p:sp>
        <p:nvSpPr>
          <p:cNvPr id="60420" name="Slide Number Placeholder 3">
            <a:extLst>
              <a:ext uri="{FF2B5EF4-FFF2-40B4-BE49-F238E27FC236}">
                <a16:creationId xmlns:a16="http://schemas.microsoft.com/office/drawing/2014/main" id="{657BDA9B-F842-48AC-BD03-6D69BD30C8C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125E84D-A621-4C91-890B-2666462BCCAC}" type="slidenum">
              <a:rPr lang="en-US" altLang="en-US" sz="900">
                <a:solidFill>
                  <a:schemeClr val="bg2"/>
                </a:solidFill>
                <a:latin typeface="Arial" panose="020B0604020202020204" pitchFamily="34" charset="0"/>
              </a:rPr>
              <a:pPr/>
              <a:t>42</a:t>
            </a:fld>
            <a:endParaRPr lang="en-US" altLang="en-US" sz="900">
              <a:solidFill>
                <a:schemeClr val="bg2"/>
              </a:solidFill>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A6B2454B-8150-42CE-9449-92C262AF64E3}"/>
              </a:ext>
            </a:extLst>
          </p:cNvPr>
          <p:cNvSpPr>
            <a:spLocks noGrp="1" noChangeArrowheads="1"/>
          </p:cNvSpPr>
          <p:nvPr>
            <p:ph type="title"/>
          </p:nvPr>
        </p:nvSpPr>
        <p:spPr>
          <a:xfrm>
            <a:off x="457200" y="152400"/>
            <a:ext cx="6553200" cy="758825"/>
          </a:xfrm>
        </p:spPr>
        <p:txBody>
          <a:bodyPr/>
          <a:lstStyle/>
          <a:p>
            <a:pPr eaLnBrk="1" hangingPunct="1"/>
            <a:r>
              <a:rPr lang="en-US" altLang="en-US"/>
              <a:t>tail</a:t>
            </a:r>
          </a:p>
        </p:txBody>
      </p:sp>
      <p:sp>
        <p:nvSpPr>
          <p:cNvPr id="55300" name="Rectangle 4">
            <a:extLst>
              <a:ext uri="{FF2B5EF4-FFF2-40B4-BE49-F238E27FC236}">
                <a16:creationId xmlns:a16="http://schemas.microsoft.com/office/drawing/2014/main" id="{5F9B9277-80B4-432F-B032-EB2B25752C96}"/>
              </a:ext>
            </a:extLst>
          </p:cNvPr>
          <p:cNvSpPr>
            <a:spLocks noGrp="1" noChangeArrowheads="1"/>
          </p:cNvSpPr>
          <p:nvPr>
            <p:ph idx="1"/>
          </p:nvPr>
        </p:nvSpPr>
        <p:spPr/>
        <p:txBody>
          <a:bodyPr/>
          <a:lstStyle/>
          <a:p>
            <a:pPr eaLnBrk="1" hangingPunct="1">
              <a:defRPr/>
            </a:pPr>
            <a:r>
              <a:rPr lang="en-US" altLang="en-US" sz="2400" dirty="0"/>
              <a:t>Displays the end of the file</a:t>
            </a:r>
          </a:p>
          <a:p>
            <a:pPr eaLnBrk="1" hangingPunct="1">
              <a:defRPr/>
            </a:pPr>
            <a:r>
              <a:rPr lang="en-US" altLang="en-US" sz="2400" dirty="0"/>
              <a:t>It displays the last 10 lines of the file, when used without an option</a:t>
            </a:r>
          </a:p>
          <a:p>
            <a:pPr eaLnBrk="1" hangingPunct="1">
              <a:defRPr/>
            </a:pPr>
            <a:r>
              <a:rPr lang="en-US" altLang="en-US" sz="2400" dirty="0"/>
              <a:t>tail </a:t>
            </a:r>
            <a:r>
              <a:rPr lang="en-US" altLang="en-US" sz="2400" dirty="0" err="1"/>
              <a:t>emp.lst</a:t>
            </a:r>
            <a:endParaRPr lang="en-US" altLang="en-US" sz="2400" dirty="0"/>
          </a:p>
          <a:p>
            <a:pPr eaLnBrk="1" hangingPunct="1">
              <a:defRPr/>
            </a:pPr>
            <a:r>
              <a:rPr lang="en-US" altLang="en-US" sz="2400" dirty="0"/>
              <a:t>-n to specify a line count</a:t>
            </a:r>
          </a:p>
          <a:p>
            <a:pPr eaLnBrk="1" hangingPunct="1">
              <a:defRPr/>
            </a:pPr>
            <a:r>
              <a:rPr lang="en-US" altLang="en-US" sz="2400" dirty="0"/>
              <a:t>tail -n 3 </a:t>
            </a:r>
            <a:r>
              <a:rPr lang="en-US" altLang="en-US" sz="2400" dirty="0" err="1"/>
              <a:t>emp.lst</a:t>
            </a:r>
            <a:endParaRPr lang="en-US" altLang="en-US" sz="2400" dirty="0"/>
          </a:p>
          <a:p>
            <a:pPr eaLnBrk="1" hangingPunct="1">
              <a:defRPr/>
            </a:pPr>
            <a:r>
              <a:rPr lang="en-US" altLang="en-US" sz="2400" dirty="0"/>
              <a:t>Monitoring the file growth (-f)</a:t>
            </a:r>
          </a:p>
          <a:p>
            <a:pPr eaLnBrk="1" hangingPunct="1">
              <a:defRPr/>
            </a:pPr>
            <a:r>
              <a:rPr lang="en-US" altLang="en-US" sz="2400" dirty="0"/>
              <a:t>Extracting bytes rather than lines (-c)</a:t>
            </a:r>
          </a:p>
        </p:txBody>
      </p:sp>
      <p:sp>
        <p:nvSpPr>
          <p:cNvPr id="61444" name="Slide Number Placeholder 3">
            <a:extLst>
              <a:ext uri="{FF2B5EF4-FFF2-40B4-BE49-F238E27FC236}">
                <a16:creationId xmlns:a16="http://schemas.microsoft.com/office/drawing/2014/main" id="{4E277C8C-F7C0-4EDE-B3FE-6C245CBA01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B43509F-2B11-44E7-A360-F3738A57083F}" type="slidenum">
              <a:rPr lang="en-US" altLang="en-US" sz="900">
                <a:solidFill>
                  <a:schemeClr val="bg2"/>
                </a:solidFill>
                <a:latin typeface="Arial" panose="020B0604020202020204" pitchFamily="34" charset="0"/>
              </a:rPr>
              <a:pPr/>
              <a:t>43</a:t>
            </a:fld>
            <a:endParaRPr lang="en-US" altLang="en-US" sz="900">
              <a:solidFill>
                <a:schemeClr val="bg2"/>
              </a:solidFill>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13E598DD-90EB-4134-B741-97936A571FD7}"/>
              </a:ext>
            </a:extLst>
          </p:cNvPr>
          <p:cNvSpPr>
            <a:spLocks noGrp="1" noChangeArrowheads="1"/>
          </p:cNvSpPr>
          <p:nvPr>
            <p:ph type="title"/>
          </p:nvPr>
        </p:nvSpPr>
        <p:spPr>
          <a:xfrm>
            <a:off x="457200" y="152400"/>
            <a:ext cx="6553200" cy="758825"/>
          </a:xfrm>
        </p:spPr>
        <p:txBody>
          <a:bodyPr/>
          <a:lstStyle/>
          <a:p>
            <a:pPr eaLnBrk="1" hangingPunct="1"/>
            <a:r>
              <a:rPr lang="en-US" altLang="en-US"/>
              <a:t>cut</a:t>
            </a:r>
          </a:p>
        </p:txBody>
      </p:sp>
      <p:sp>
        <p:nvSpPr>
          <p:cNvPr id="56324" name="Rectangle 4">
            <a:extLst>
              <a:ext uri="{FF2B5EF4-FFF2-40B4-BE49-F238E27FC236}">
                <a16:creationId xmlns:a16="http://schemas.microsoft.com/office/drawing/2014/main" id="{E8979AF1-87DF-4C0B-952E-8AADF29570C7}"/>
              </a:ext>
            </a:extLst>
          </p:cNvPr>
          <p:cNvSpPr>
            <a:spLocks noGrp="1" noChangeArrowheads="1"/>
          </p:cNvSpPr>
          <p:nvPr>
            <p:ph idx="1"/>
          </p:nvPr>
        </p:nvSpPr>
        <p:spPr/>
        <p:txBody>
          <a:bodyPr/>
          <a:lstStyle/>
          <a:p>
            <a:pPr eaLnBrk="1" hangingPunct="1">
              <a:lnSpc>
                <a:spcPct val="90000"/>
              </a:lnSpc>
              <a:defRPr/>
            </a:pPr>
            <a:r>
              <a:rPr lang="en-US" altLang="en-US" sz="2800" dirty="0"/>
              <a:t>It is used for slitting the file vertically</a:t>
            </a:r>
          </a:p>
          <a:p>
            <a:pPr eaLnBrk="1" hangingPunct="1">
              <a:lnSpc>
                <a:spcPct val="90000"/>
              </a:lnSpc>
              <a:defRPr/>
            </a:pPr>
            <a:r>
              <a:rPr lang="en-US" altLang="en-US" sz="2800" dirty="0"/>
              <a:t>head -n 5 </a:t>
            </a:r>
            <a:r>
              <a:rPr lang="en-US" altLang="en-US" sz="2800" dirty="0" err="1"/>
              <a:t>emp.lst</a:t>
            </a:r>
            <a:r>
              <a:rPr lang="en-US" altLang="en-US" sz="2800" dirty="0"/>
              <a:t> | tee shortlist</a:t>
            </a:r>
          </a:p>
          <a:p>
            <a:pPr eaLnBrk="1" hangingPunct="1">
              <a:lnSpc>
                <a:spcPct val="90000"/>
              </a:lnSpc>
              <a:buFontTx/>
              <a:buNone/>
              <a:defRPr/>
            </a:pPr>
            <a:r>
              <a:rPr lang="en-US" altLang="en-US" sz="2800" dirty="0"/>
              <a:t>	will select the first five lines of </a:t>
            </a:r>
            <a:r>
              <a:rPr lang="en-US" altLang="en-US" sz="2800" dirty="0" err="1"/>
              <a:t>emp.lst</a:t>
            </a:r>
            <a:r>
              <a:rPr lang="en-US" altLang="en-US" sz="2800" dirty="0"/>
              <a:t> and saves it to </a:t>
            </a:r>
            <a:r>
              <a:rPr lang="en-US" altLang="en-US" sz="2800" i="1" dirty="0"/>
              <a:t>shortlist</a:t>
            </a:r>
          </a:p>
          <a:p>
            <a:pPr eaLnBrk="1" hangingPunct="1">
              <a:lnSpc>
                <a:spcPct val="90000"/>
              </a:lnSpc>
              <a:defRPr/>
            </a:pPr>
            <a:r>
              <a:rPr lang="en-US" altLang="en-US" sz="2800" dirty="0"/>
              <a:t>We can cut by using -c option with a list of column numbers, delimited by a comma (cutting columns)</a:t>
            </a:r>
          </a:p>
          <a:p>
            <a:pPr eaLnBrk="1" hangingPunct="1">
              <a:lnSpc>
                <a:spcPct val="90000"/>
              </a:lnSpc>
              <a:buFontTx/>
              <a:buNone/>
              <a:defRPr/>
            </a:pPr>
            <a:r>
              <a:rPr lang="en-US" altLang="en-US" sz="2800" dirty="0"/>
              <a:t>cut -c 6-22,24-32 shortlist</a:t>
            </a:r>
          </a:p>
          <a:p>
            <a:pPr eaLnBrk="1" hangingPunct="1">
              <a:lnSpc>
                <a:spcPct val="90000"/>
              </a:lnSpc>
              <a:buFontTx/>
              <a:buNone/>
              <a:defRPr/>
            </a:pPr>
            <a:r>
              <a:rPr lang="en-US" altLang="en-US" sz="2800" dirty="0"/>
              <a:t>cut -c -3,6-22,28-34,55- shortlist</a:t>
            </a:r>
          </a:p>
        </p:txBody>
      </p:sp>
      <p:sp>
        <p:nvSpPr>
          <p:cNvPr id="62468" name="Slide Number Placeholder 3">
            <a:extLst>
              <a:ext uri="{FF2B5EF4-FFF2-40B4-BE49-F238E27FC236}">
                <a16:creationId xmlns:a16="http://schemas.microsoft.com/office/drawing/2014/main" id="{B71136E3-A5B0-4F74-B797-1FA3E8098D3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6B96DAAA-BF56-4946-99A1-F6B0C97AEDB3}" type="slidenum">
              <a:rPr lang="en-US" altLang="en-US" sz="900">
                <a:solidFill>
                  <a:schemeClr val="bg2"/>
                </a:solidFill>
                <a:latin typeface="Arial" panose="020B0604020202020204" pitchFamily="34" charset="0"/>
              </a:rPr>
              <a:pPr/>
              <a:t>44</a:t>
            </a:fld>
            <a:endParaRPr lang="en-US" altLang="en-US" sz="900">
              <a:solidFill>
                <a:schemeClr val="bg2"/>
              </a:solidFill>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9A8CA2F4-6133-44A4-8202-D894B1035307}"/>
              </a:ext>
            </a:extLst>
          </p:cNvPr>
          <p:cNvSpPr>
            <a:spLocks noGrp="1" noChangeArrowheads="1"/>
          </p:cNvSpPr>
          <p:nvPr>
            <p:ph type="title"/>
          </p:nvPr>
        </p:nvSpPr>
        <p:spPr>
          <a:xfrm>
            <a:off x="457200" y="152400"/>
            <a:ext cx="6553200" cy="758825"/>
          </a:xfrm>
          <a:noFill/>
        </p:spPr>
        <p:txBody>
          <a:bodyPr/>
          <a:lstStyle/>
          <a:p>
            <a:pPr eaLnBrk="1" hangingPunct="1"/>
            <a:r>
              <a:rPr lang="en-US" altLang="en-US"/>
              <a:t>cut</a:t>
            </a:r>
          </a:p>
        </p:txBody>
      </p:sp>
      <p:sp>
        <p:nvSpPr>
          <p:cNvPr id="57347" name="Rectangle 3">
            <a:extLst>
              <a:ext uri="{FF2B5EF4-FFF2-40B4-BE49-F238E27FC236}">
                <a16:creationId xmlns:a16="http://schemas.microsoft.com/office/drawing/2014/main" id="{0A0F4F92-1471-4AC5-9DC4-C61552BA6B79}"/>
              </a:ext>
            </a:extLst>
          </p:cNvPr>
          <p:cNvSpPr>
            <a:spLocks noGrp="1" noChangeArrowheads="1"/>
          </p:cNvSpPr>
          <p:nvPr>
            <p:ph idx="1"/>
          </p:nvPr>
        </p:nvSpPr>
        <p:spPr/>
        <p:txBody>
          <a:bodyPr>
            <a:normAutofit fontScale="92500" lnSpcReduction="20000"/>
          </a:bodyPr>
          <a:lstStyle/>
          <a:p>
            <a:pPr eaLnBrk="1" hangingPunct="1">
              <a:defRPr/>
            </a:pPr>
            <a:r>
              <a:rPr lang="en-US" altLang="en-US" sz="2000" dirty="0"/>
              <a:t>Most files don’t contain fixed length lines, so we have to cut fields rather than columns (cutting fields)</a:t>
            </a:r>
          </a:p>
          <a:p>
            <a:pPr eaLnBrk="1" hangingPunct="1">
              <a:buFontTx/>
              <a:buNone/>
              <a:defRPr/>
            </a:pPr>
            <a:r>
              <a:rPr lang="en-US" altLang="en-US" sz="2000" dirty="0"/>
              <a:t>-d for the field delimiter</a:t>
            </a:r>
          </a:p>
          <a:p>
            <a:pPr eaLnBrk="1" hangingPunct="1">
              <a:buFontTx/>
              <a:buNone/>
              <a:defRPr/>
            </a:pPr>
            <a:r>
              <a:rPr lang="en-US" altLang="en-US" sz="2000" dirty="0"/>
              <a:t>-f for the field list</a:t>
            </a:r>
          </a:p>
          <a:p>
            <a:pPr eaLnBrk="1" hangingPunct="1">
              <a:buFontTx/>
              <a:buNone/>
              <a:defRPr/>
            </a:pPr>
            <a:r>
              <a:rPr lang="en-US" altLang="en-US" sz="2000" dirty="0"/>
              <a:t>cut -d \ | -f 2,3 shortlist | tee cutlist1</a:t>
            </a:r>
          </a:p>
          <a:p>
            <a:pPr eaLnBrk="1" hangingPunct="1">
              <a:buFontTx/>
              <a:buNone/>
              <a:defRPr/>
            </a:pPr>
            <a:r>
              <a:rPr lang="en-US" altLang="en-US" sz="2000" dirty="0"/>
              <a:t>	will display the second and third columns of </a:t>
            </a:r>
            <a:r>
              <a:rPr lang="en-US" altLang="en-US" sz="2000" i="1" dirty="0"/>
              <a:t>shortlist</a:t>
            </a:r>
            <a:r>
              <a:rPr lang="en-US" altLang="en-US" sz="2000" dirty="0"/>
              <a:t> and saves the output in </a:t>
            </a:r>
            <a:r>
              <a:rPr lang="en-US" altLang="en-US" sz="2000" i="1" dirty="0"/>
              <a:t>cutlist1. </a:t>
            </a:r>
            <a:r>
              <a:rPr lang="en-US" altLang="en-US" sz="2000" dirty="0"/>
              <a:t>here | is escaped to prevent it as pipeline character</a:t>
            </a:r>
          </a:p>
          <a:p>
            <a:pPr eaLnBrk="1" hangingPunct="1">
              <a:buFontTx/>
              <a:buNone/>
              <a:defRPr/>
            </a:pPr>
            <a:endParaRPr lang="en-US" altLang="en-US" sz="2000" dirty="0"/>
          </a:p>
          <a:p>
            <a:pPr eaLnBrk="1" hangingPunct="1">
              <a:defRPr/>
            </a:pPr>
            <a:r>
              <a:rPr lang="en-US" altLang="en-US" sz="2000" dirty="0"/>
              <a:t>To print the remaining fields, we have</a:t>
            </a:r>
          </a:p>
          <a:p>
            <a:pPr eaLnBrk="1" hangingPunct="1">
              <a:buFontTx/>
              <a:buNone/>
              <a:defRPr/>
            </a:pPr>
            <a:r>
              <a:rPr lang="en-US" altLang="en-US" sz="2000" dirty="0"/>
              <a:t>		cut –d \ | -f 1,4- shortlist &gt; cutlist2</a:t>
            </a:r>
          </a:p>
          <a:p>
            <a:pPr eaLnBrk="1" hangingPunct="1">
              <a:buFontTx/>
              <a:buNone/>
              <a:defRPr/>
            </a:pPr>
            <a:endParaRPr lang="en-US" altLang="en-US" sz="2000" dirty="0"/>
          </a:p>
          <a:p>
            <a:pPr eaLnBrk="1" hangingPunct="1">
              <a:buFontTx/>
              <a:buNone/>
              <a:defRPr/>
            </a:pPr>
            <a:endParaRPr lang="en-US" altLang="en-US" sz="2000" i="1" dirty="0"/>
          </a:p>
        </p:txBody>
      </p:sp>
      <p:sp>
        <p:nvSpPr>
          <p:cNvPr id="63492" name="Slide Number Placeholder 3">
            <a:extLst>
              <a:ext uri="{FF2B5EF4-FFF2-40B4-BE49-F238E27FC236}">
                <a16:creationId xmlns:a16="http://schemas.microsoft.com/office/drawing/2014/main" id="{73A9C459-3166-49FE-BFCF-AEA4630422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5CD3CDA-7EEC-46E4-8D5D-9CDA85984AEE}" type="slidenum">
              <a:rPr lang="en-US" altLang="en-US" sz="900">
                <a:solidFill>
                  <a:schemeClr val="bg2"/>
                </a:solidFill>
                <a:latin typeface="Arial" panose="020B0604020202020204" pitchFamily="34" charset="0"/>
              </a:rPr>
              <a:pPr/>
              <a:t>45</a:t>
            </a:fld>
            <a:endParaRPr lang="en-US" altLang="en-US" sz="900">
              <a:solidFill>
                <a:schemeClr val="bg2"/>
              </a:solidFill>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64F697EF-80B5-4A6C-9F7E-AF1450D8EC7A}"/>
              </a:ext>
            </a:extLst>
          </p:cNvPr>
          <p:cNvSpPr>
            <a:spLocks noGrp="1" noChangeArrowheads="1"/>
          </p:cNvSpPr>
          <p:nvPr>
            <p:ph type="title"/>
          </p:nvPr>
        </p:nvSpPr>
        <p:spPr>
          <a:xfrm>
            <a:off x="457200" y="152400"/>
            <a:ext cx="6553200" cy="758825"/>
          </a:xfrm>
        </p:spPr>
        <p:txBody>
          <a:bodyPr/>
          <a:lstStyle/>
          <a:p>
            <a:pPr eaLnBrk="1" hangingPunct="1"/>
            <a:r>
              <a:rPr lang="en-US" altLang="en-US"/>
              <a:t>paste</a:t>
            </a:r>
          </a:p>
        </p:txBody>
      </p:sp>
      <p:sp>
        <p:nvSpPr>
          <p:cNvPr id="58372" name="Rectangle 4">
            <a:extLst>
              <a:ext uri="{FF2B5EF4-FFF2-40B4-BE49-F238E27FC236}">
                <a16:creationId xmlns:a16="http://schemas.microsoft.com/office/drawing/2014/main" id="{8E9A95AB-B94B-4AFA-9A90-85A05F6F272D}"/>
              </a:ext>
            </a:extLst>
          </p:cNvPr>
          <p:cNvSpPr>
            <a:spLocks noGrp="1" noChangeArrowheads="1"/>
          </p:cNvSpPr>
          <p:nvPr>
            <p:ph idx="1"/>
          </p:nvPr>
        </p:nvSpPr>
        <p:spPr/>
        <p:txBody>
          <a:bodyPr>
            <a:normAutofit fontScale="85000" lnSpcReduction="20000"/>
          </a:bodyPr>
          <a:lstStyle/>
          <a:p>
            <a:pPr eaLnBrk="1" hangingPunct="1">
              <a:defRPr/>
            </a:pPr>
            <a:r>
              <a:rPr lang="en-US" altLang="en-US" sz="2400" dirty="0"/>
              <a:t>When we cut with cut, it can be pasted back with the paste command, </a:t>
            </a:r>
            <a:r>
              <a:rPr lang="en-US" altLang="en-US" sz="2400" i="1" dirty="0"/>
              <a:t>vertically</a:t>
            </a:r>
          </a:p>
          <a:p>
            <a:pPr eaLnBrk="1" hangingPunct="1">
              <a:buFontTx/>
              <a:buNone/>
              <a:defRPr/>
            </a:pPr>
            <a:r>
              <a:rPr lang="en-US" altLang="en-US" sz="2400" dirty="0"/>
              <a:t>		paste cutlist1 cutlist2</a:t>
            </a:r>
          </a:p>
          <a:p>
            <a:pPr eaLnBrk="1" hangingPunct="1">
              <a:buFontTx/>
              <a:buNone/>
              <a:defRPr/>
            </a:pPr>
            <a:r>
              <a:rPr lang="en-US" altLang="en-US" sz="2400" dirty="0"/>
              <a:t>We can view two files side by side</a:t>
            </a:r>
          </a:p>
          <a:p>
            <a:pPr eaLnBrk="1" hangingPunct="1">
              <a:buFontTx/>
              <a:buNone/>
              <a:defRPr/>
            </a:pPr>
            <a:endParaRPr lang="en-US" altLang="en-US" sz="2400" dirty="0"/>
          </a:p>
          <a:p>
            <a:pPr eaLnBrk="1" hangingPunct="1">
              <a:defRPr/>
            </a:pPr>
            <a:r>
              <a:rPr lang="en-US" altLang="en-US" sz="2400" dirty="0"/>
              <a:t>We can specify one or more delimiters with -d</a:t>
            </a:r>
          </a:p>
          <a:p>
            <a:pPr eaLnBrk="1" hangingPunct="1">
              <a:buFontTx/>
              <a:buNone/>
              <a:defRPr/>
            </a:pPr>
            <a:r>
              <a:rPr lang="en-US" altLang="en-US" sz="2400" dirty="0"/>
              <a:t>			</a:t>
            </a:r>
          </a:p>
          <a:p>
            <a:pPr eaLnBrk="1" hangingPunct="1">
              <a:buFontTx/>
              <a:buNone/>
              <a:defRPr/>
            </a:pPr>
            <a:r>
              <a:rPr lang="en-US" altLang="en-US" sz="2400" dirty="0"/>
              <a:t>			paste -d “|” cutlist1 cutlist2</a:t>
            </a:r>
          </a:p>
          <a:p>
            <a:pPr eaLnBrk="1" hangingPunct="1">
              <a:buFontTx/>
              <a:buNone/>
              <a:defRPr/>
            </a:pPr>
            <a:endParaRPr lang="en-US" altLang="en-US" sz="2400" dirty="0"/>
          </a:p>
          <a:p>
            <a:pPr eaLnBrk="1" hangingPunct="1">
              <a:buFontTx/>
              <a:buNone/>
              <a:defRPr/>
            </a:pPr>
            <a:r>
              <a:rPr lang="en-US" altLang="en-US" sz="2400" dirty="0"/>
              <a:t>	Where each field will be separated by the delimiter |</a:t>
            </a:r>
          </a:p>
          <a:p>
            <a:pPr eaLnBrk="1" hangingPunct="1">
              <a:buFontTx/>
              <a:buNone/>
              <a:defRPr/>
            </a:pPr>
            <a:endParaRPr lang="en-US" altLang="en-US" sz="2400" dirty="0"/>
          </a:p>
        </p:txBody>
      </p:sp>
      <p:sp>
        <p:nvSpPr>
          <p:cNvPr id="64516" name="Slide Number Placeholder 3">
            <a:extLst>
              <a:ext uri="{FF2B5EF4-FFF2-40B4-BE49-F238E27FC236}">
                <a16:creationId xmlns:a16="http://schemas.microsoft.com/office/drawing/2014/main" id="{CC27211E-A9D4-4867-8002-A0CAF083DE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72CB577-4CEF-4478-B1BB-516B0B64BDAE}" type="slidenum">
              <a:rPr lang="en-US" altLang="en-US" sz="900">
                <a:solidFill>
                  <a:schemeClr val="bg2"/>
                </a:solidFill>
                <a:latin typeface="Arial" panose="020B0604020202020204" pitchFamily="34" charset="0"/>
              </a:rPr>
              <a:pPr/>
              <a:t>46</a:t>
            </a:fld>
            <a:endParaRPr lang="en-US" altLang="en-US" sz="900">
              <a:solidFill>
                <a:schemeClr val="bg2"/>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589DB19B-E9D7-472D-B283-0202552CC63E}"/>
              </a:ext>
            </a:extLst>
          </p:cNvPr>
          <p:cNvSpPr>
            <a:spLocks noGrp="1" noChangeArrowheads="1"/>
          </p:cNvSpPr>
          <p:nvPr>
            <p:ph type="title"/>
          </p:nvPr>
        </p:nvSpPr>
        <p:spPr>
          <a:xfrm>
            <a:off x="457200" y="152400"/>
            <a:ext cx="6553200" cy="758825"/>
          </a:xfrm>
        </p:spPr>
        <p:txBody>
          <a:bodyPr/>
          <a:lstStyle/>
          <a:p>
            <a:pPr eaLnBrk="1" hangingPunct="1"/>
            <a:r>
              <a:rPr lang="en-US" altLang="en-US"/>
              <a:t>Sort : ordering a file</a:t>
            </a:r>
          </a:p>
        </p:txBody>
      </p:sp>
      <p:sp>
        <p:nvSpPr>
          <p:cNvPr id="59396" name="Rectangle 4">
            <a:extLst>
              <a:ext uri="{FF2B5EF4-FFF2-40B4-BE49-F238E27FC236}">
                <a16:creationId xmlns:a16="http://schemas.microsoft.com/office/drawing/2014/main" id="{1EB63350-5C19-44FA-B33E-9239A1B568B1}"/>
              </a:ext>
            </a:extLst>
          </p:cNvPr>
          <p:cNvSpPr>
            <a:spLocks noGrp="1" noChangeArrowheads="1"/>
          </p:cNvSpPr>
          <p:nvPr>
            <p:ph idx="1"/>
          </p:nvPr>
        </p:nvSpPr>
        <p:spPr/>
        <p:txBody>
          <a:bodyPr/>
          <a:lstStyle/>
          <a:p>
            <a:pPr eaLnBrk="1" hangingPunct="1">
              <a:lnSpc>
                <a:spcPct val="90000"/>
              </a:lnSpc>
              <a:defRPr/>
            </a:pPr>
            <a:r>
              <a:rPr lang="en-US" altLang="en-US" sz="1600" dirty="0"/>
              <a:t>Sorting is the ordering of data in ascending or descending sequence. The sort command orders a file and by default, the entire line is sorted</a:t>
            </a:r>
          </a:p>
          <a:p>
            <a:pPr eaLnBrk="1" hangingPunct="1">
              <a:lnSpc>
                <a:spcPct val="90000"/>
              </a:lnSpc>
              <a:buFontTx/>
              <a:buNone/>
              <a:defRPr/>
            </a:pPr>
            <a:r>
              <a:rPr lang="en-US" altLang="en-US" sz="1600" dirty="0"/>
              <a:t>Example:</a:t>
            </a:r>
          </a:p>
          <a:p>
            <a:pPr eaLnBrk="1" hangingPunct="1">
              <a:lnSpc>
                <a:spcPct val="90000"/>
              </a:lnSpc>
              <a:buFontTx/>
              <a:buNone/>
              <a:defRPr/>
            </a:pPr>
            <a:r>
              <a:rPr lang="en-US" altLang="en-US" sz="1600" dirty="0"/>
              <a:t>sort shortlist</a:t>
            </a:r>
          </a:p>
          <a:p>
            <a:pPr eaLnBrk="1" hangingPunct="1">
              <a:lnSpc>
                <a:spcPct val="90000"/>
              </a:lnSpc>
              <a:buFontTx/>
              <a:buNone/>
              <a:defRPr/>
            </a:pPr>
            <a:endParaRPr lang="en-US" altLang="en-US" sz="1600" dirty="0"/>
          </a:p>
          <a:p>
            <a:pPr eaLnBrk="1" hangingPunct="1">
              <a:lnSpc>
                <a:spcPct val="90000"/>
              </a:lnSpc>
              <a:buFontTx/>
              <a:buNone/>
              <a:defRPr/>
            </a:pPr>
            <a:r>
              <a:rPr lang="en-US" altLang="en-US" sz="1600" dirty="0"/>
              <a:t>-</a:t>
            </a:r>
            <a:r>
              <a:rPr lang="en-US" altLang="en-US" sz="1600" dirty="0" err="1"/>
              <a:t>tchar</a:t>
            </a:r>
            <a:r>
              <a:rPr lang="en-US" altLang="en-US" sz="1600" dirty="0"/>
              <a:t> 	uses delimiter </a:t>
            </a:r>
            <a:r>
              <a:rPr lang="en-US" altLang="en-US" sz="1600" i="1" dirty="0"/>
              <a:t>char</a:t>
            </a:r>
            <a:r>
              <a:rPr lang="en-US" altLang="en-US" sz="1600" dirty="0"/>
              <a:t> to identify fields</a:t>
            </a:r>
          </a:p>
          <a:p>
            <a:pPr eaLnBrk="1" hangingPunct="1">
              <a:lnSpc>
                <a:spcPct val="90000"/>
              </a:lnSpc>
              <a:buFontTx/>
              <a:buNone/>
              <a:defRPr/>
            </a:pPr>
            <a:r>
              <a:rPr lang="en-US" altLang="en-US" sz="1600" dirty="0"/>
              <a:t>-k n 		sorts on nth field</a:t>
            </a:r>
          </a:p>
          <a:p>
            <a:pPr eaLnBrk="1" hangingPunct="1">
              <a:lnSpc>
                <a:spcPct val="90000"/>
              </a:lnSpc>
              <a:buFontTx/>
              <a:buNone/>
              <a:defRPr/>
            </a:pPr>
            <a:r>
              <a:rPr lang="en-US" altLang="en-US" sz="1600" dirty="0"/>
              <a:t>-k </a:t>
            </a:r>
            <a:r>
              <a:rPr lang="en-US" altLang="en-US" sz="1600" dirty="0" err="1"/>
              <a:t>m,n</a:t>
            </a:r>
            <a:r>
              <a:rPr lang="en-US" altLang="en-US" sz="1600" dirty="0"/>
              <a:t>        starts sort on </a:t>
            </a:r>
            <a:r>
              <a:rPr lang="en-US" altLang="en-US" sz="1600" dirty="0" err="1"/>
              <a:t>mth</a:t>
            </a:r>
            <a:r>
              <a:rPr lang="en-US" altLang="en-US" sz="1600" dirty="0"/>
              <a:t> field and ends sort on 				nth field</a:t>
            </a:r>
          </a:p>
          <a:p>
            <a:pPr eaLnBrk="1" hangingPunct="1">
              <a:lnSpc>
                <a:spcPct val="90000"/>
              </a:lnSpc>
              <a:buFontTx/>
              <a:buNone/>
              <a:defRPr/>
            </a:pPr>
            <a:r>
              <a:rPr lang="en-US" altLang="en-US" sz="1600" dirty="0"/>
              <a:t>-k </a:t>
            </a:r>
            <a:r>
              <a:rPr lang="en-US" altLang="en-US" sz="1600" dirty="0" err="1"/>
              <a:t>m.n</a:t>
            </a:r>
            <a:r>
              <a:rPr lang="en-US" altLang="en-US" sz="1600" dirty="0"/>
              <a:t>	starts sort on nth column of </a:t>
            </a:r>
            <a:r>
              <a:rPr lang="en-US" altLang="en-US" sz="1600" dirty="0" err="1"/>
              <a:t>mth</a:t>
            </a:r>
            <a:r>
              <a:rPr lang="en-US" altLang="en-US" sz="1600" dirty="0"/>
              <a:t> field</a:t>
            </a:r>
          </a:p>
          <a:p>
            <a:pPr eaLnBrk="1" hangingPunct="1">
              <a:lnSpc>
                <a:spcPct val="90000"/>
              </a:lnSpc>
              <a:buFontTx/>
              <a:buNone/>
              <a:defRPr/>
            </a:pPr>
            <a:r>
              <a:rPr lang="en-US" altLang="en-US" sz="1600" dirty="0"/>
              <a:t>-u			removes repeated lines</a:t>
            </a:r>
          </a:p>
          <a:p>
            <a:pPr eaLnBrk="1" hangingPunct="1">
              <a:lnSpc>
                <a:spcPct val="90000"/>
              </a:lnSpc>
              <a:buFontTx/>
              <a:buNone/>
              <a:defRPr/>
            </a:pPr>
            <a:r>
              <a:rPr lang="en-US" altLang="en-US" sz="1600" dirty="0"/>
              <a:t>-n		        sorts numerically</a:t>
            </a:r>
          </a:p>
          <a:p>
            <a:pPr eaLnBrk="1" hangingPunct="1">
              <a:lnSpc>
                <a:spcPct val="90000"/>
              </a:lnSpc>
              <a:buFontTx/>
              <a:buNone/>
              <a:defRPr/>
            </a:pPr>
            <a:r>
              <a:rPr lang="en-US" altLang="en-US" sz="1600" dirty="0"/>
              <a:t>-r		        reverses sort order</a:t>
            </a:r>
          </a:p>
          <a:p>
            <a:pPr eaLnBrk="1" hangingPunct="1">
              <a:lnSpc>
                <a:spcPct val="90000"/>
              </a:lnSpc>
              <a:buFontTx/>
              <a:buNone/>
              <a:defRPr/>
            </a:pPr>
            <a:r>
              <a:rPr lang="en-US" altLang="en-US" sz="1600" dirty="0"/>
              <a:t>-f		        folds lowercase to equivalent uppercase</a:t>
            </a:r>
          </a:p>
          <a:p>
            <a:pPr eaLnBrk="1" hangingPunct="1">
              <a:lnSpc>
                <a:spcPct val="90000"/>
              </a:lnSpc>
              <a:buFontTx/>
              <a:buNone/>
              <a:defRPr/>
            </a:pPr>
            <a:r>
              <a:rPr lang="en-US" altLang="en-US" sz="1600" dirty="0"/>
              <a:t>-m list        merges sorted files in list</a:t>
            </a:r>
          </a:p>
          <a:p>
            <a:pPr eaLnBrk="1" hangingPunct="1">
              <a:lnSpc>
                <a:spcPct val="90000"/>
              </a:lnSpc>
              <a:buFontTx/>
              <a:buNone/>
              <a:defRPr/>
            </a:pPr>
            <a:r>
              <a:rPr lang="en-US" altLang="en-US" sz="1600" dirty="0"/>
              <a:t>-c               checks if file is sorted</a:t>
            </a:r>
          </a:p>
          <a:p>
            <a:pPr eaLnBrk="1" hangingPunct="1">
              <a:lnSpc>
                <a:spcPct val="90000"/>
              </a:lnSpc>
              <a:buFontTx/>
              <a:buNone/>
              <a:defRPr/>
            </a:pPr>
            <a:r>
              <a:rPr lang="en-US" altLang="en-US" sz="1600" dirty="0"/>
              <a:t>-o </a:t>
            </a:r>
            <a:r>
              <a:rPr lang="en-US" altLang="en-US" sz="1600" dirty="0" err="1"/>
              <a:t>flname</a:t>
            </a:r>
            <a:r>
              <a:rPr lang="en-US" altLang="en-US" sz="1600" dirty="0"/>
              <a:t>    places output in file </a:t>
            </a:r>
            <a:r>
              <a:rPr lang="en-US" altLang="en-US" sz="1600" dirty="0" err="1"/>
              <a:t>flname</a:t>
            </a:r>
            <a:endParaRPr lang="en-US" altLang="en-US" sz="1600" dirty="0"/>
          </a:p>
          <a:p>
            <a:pPr eaLnBrk="1" hangingPunct="1">
              <a:lnSpc>
                <a:spcPct val="90000"/>
              </a:lnSpc>
              <a:buFontTx/>
              <a:buNone/>
              <a:defRPr/>
            </a:pPr>
            <a:endParaRPr lang="en-US" altLang="en-US" sz="1600" dirty="0"/>
          </a:p>
          <a:p>
            <a:pPr eaLnBrk="1" hangingPunct="1">
              <a:lnSpc>
                <a:spcPct val="90000"/>
              </a:lnSpc>
              <a:buFontTx/>
              <a:buNone/>
              <a:defRPr/>
            </a:pPr>
            <a:endParaRPr lang="en-US" altLang="en-US" sz="1600" dirty="0"/>
          </a:p>
          <a:p>
            <a:pPr eaLnBrk="1" hangingPunct="1">
              <a:lnSpc>
                <a:spcPct val="90000"/>
              </a:lnSpc>
              <a:buFontTx/>
              <a:buNone/>
              <a:defRPr/>
            </a:pPr>
            <a:endParaRPr lang="en-US" altLang="en-US" sz="1400" dirty="0"/>
          </a:p>
        </p:txBody>
      </p:sp>
      <p:sp>
        <p:nvSpPr>
          <p:cNvPr id="65540" name="Slide Number Placeholder 3">
            <a:extLst>
              <a:ext uri="{FF2B5EF4-FFF2-40B4-BE49-F238E27FC236}">
                <a16:creationId xmlns:a16="http://schemas.microsoft.com/office/drawing/2014/main" id="{1DB7BBC0-1505-4A7B-8BE4-6D17D35DA5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9EFD5D0-EFDC-45B3-A2C5-31E0C7FAE9AB}" type="slidenum">
              <a:rPr lang="en-US" altLang="en-US" sz="900">
                <a:solidFill>
                  <a:schemeClr val="bg2"/>
                </a:solidFill>
                <a:latin typeface="Arial" panose="020B0604020202020204" pitchFamily="34" charset="0"/>
              </a:rPr>
              <a:pPr/>
              <a:t>47</a:t>
            </a:fld>
            <a:endParaRPr lang="en-US" altLang="en-US" sz="900">
              <a:solidFill>
                <a:schemeClr val="bg2"/>
              </a:solidFill>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F86E6A09-8AB5-4A5F-B805-1D65D0D2665B}"/>
              </a:ext>
            </a:extLst>
          </p:cNvPr>
          <p:cNvSpPr>
            <a:spLocks noGrp="1" noChangeArrowheads="1"/>
          </p:cNvSpPr>
          <p:nvPr>
            <p:ph type="title"/>
          </p:nvPr>
        </p:nvSpPr>
        <p:spPr>
          <a:xfrm>
            <a:off x="457200" y="152400"/>
            <a:ext cx="6553200" cy="758825"/>
          </a:xfrm>
          <a:noFill/>
        </p:spPr>
        <p:txBody>
          <a:bodyPr/>
          <a:lstStyle/>
          <a:p>
            <a:pPr eaLnBrk="1" hangingPunct="1"/>
            <a:r>
              <a:rPr lang="en-US" altLang="en-US"/>
              <a:t>Sort : ordering a file Cont…</a:t>
            </a:r>
          </a:p>
        </p:txBody>
      </p:sp>
      <p:sp>
        <p:nvSpPr>
          <p:cNvPr id="60419" name="Rectangle 3">
            <a:extLst>
              <a:ext uri="{FF2B5EF4-FFF2-40B4-BE49-F238E27FC236}">
                <a16:creationId xmlns:a16="http://schemas.microsoft.com/office/drawing/2014/main" id="{64E9392A-47A1-464D-86AC-0731EEEC743F}"/>
              </a:ext>
            </a:extLst>
          </p:cNvPr>
          <p:cNvSpPr>
            <a:spLocks noGrp="1" noChangeArrowheads="1"/>
          </p:cNvSpPr>
          <p:nvPr>
            <p:ph idx="1"/>
          </p:nvPr>
        </p:nvSpPr>
        <p:spPr/>
        <p:txBody>
          <a:bodyPr/>
          <a:lstStyle/>
          <a:p>
            <a:pPr eaLnBrk="1" hangingPunct="1">
              <a:buFontTx/>
              <a:buNone/>
              <a:defRPr/>
            </a:pPr>
            <a:r>
              <a:rPr lang="en-US" altLang="en-US" sz="2400" dirty="0"/>
              <a:t>sort –t“|” –k 2 shortlist</a:t>
            </a:r>
          </a:p>
          <a:p>
            <a:pPr eaLnBrk="1" hangingPunct="1">
              <a:buFontTx/>
              <a:buNone/>
              <a:defRPr/>
            </a:pPr>
            <a:r>
              <a:rPr lang="en-US" altLang="en-US" sz="2400" dirty="0"/>
              <a:t>sort –t”|” –r –k 2 shortlist               or</a:t>
            </a:r>
          </a:p>
          <a:p>
            <a:pPr eaLnBrk="1" hangingPunct="1">
              <a:buFontTx/>
              <a:buNone/>
              <a:defRPr/>
            </a:pPr>
            <a:r>
              <a:rPr lang="en-US" altLang="en-US" sz="2400" dirty="0"/>
              <a:t>sort –t”|” –k 2r shortlist</a:t>
            </a:r>
          </a:p>
          <a:p>
            <a:pPr eaLnBrk="1" hangingPunct="1">
              <a:buFontTx/>
              <a:buNone/>
              <a:defRPr/>
            </a:pPr>
            <a:r>
              <a:rPr lang="en-US" altLang="en-US" sz="2400" dirty="0"/>
              <a:t>sort –t”|” –k 3,3 –k 2,2 shortlist</a:t>
            </a:r>
          </a:p>
          <a:p>
            <a:pPr eaLnBrk="1" hangingPunct="1">
              <a:buFontTx/>
              <a:buNone/>
              <a:defRPr/>
            </a:pPr>
            <a:r>
              <a:rPr lang="en-US" altLang="en-US" sz="2400" dirty="0"/>
              <a:t>sort –t”|” –k 5.7,5.8 shortlist</a:t>
            </a:r>
          </a:p>
          <a:p>
            <a:pPr eaLnBrk="1" hangingPunct="1">
              <a:buFontTx/>
              <a:buNone/>
              <a:defRPr/>
            </a:pPr>
            <a:r>
              <a:rPr lang="en-US" altLang="en-US" sz="2400" dirty="0"/>
              <a:t>sort –n </a:t>
            </a:r>
            <a:r>
              <a:rPr lang="en-US" altLang="en-US" sz="2400" dirty="0" err="1"/>
              <a:t>numfile</a:t>
            </a:r>
            <a:endParaRPr lang="en-US" altLang="en-US" sz="2400" dirty="0"/>
          </a:p>
          <a:p>
            <a:pPr eaLnBrk="1" hangingPunct="1">
              <a:buFontTx/>
              <a:buNone/>
              <a:defRPr/>
            </a:pPr>
            <a:endParaRPr lang="en-US" altLang="en-US" sz="2400" dirty="0"/>
          </a:p>
        </p:txBody>
      </p:sp>
      <p:sp>
        <p:nvSpPr>
          <p:cNvPr id="66564" name="Slide Number Placeholder 3">
            <a:extLst>
              <a:ext uri="{FF2B5EF4-FFF2-40B4-BE49-F238E27FC236}">
                <a16:creationId xmlns:a16="http://schemas.microsoft.com/office/drawing/2014/main" id="{91315440-42D8-455E-9D58-1DDCF5AE97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B7CC311-55A3-42C1-8463-6C1881B2C845}" type="slidenum">
              <a:rPr lang="en-US" altLang="en-US" sz="900">
                <a:solidFill>
                  <a:schemeClr val="bg2"/>
                </a:solidFill>
                <a:latin typeface="Arial" panose="020B0604020202020204" pitchFamily="34" charset="0"/>
              </a:rPr>
              <a:pPr/>
              <a:t>48</a:t>
            </a:fld>
            <a:endParaRPr lang="en-US" altLang="en-US" sz="900">
              <a:solidFill>
                <a:schemeClr val="bg2"/>
              </a:solidFill>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9EC778BD-7CCB-4CCA-AE5F-C19C8DB444C3}"/>
              </a:ext>
            </a:extLst>
          </p:cNvPr>
          <p:cNvSpPr>
            <a:spLocks noGrp="1" noChangeArrowheads="1"/>
          </p:cNvSpPr>
          <p:nvPr>
            <p:ph type="title"/>
          </p:nvPr>
        </p:nvSpPr>
        <p:spPr>
          <a:xfrm>
            <a:off x="457200" y="152400"/>
            <a:ext cx="6553200" cy="758825"/>
          </a:xfrm>
        </p:spPr>
        <p:txBody>
          <a:bodyPr/>
          <a:lstStyle/>
          <a:p>
            <a:pPr eaLnBrk="1" hangingPunct="1"/>
            <a:r>
              <a:rPr lang="en-US" altLang="en-US"/>
              <a:t>uniq command</a:t>
            </a:r>
          </a:p>
        </p:txBody>
      </p:sp>
      <p:sp>
        <p:nvSpPr>
          <p:cNvPr id="61444" name="Rectangle 4">
            <a:extLst>
              <a:ext uri="{FF2B5EF4-FFF2-40B4-BE49-F238E27FC236}">
                <a16:creationId xmlns:a16="http://schemas.microsoft.com/office/drawing/2014/main" id="{7CF72B6D-C13E-4614-9336-73236FE00D33}"/>
              </a:ext>
            </a:extLst>
          </p:cNvPr>
          <p:cNvSpPr>
            <a:spLocks noGrp="1" noChangeArrowheads="1"/>
          </p:cNvSpPr>
          <p:nvPr>
            <p:ph idx="1"/>
          </p:nvPr>
        </p:nvSpPr>
        <p:spPr/>
        <p:txBody>
          <a:bodyPr>
            <a:normAutofit fontScale="92500" lnSpcReduction="20000"/>
          </a:bodyPr>
          <a:lstStyle/>
          <a:p>
            <a:pPr eaLnBrk="1" hangingPunct="1">
              <a:buFontTx/>
              <a:buNone/>
              <a:defRPr/>
            </a:pPr>
            <a:r>
              <a:rPr lang="en-US" altLang="en-US" sz="1600" dirty="0"/>
              <a:t> </a:t>
            </a:r>
            <a:r>
              <a:rPr lang="en-US" altLang="en-US" sz="2400" dirty="0"/>
              <a:t>Locate repeated and non-repeated lines</a:t>
            </a:r>
          </a:p>
          <a:p>
            <a:pPr eaLnBrk="1" hangingPunct="1">
              <a:buFontTx/>
              <a:buNone/>
              <a:defRPr/>
            </a:pPr>
            <a:endParaRPr lang="en-US" altLang="en-US" sz="2400" dirty="0"/>
          </a:p>
          <a:p>
            <a:pPr eaLnBrk="1" hangingPunct="1">
              <a:buFontTx/>
              <a:buNone/>
              <a:defRPr/>
            </a:pPr>
            <a:r>
              <a:rPr lang="en-US" altLang="en-US" sz="2400" dirty="0"/>
              <a:t>cat </a:t>
            </a:r>
            <a:r>
              <a:rPr lang="en-US" altLang="en-US" sz="2400" dirty="0" err="1"/>
              <a:t>dept.lst</a:t>
            </a:r>
            <a:endParaRPr lang="en-US" altLang="en-US" sz="2400" dirty="0"/>
          </a:p>
          <a:p>
            <a:pPr eaLnBrk="1" hangingPunct="1">
              <a:buFontTx/>
              <a:buNone/>
              <a:defRPr/>
            </a:pPr>
            <a:r>
              <a:rPr lang="en-US" altLang="en-US" sz="2400" dirty="0" err="1"/>
              <a:t>uniq</a:t>
            </a:r>
            <a:r>
              <a:rPr lang="en-US" altLang="en-US" sz="2400" dirty="0"/>
              <a:t> </a:t>
            </a:r>
            <a:r>
              <a:rPr lang="en-US" altLang="en-US" sz="2400" dirty="0" err="1"/>
              <a:t>dept.lst</a:t>
            </a:r>
            <a:endParaRPr lang="en-US" altLang="en-US" sz="2400" dirty="0"/>
          </a:p>
          <a:p>
            <a:pPr eaLnBrk="1" hangingPunct="1">
              <a:buFontTx/>
              <a:buNone/>
              <a:defRPr/>
            </a:pPr>
            <a:endParaRPr lang="en-US" altLang="en-US" sz="2400" dirty="0"/>
          </a:p>
          <a:p>
            <a:pPr eaLnBrk="1" hangingPunct="1">
              <a:buFontTx/>
              <a:buNone/>
              <a:defRPr/>
            </a:pPr>
            <a:r>
              <a:rPr lang="en-US" altLang="en-US" sz="2400" dirty="0"/>
              <a:t>sort : </a:t>
            </a:r>
            <a:r>
              <a:rPr lang="en-US" altLang="en-US" sz="2400" dirty="0" err="1"/>
              <a:t>dept.lst</a:t>
            </a:r>
            <a:r>
              <a:rPr lang="en-US" altLang="en-US" sz="2400" dirty="0"/>
              <a:t> | </a:t>
            </a:r>
            <a:r>
              <a:rPr lang="en-US" altLang="en-US" sz="2400" dirty="0" err="1"/>
              <a:t>uniq</a:t>
            </a:r>
            <a:r>
              <a:rPr lang="en-US" altLang="en-US" sz="2400" dirty="0"/>
              <a:t> - </a:t>
            </a:r>
            <a:r>
              <a:rPr lang="en-US" altLang="en-US" sz="2400" dirty="0" err="1"/>
              <a:t>uniqlist</a:t>
            </a:r>
            <a:endParaRPr lang="en-US" altLang="en-US" sz="2400" dirty="0"/>
          </a:p>
          <a:p>
            <a:pPr eaLnBrk="1" hangingPunct="1">
              <a:buFontTx/>
              <a:buNone/>
              <a:defRPr/>
            </a:pPr>
            <a:r>
              <a:rPr lang="en-US" altLang="en-US" sz="2400" dirty="0"/>
              <a:t>Selecting the </a:t>
            </a:r>
            <a:r>
              <a:rPr lang="en-US" altLang="en-US" sz="2400" dirty="0" err="1"/>
              <a:t>nonrepeated</a:t>
            </a:r>
            <a:r>
              <a:rPr lang="en-US" altLang="en-US" sz="2400" dirty="0"/>
              <a:t> lines (-u)</a:t>
            </a:r>
          </a:p>
          <a:p>
            <a:pPr eaLnBrk="1" hangingPunct="1">
              <a:buFontTx/>
              <a:buNone/>
              <a:defRPr/>
            </a:pPr>
            <a:r>
              <a:rPr lang="en-US" altLang="en-US" sz="2400" dirty="0"/>
              <a:t>Selecting the duplicate lines (-d)</a:t>
            </a:r>
          </a:p>
          <a:p>
            <a:pPr eaLnBrk="1" hangingPunct="1">
              <a:buFontTx/>
              <a:buNone/>
              <a:defRPr/>
            </a:pPr>
            <a:r>
              <a:rPr lang="en-US" altLang="en-US" sz="2400" dirty="0"/>
              <a:t>Counting frequency of occurrence (-c)</a:t>
            </a:r>
          </a:p>
          <a:p>
            <a:pPr eaLnBrk="1" hangingPunct="1">
              <a:buFontTx/>
              <a:buNone/>
              <a:defRPr/>
            </a:pPr>
            <a:endParaRPr lang="en-US" altLang="en-US" sz="2400" dirty="0"/>
          </a:p>
        </p:txBody>
      </p:sp>
      <p:sp>
        <p:nvSpPr>
          <p:cNvPr id="67588" name="Slide Number Placeholder 3">
            <a:extLst>
              <a:ext uri="{FF2B5EF4-FFF2-40B4-BE49-F238E27FC236}">
                <a16:creationId xmlns:a16="http://schemas.microsoft.com/office/drawing/2014/main" id="{9D302560-5187-4BD1-8B43-B110ABFE6C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6A1F6A4-1ADB-469E-BF78-00799C337F6C}" type="slidenum">
              <a:rPr lang="en-US" altLang="en-US" sz="900">
                <a:solidFill>
                  <a:schemeClr val="bg2"/>
                </a:solidFill>
                <a:latin typeface="Arial" panose="020B0604020202020204" pitchFamily="34" charset="0"/>
              </a:rPr>
              <a:pPr/>
              <a:t>49</a:t>
            </a:fld>
            <a:endParaRPr lang="en-US" altLang="en-US" sz="900">
              <a:solidFill>
                <a:schemeClr val="bg2"/>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850500D-F80D-4D62-B83D-75588E5E4CDD}"/>
              </a:ext>
            </a:extLst>
          </p:cNvPr>
          <p:cNvSpPr>
            <a:spLocks noGrp="1"/>
          </p:cNvSpPr>
          <p:nvPr>
            <p:ph type="title"/>
          </p:nvPr>
        </p:nvSpPr>
        <p:spPr>
          <a:xfrm>
            <a:off x="457200" y="152400"/>
            <a:ext cx="6553200" cy="758825"/>
          </a:xfrm>
        </p:spPr>
        <p:txBody>
          <a:bodyPr/>
          <a:lstStyle/>
          <a:p>
            <a:pPr eaLnBrk="1" hangingPunct="1"/>
            <a:r>
              <a:rPr lang="en-US" altLang="en-US"/>
              <a:t>Creators of Unix</a:t>
            </a:r>
          </a:p>
        </p:txBody>
      </p:sp>
      <p:sp>
        <p:nvSpPr>
          <p:cNvPr id="9220" name="Content Placeholder 2">
            <a:extLst>
              <a:ext uri="{FF2B5EF4-FFF2-40B4-BE49-F238E27FC236}">
                <a16:creationId xmlns:a16="http://schemas.microsoft.com/office/drawing/2014/main" id="{8C3584B0-2564-4D1D-AF8F-71603D5833C1}"/>
              </a:ext>
            </a:extLst>
          </p:cNvPr>
          <p:cNvSpPr>
            <a:spLocks noGrp="1"/>
          </p:cNvSpPr>
          <p:nvPr>
            <p:ph idx="1"/>
          </p:nvPr>
        </p:nvSpPr>
        <p:spPr/>
        <p:txBody>
          <a:bodyPr lIns="91440" rIns="91440"/>
          <a:lstStyle/>
          <a:p>
            <a:pPr eaLnBrk="1" hangingPunct="1">
              <a:defRPr/>
            </a:pPr>
            <a:r>
              <a:rPr lang="en-US" altLang="en-US"/>
              <a:t>Ken Thompson (left) and Dennis Ritchie (right)</a:t>
            </a:r>
          </a:p>
          <a:p>
            <a:pPr lvl="1" eaLnBrk="1" hangingPunct="1">
              <a:defRPr/>
            </a:pPr>
            <a:r>
              <a:rPr lang="en-US" altLang="en-US"/>
              <a:t>Turing award in 1983</a:t>
            </a:r>
          </a:p>
          <a:p>
            <a:pPr lvl="1" eaLnBrk="1" hangingPunct="1">
              <a:buFontTx/>
              <a:buNone/>
              <a:defRPr/>
            </a:pPr>
            <a:endParaRPr lang="en-US" altLang="en-US"/>
          </a:p>
          <a:p>
            <a:pPr lvl="1" eaLnBrk="1" hangingPunct="1">
              <a:buFontTx/>
              <a:buNone/>
              <a:defRPr/>
            </a:pPr>
            <a:endParaRPr lang="en-US" altLang="en-US"/>
          </a:p>
        </p:txBody>
      </p:sp>
      <p:sp>
        <p:nvSpPr>
          <p:cNvPr id="15364" name="Slide Number Placeholder 1">
            <a:extLst>
              <a:ext uri="{FF2B5EF4-FFF2-40B4-BE49-F238E27FC236}">
                <a16:creationId xmlns:a16="http://schemas.microsoft.com/office/drawing/2014/main" id="{9CF732BF-1FE4-4A64-9020-4944A869EC6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2F8B793-BDB5-4C37-B7DA-5E6A6DDA7ED1}" type="slidenum">
              <a:rPr lang="en-US" altLang="en-US" sz="900">
                <a:solidFill>
                  <a:schemeClr val="bg2"/>
                </a:solidFill>
                <a:latin typeface="Arial" panose="020B0604020202020204" pitchFamily="34" charset="0"/>
              </a:rPr>
              <a:pPr/>
              <a:t>5</a:t>
            </a:fld>
            <a:endParaRPr lang="en-US" altLang="en-US" sz="900">
              <a:solidFill>
                <a:schemeClr val="bg2"/>
              </a:solidFill>
              <a:latin typeface="Arial" panose="020B0604020202020204" pitchFamily="34" charset="0"/>
            </a:endParaRPr>
          </a:p>
        </p:txBody>
      </p:sp>
      <p:pic>
        <p:nvPicPr>
          <p:cNvPr id="15365" name="Picture 3" descr="Ken_Thompson.jpg">
            <a:extLst>
              <a:ext uri="{FF2B5EF4-FFF2-40B4-BE49-F238E27FC236}">
                <a16:creationId xmlns:a16="http://schemas.microsoft.com/office/drawing/2014/main" id="{C29E2A89-D15A-49BB-917F-3A6CFFD6DB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895600"/>
            <a:ext cx="1828800" cy="253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4" descr="Dennis Ritchie.jpg">
            <a:extLst>
              <a:ext uri="{FF2B5EF4-FFF2-40B4-BE49-F238E27FC236}">
                <a16:creationId xmlns:a16="http://schemas.microsoft.com/office/drawing/2014/main" id="{DBF819A6-2FCB-4330-835D-F4918C5BF4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819400"/>
            <a:ext cx="1941513"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7B0C38E4-E84C-4A8F-A271-57C01C631C2A}"/>
              </a:ext>
            </a:extLst>
          </p:cNvPr>
          <p:cNvSpPr>
            <a:spLocks noGrp="1" noChangeArrowheads="1"/>
          </p:cNvSpPr>
          <p:nvPr>
            <p:ph type="title"/>
          </p:nvPr>
        </p:nvSpPr>
        <p:spPr>
          <a:xfrm>
            <a:off x="457200" y="152400"/>
            <a:ext cx="6553200" cy="758825"/>
          </a:xfrm>
        </p:spPr>
        <p:txBody>
          <a:bodyPr/>
          <a:lstStyle/>
          <a:p>
            <a:pPr eaLnBrk="1" hangingPunct="1"/>
            <a:r>
              <a:rPr lang="en-US" altLang="en-US"/>
              <a:t>tr command</a:t>
            </a:r>
          </a:p>
        </p:txBody>
      </p:sp>
      <p:sp>
        <p:nvSpPr>
          <p:cNvPr id="62468" name="Rectangle 4">
            <a:extLst>
              <a:ext uri="{FF2B5EF4-FFF2-40B4-BE49-F238E27FC236}">
                <a16:creationId xmlns:a16="http://schemas.microsoft.com/office/drawing/2014/main" id="{D493D376-E4D6-4250-8A54-36CF6AB33E9D}"/>
              </a:ext>
            </a:extLst>
          </p:cNvPr>
          <p:cNvSpPr>
            <a:spLocks noGrp="1" noChangeArrowheads="1"/>
          </p:cNvSpPr>
          <p:nvPr>
            <p:ph idx="1"/>
          </p:nvPr>
        </p:nvSpPr>
        <p:spPr/>
        <p:txBody>
          <a:bodyPr/>
          <a:lstStyle/>
          <a:p>
            <a:pPr eaLnBrk="1" hangingPunct="1">
              <a:buFontTx/>
              <a:buNone/>
              <a:defRPr/>
            </a:pPr>
            <a:r>
              <a:rPr lang="en-US" altLang="en-US" sz="2400" dirty="0"/>
              <a:t>Manipulates the individual characters in a line. It translates characters using one or two compact expressions</a:t>
            </a:r>
          </a:p>
          <a:p>
            <a:pPr eaLnBrk="1" hangingPunct="1">
              <a:buFontTx/>
              <a:buNone/>
              <a:defRPr/>
            </a:pPr>
            <a:r>
              <a:rPr lang="en-US" altLang="en-US" sz="2400" i="1" dirty="0" err="1"/>
              <a:t>tr</a:t>
            </a:r>
            <a:r>
              <a:rPr lang="en-US" altLang="en-US" sz="2400" i="1" dirty="0"/>
              <a:t> options expn1 expn2 standard input</a:t>
            </a:r>
          </a:p>
          <a:p>
            <a:pPr eaLnBrk="1" hangingPunct="1">
              <a:buFontTx/>
              <a:buNone/>
              <a:defRPr/>
            </a:pPr>
            <a:r>
              <a:rPr lang="en-US" altLang="en-US" sz="2400" dirty="0"/>
              <a:t>It takes input only from standard input, it doesn’t take a filename as argument</a:t>
            </a:r>
          </a:p>
          <a:p>
            <a:pPr eaLnBrk="1" hangingPunct="1">
              <a:buFontTx/>
              <a:buNone/>
              <a:defRPr/>
            </a:pPr>
            <a:r>
              <a:rPr lang="en-US" altLang="en-US" sz="2400" dirty="0" err="1"/>
              <a:t>tr</a:t>
            </a:r>
            <a:r>
              <a:rPr lang="en-US" altLang="en-US" sz="2400" dirty="0"/>
              <a:t> ‘|/’ ‘~-’ &lt; </a:t>
            </a:r>
            <a:r>
              <a:rPr lang="en-US" altLang="en-US" sz="2400" dirty="0" err="1"/>
              <a:t>emp.lst</a:t>
            </a:r>
            <a:r>
              <a:rPr lang="en-US" altLang="en-US" sz="2400" dirty="0"/>
              <a:t> | head –n 3</a:t>
            </a:r>
          </a:p>
        </p:txBody>
      </p:sp>
      <p:sp>
        <p:nvSpPr>
          <p:cNvPr id="68612" name="Slide Number Placeholder 3">
            <a:extLst>
              <a:ext uri="{FF2B5EF4-FFF2-40B4-BE49-F238E27FC236}">
                <a16:creationId xmlns:a16="http://schemas.microsoft.com/office/drawing/2014/main" id="{0C74B3AC-EC4F-48BF-A4C6-ABB23D2EE5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564767DB-BC03-4D61-A566-0B708C4B4B43}" type="slidenum">
              <a:rPr lang="en-US" altLang="en-US" sz="900">
                <a:solidFill>
                  <a:schemeClr val="bg2"/>
                </a:solidFill>
                <a:latin typeface="Arial" panose="020B0604020202020204" pitchFamily="34" charset="0"/>
              </a:rPr>
              <a:pPr/>
              <a:t>50</a:t>
            </a:fld>
            <a:endParaRPr lang="en-US" altLang="en-US" sz="900">
              <a:solidFill>
                <a:schemeClr val="bg2"/>
              </a:solidFill>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E67290D-CDB0-4C10-8088-2958F65E26BC}"/>
              </a:ext>
            </a:extLst>
          </p:cNvPr>
          <p:cNvSpPr>
            <a:spLocks noGrp="1" noChangeArrowheads="1"/>
          </p:cNvSpPr>
          <p:nvPr>
            <p:ph type="title"/>
          </p:nvPr>
        </p:nvSpPr>
        <p:spPr>
          <a:xfrm>
            <a:off x="457200" y="152400"/>
            <a:ext cx="6553200" cy="758825"/>
          </a:xfrm>
        </p:spPr>
        <p:txBody>
          <a:bodyPr/>
          <a:lstStyle/>
          <a:p>
            <a:pPr eaLnBrk="1" hangingPunct="1"/>
            <a:r>
              <a:rPr lang="en-US" altLang="en-US"/>
              <a:t>grep</a:t>
            </a:r>
          </a:p>
        </p:txBody>
      </p:sp>
      <p:sp>
        <p:nvSpPr>
          <p:cNvPr id="63492" name="Rectangle 3">
            <a:extLst>
              <a:ext uri="{FF2B5EF4-FFF2-40B4-BE49-F238E27FC236}">
                <a16:creationId xmlns:a16="http://schemas.microsoft.com/office/drawing/2014/main" id="{3F19EAF4-231A-48EA-A940-85FF90C00CDC}"/>
              </a:ext>
            </a:extLst>
          </p:cNvPr>
          <p:cNvSpPr>
            <a:spLocks noGrp="1" noChangeArrowheads="1"/>
          </p:cNvSpPr>
          <p:nvPr>
            <p:ph idx="1"/>
          </p:nvPr>
        </p:nvSpPr>
        <p:spPr/>
        <p:txBody>
          <a:bodyPr>
            <a:normAutofit fontScale="92500" lnSpcReduction="20000"/>
          </a:bodyPr>
          <a:lstStyle/>
          <a:p>
            <a:pPr eaLnBrk="1" hangingPunct="1">
              <a:lnSpc>
                <a:spcPct val="90000"/>
              </a:lnSpc>
              <a:defRPr/>
            </a:pPr>
            <a:r>
              <a:rPr lang="en-US" altLang="en-US" dirty="0"/>
              <a:t>It scans the file / input for a pattern and displays lines containing the pattern, the line numbers or filenames where the pattern occurs</a:t>
            </a:r>
          </a:p>
          <a:p>
            <a:pPr eaLnBrk="1" hangingPunct="1">
              <a:lnSpc>
                <a:spcPct val="90000"/>
              </a:lnSpc>
              <a:defRPr/>
            </a:pPr>
            <a:r>
              <a:rPr lang="en-US" altLang="en-US" dirty="0"/>
              <a:t>It’s a command from a special family in UNIX for handling search requirements</a:t>
            </a:r>
          </a:p>
          <a:p>
            <a:pPr eaLnBrk="1" hangingPunct="1">
              <a:lnSpc>
                <a:spcPct val="90000"/>
              </a:lnSpc>
              <a:buFontTx/>
              <a:buNone/>
              <a:defRPr/>
            </a:pPr>
            <a:r>
              <a:rPr lang="en-US" altLang="en-US" dirty="0"/>
              <a:t>		</a:t>
            </a:r>
            <a:r>
              <a:rPr lang="en-US" altLang="en-US" dirty="0" err="1"/>
              <a:t>grep</a:t>
            </a:r>
            <a:r>
              <a:rPr lang="en-US" altLang="en-US" dirty="0"/>
              <a:t> </a:t>
            </a:r>
            <a:r>
              <a:rPr lang="en-US" altLang="en-US" i="1" dirty="0"/>
              <a:t>options pattern filename(s)</a:t>
            </a:r>
          </a:p>
          <a:p>
            <a:pPr eaLnBrk="1" hangingPunct="1">
              <a:lnSpc>
                <a:spcPct val="90000"/>
              </a:lnSpc>
              <a:buFontTx/>
              <a:buNone/>
              <a:defRPr/>
            </a:pPr>
            <a:endParaRPr lang="en-US" altLang="en-US" i="1" dirty="0"/>
          </a:p>
          <a:p>
            <a:pPr eaLnBrk="1" hangingPunct="1">
              <a:lnSpc>
                <a:spcPct val="90000"/>
              </a:lnSpc>
              <a:buFontTx/>
              <a:buNone/>
              <a:defRPr/>
            </a:pPr>
            <a:r>
              <a:rPr lang="en-US" altLang="en-US" sz="1600" dirty="0" err="1">
                <a:solidFill>
                  <a:srgbClr val="0000FF"/>
                </a:solidFill>
              </a:rPr>
              <a:t>grep</a:t>
            </a:r>
            <a:r>
              <a:rPr lang="en-US" altLang="en-US" sz="1600" dirty="0">
                <a:solidFill>
                  <a:srgbClr val="0000FF"/>
                </a:solidFill>
              </a:rPr>
              <a:t> options</a:t>
            </a:r>
          </a:p>
          <a:p>
            <a:pPr eaLnBrk="1" hangingPunct="1">
              <a:lnSpc>
                <a:spcPct val="90000"/>
              </a:lnSpc>
              <a:buFontTx/>
              <a:buNone/>
              <a:defRPr/>
            </a:pPr>
            <a:endParaRPr lang="en-US" altLang="en-US" sz="1600" dirty="0">
              <a:solidFill>
                <a:srgbClr val="0000FF"/>
              </a:solidFill>
            </a:endParaRPr>
          </a:p>
          <a:p>
            <a:pPr eaLnBrk="1" hangingPunct="1">
              <a:lnSpc>
                <a:spcPct val="90000"/>
              </a:lnSpc>
              <a:buFontTx/>
              <a:buNone/>
              <a:defRPr/>
            </a:pPr>
            <a:r>
              <a:rPr lang="en-US" altLang="en-US" dirty="0"/>
              <a:t>-</a:t>
            </a:r>
            <a:r>
              <a:rPr lang="en-US" altLang="en-US" dirty="0" err="1"/>
              <a:t>i</a:t>
            </a:r>
            <a:r>
              <a:rPr lang="en-US" altLang="en-US" dirty="0"/>
              <a:t>		ignores case for matching</a:t>
            </a:r>
          </a:p>
          <a:p>
            <a:pPr eaLnBrk="1" hangingPunct="1">
              <a:lnSpc>
                <a:spcPct val="90000"/>
              </a:lnSpc>
              <a:buFontTx/>
              <a:buNone/>
              <a:defRPr/>
            </a:pPr>
            <a:r>
              <a:rPr lang="en-US" altLang="en-US" dirty="0"/>
              <a:t>-v		doesn’t display lines matching expression</a:t>
            </a:r>
          </a:p>
          <a:p>
            <a:pPr eaLnBrk="1" hangingPunct="1">
              <a:lnSpc>
                <a:spcPct val="90000"/>
              </a:lnSpc>
              <a:buFontTx/>
              <a:buNone/>
              <a:defRPr/>
            </a:pPr>
            <a:r>
              <a:rPr lang="en-US" altLang="en-US" dirty="0"/>
              <a:t>-n		displays line numbers along with lines</a:t>
            </a:r>
          </a:p>
          <a:p>
            <a:pPr eaLnBrk="1" hangingPunct="1">
              <a:lnSpc>
                <a:spcPct val="90000"/>
              </a:lnSpc>
              <a:buFontTx/>
              <a:buNone/>
              <a:defRPr/>
            </a:pPr>
            <a:r>
              <a:rPr lang="en-US" altLang="en-US" dirty="0"/>
              <a:t>-c		displays count of number of occurrences</a:t>
            </a:r>
          </a:p>
          <a:p>
            <a:pPr eaLnBrk="1" hangingPunct="1">
              <a:lnSpc>
                <a:spcPct val="90000"/>
              </a:lnSpc>
              <a:buFontTx/>
              <a:buNone/>
              <a:defRPr/>
            </a:pPr>
            <a:r>
              <a:rPr lang="en-US" altLang="en-US" dirty="0"/>
              <a:t>-l		displays list of filenames only</a:t>
            </a:r>
          </a:p>
          <a:p>
            <a:pPr eaLnBrk="1" hangingPunct="1">
              <a:lnSpc>
                <a:spcPct val="90000"/>
              </a:lnSpc>
              <a:buFontTx/>
              <a:buNone/>
              <a:defRPr/>
            </a:pPr>
            <a:r>
              <a:rPr lang="en-US" altLang="en-US" dirty="0"/>
              <a:t>-e </a:t>
            </a:r>
            <a:r>
              <a:rPr lang="en-US" altLang="en-US" dirty="0" err="1"/>
              <a:t>exp</a:t>
            </a:r>
            <a:r>
              <a:rPr lang="en-US" altLang="en-US" dirty="0"/>
              <a:t>	specifies expression with this option</a:t>
            </a:r>
          </a:p>
          <a:p>
            <a:pPr eaLnBrk="1" hangingPunct="1">
              <a:lnSpc>
                <a:spcPct val="90000"/>
              </a:lnSpc>
              <a:buFontTx/>
              <a:buNone/>
              <a:defRPr/>
            </a:pPr>
            <a:r>
              <a:rPr lang="en-US" altLang="en-US" dirty="0"/>
              <a:t>-x			matches pattern with entire line</a:t>
            </a:r>
          </a:p>
          <a:p>
            <a:pPr eaLnBrk="1" hangingPunct="1">
              <a:lnSpc>
                <a:spcPct val="90000"/>
              </a:lnSpc>
              <a:buFontTx/>
              <a:buNone/>
              <a:defRPr/>
            </a:pPr>
            <a:r>
              <a:rPr lang="en-US" altLang="en-US" dirty="0"/>
              <a:t>-f file		takes </a:t>
            </a:r>
            <a:r>
              <a:rPr lang="en-US" altLang="en-US" dirty="0" err="1"/>
              <a:t>pattrens</a:t>
            </a:r>
            <a:r>
              <a:rPr lang="en-US" altLang="en-US" dirty="0"/>
              <a:t> from file, one per line </a:t>
            </a:r>
          </a:p>
          <a:p>
            <a:pPr eaLnBrk="1" hangingPunct="1">
              <a:lnSpc>
                <a:spcPct val="90000"/>
              </a:lnSpc>
              <a:buFontTx/>
              <a:buNone/>
              <a:defRPr/>
            </a:pPr>
            <a:r>
              <a:rPr lang="en-US" altLang="en-US" dirty="0"/>
              <a:t>-E		treats </a:t>
            </a:r>
            <a:r>
              <a:rPr lang="en-US" altLang="en-US" dirty="0" err="1"/>
              <a:t>pattren</a:t>
            </a:r>
            <a:r>
              <a:rPr lang="en-US" altLang="en-US" dirty="0"/>
              <a:t> as an extended RE</a:t>
            </a:r>
          </a:p>
          <a:p>
            <a:pPr eaLnBrk="1" hangingPunct="1">
              <a:lnSpc>
                <a:spcPct val="90000"/>
              </a:lnSpc>
              <a:buFontTx/>
              <a:buNone/>
              <a:defRPr/>
            </a:pPr>
            <a:r>
              <a:rPr lang="en-US" altLang="en-US" dirty="0"/>
              <a:t>-F			matches multiple fixed strings</a:t>
            </a:r>
          </a:p>
          <a:p>
            <a:pPr eaLnBrk="1" hangingPunct="1">
              <a:lnSpc>
                <a:spcPct val="90000"/>
              </a:lnSpc>
              <a:buFontTx/>
              <a:buNone/>
              <a:defRPr/>
            </a:pPr>
            <a:endParaRPr lang="en-US" altLang="en-US" dirty="0"/>
          </a:p>
          <a:p>
            <a:pPr eaLnBrk="1" hangingPunct="1">
              <a:lnSpc>
                <a:spcPct val="90000"/>
              </a:lnSpc>
              <a:buFontTx/>
              <a:buNone/>
              <a:defRPr/>
            </a:pPr>
            <a:endParaRPr lang="en-US" altLang="en-US" dirty="0"/>
          </a:p>
          <a:p>
            <a:pPr eaLnBrk="1" hangingPunct="1">
              <a:lnSpc>
                <a:spcPct val="90000"/>
              </a:lnSpc>
              <a:buFontTx/>
              <a:buNone/>
              <a:defRPr/>
            </a:pPr>
            <a:endParaRPr lang="en-US" altLang="en-US" sz="1600" dirty="0">
              <a:solidFill>
                <a:srgbClr val="0000FF"/>
              </a:solidFill>
            </a:endParaRPr>
          </a:p>
        </p:txBody>
      </p:sp>
      <p:sp>
        <p:nvSpPr>
          <p:cNvPr id="69636" name="Slide Number Placeholder 3">
            <a:extLst>
              <a:ext uri="{FF2B5EF4-FFF2-40B4-BE49-F238E27FC236}">
                <a16:creationId xmlns:a16="http://schemas.microsoft.com/office/drawing/2014/main" id="{82110E8E-A301-438C-916E-1208BBEDE3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0B3D191-044A-4146-9F71-876CD5FB53C6}" type="slidenum">
              <a:rPr lang="en-US" altLang="en-US" sz="900">
                <a:solidFill>
                  <a:schemeClr val="bg2"/>
                </a:solidFill>
                <a:latin typeface="Arial" panose="020B0604020202020204" pitchFamily="34" charset="0"/>
              </a:rPr>
              <a:pPr/>
              <a:t>51</a:t>
            </a:fld>
            <a:endParaRPr lang="en-US" altLang="en-US" sz="900">
              <a:solidFill>
                <a:schemeClr val="bg2"/>
              </a:solidFill>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EE35CF2-A090-420F-92D1-7D14D121562A}"/>
              </a:ext>
            </a:extLst>
          </p:cNvPr>
          <p:cNvSpPr>
            <a:spLocks noGrp="1" noChangeArrowheads="1"/>
          </p:cNvSpPr>
          <p:nvPr>
            <p:ph type="title"/>
          </p:nvPr>
        </p:nvSpPr>
        <p:spPr>
          <a:xfrm>
            <a:off x="457200" y="152400"/>
            <a:ext cx="6553200" cy="758825"/>
          </a:xfrm>
        </p:spPr>
        <p:txBody>
          <a:bodyPr/>
          <a:lstStyle/>
          <a:p>
            <a:pPr eaLnBrk="1" hangingPunct="1"/>
            <a:r>
              <a:rPr lang="en-US" altLang="en-US"/>
              <a:t>egrep</a:t>
            </a:r>
          </a:p>
        </p:txBody>
      </p:sp>
      <p:sp>
        <p:nvSpPr>
          <p:cNvPr id="64516" name="Rectangle 3">
            <a:extLst>
              <a:ext uri="{FF2B5EF4-FFF2-40B4-BE49-F238E27FC236}">
                <a16:creationId xmlns:a16="http://schemas.microsoft.com/office/drawing/2014/main" id="{2C7B65F2-96CB-4BBC-9C0F-08EDB9E980D2}"/>
              </a:ext>
            </a:extLst>
          </p:cNvPr>
          <p:cNvSpPr>
            <a:spLocks noGrp="1" noChangeArrowheads="1"/>
          </p:cNvSpPr>
          <p:nvPr>
            <p:ph idx="1"/>
          </p:nvPr>
        </p:nvSpPr>
        <p:spPr/>
        <p:txBody>
          <a:bodyPr/>
          <a:lstStyle/>
          <a:p>
            <a:pPr eaLnBrk="1" hangingPunct="1">
              <a:buFontTx/>
              <a:buNone/>
              <a:defRPr/>
            </a:pPr>
            <a:r>
              <a:rPr lang="en-US" altLang="en-US" dirty="0" err="1"/>
              <a:t>ch</a:t>
            </a:r>
            <a:r>
              <a:rPr lang="en-US" altLang="en-US" dirty="0"/>
              <a:t>+			matches one or more 					occurrences of character </a:t>
            </a:r>
            <a:r>
              <a:rPr lang="en-US" altLang="en-US" dirty="0" err="1"/>
              <a:t>ch</a:t>
            </a:r>
            <a:endParaRPr lang="en-US" altLang="en-US" dirty="0"/>
          </a:p>
          <a:p>
            <a:pPr eaLnBrk="1" hangingPunct="1">
              <a:buFontTx/>
              <a:buNone/>
              <a:defRPr/>
            </a:pPr>
            <a:r>
              <a:rPr lang="en-US" altLang="en-US" dirty="0" err="1"/>
              <a:t>ch</a:t>
            </a:r>
            <a:r>
              <a:rPr lang="en-US" altLang="en-US" dirty="0"/>
              <a:t>?			Matches zero or one occurrence 			of character </a:t>
            </a:r>
            <a:r>
              <a:rPr lang="en-US" altLang="en-US" dirty="0" err="1"/>
              <a:t>ch</a:t>
            </a:r>
            <a:endParaRPr lang="en-US" altLang="en-US" dirty="0"/>
          </a:p>
          <a:p>
            <a:pPr eaLnBrk="1" hangingPunct="1">
              <a:buFontTx/>
              <a:buNone/>
              <a:defRPr/>
            </a:pPr>
            <a:r>
              <a:rPr lang="en-US" altLang="en-US" dirty="0"/>
              <a:t>exp1|exp2		matches exp1 or exp2</a:t>
            </a:r>
          </a:p>
          <a:p>
            <a:pPr eaLnBrk="1" hangingPunct="1">
              <a:buFontTx/>
              <a:buNone/>
              <a:defRPr/>
            </a:pPr>
            <a:r>
              <a:rPr lang="en-US" altLang="en-US" dirty="0"/>
              <a:t>(x1|x2)x3		matches x1x3 or x2x3</a:t>
            </a:r>
          </a:p>
          <a:p>
            <a:pPr eaLnBrk="1" hangingPunct="1">
              <a:defRPr/>
            </a:pPr>
            <a:endParaRPr lang="en-US" altLang="en-US" dirty="0"/>
          </a:p>
        </p:txBody>
      </p:sp>
      <p:sp>
        <p:nvSpPr>
          <p:cNvPr id="70660" name="Slide Number Placeholder 3">
            <a:extLst>
              <a:ext uri="{FF2B5EF4-FFF2-40B4-BE49-F238E27FC236}">
                <a16:creationId xmlns:a16="http://schemas.microsoft.com/office/drawing/2014/main" id="{8C0B00E4-4405-4960-9112-FEF60BCE110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60D9392-E5E9-452C-B2B0-48AD11E460B3}" type="slidenum">
              <a:rPr lang="en-US" altLang="en-US" sz="900">
                <a:solidFill>
                  <a:schemeClr val="bg2"/>
                </a:solidFill>
                <a:latin typeface="Arial" panose="020B0604020202020204" pitchFamily="34" charset="0"/>
              </a:rPr>
              <a:pPr/>
              <a:t>52</a:t>
            </a:fld>
            <a:endParaRPr lang="en-US" altLang="en-US" sz="900">
              <a:solidFill>
                <a:schemeClr val="bg2"/>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822EDE67-C2EA-46CE-B610-91E4F924904E}"/>
              </a:ext>
            </a:extLst>
          </p:cNvPr>
          <p:cNvSpPr>
            <a:spLocks noGrp="1"/>
          </p:cNvSpPr>
          <p:nvPr>
            <p:ph type="title"/>
          </p:nvPr>
        </p:nvSpPr>
        <p:spPr>
          <a:xfrm>
            <a:off x="457200" y="152400"/>
            <a:ext cx="6553200" cy="758825"/>
          </a:xfrm>
        </p:spPr>
        <p:txBody>
          <a:bodyPr/>
          <a:lstStyle/>
          <a:p>
            <a:pPr eaLnBrk="1" hangingPunct="1"/>
            <a:endParaRPr lang="en-IN" altLang="en-US"/>
          </a:p>
        </p:txBody>
      </p:sp>
      <p:sp>
        <p:nvSpPr>
          <p:cNvPr id="65540" name="Rectangle 3">
            <a:extLst>
              <a:ext uri="{FF2B5EF4-FFF2-40B4-BE49-F238E27FC236}">
                <a16:creationId xmlns:a16="http://schemas.microsoft.com/office/drawing/2014/main" id="{1AE65EAF-AB8C-4148-91DE-95C4F349C1D9}"/>
              </a:ext>
            </a:extLst>
          </p:cNvPr>
          <p:cNvSpPr>
            <a:spLocks noGrp="1" noChangeArrowheads="1"/>
          </p:cNvSpPr>
          <p:nvPr>
            <p:ph idx="1"/>
          </p:nvPr>
        </p:nvSpPr>
        <p:spPr/>
        <p:txBody>
          <a:bodyPr anchor="ctr"/>
          <a:lstStyle/>
          <a:p>
            <a:pPr eaLnBrk="1" hangingPunct="1">
              <a:defRPr/>
            </a:pPr>
            <a:endParaRPr lang="en-US" altLang="en-US" dirty="0"/>
          </a:p>
          <a:p>
            <a:pPr marL="0" lvl="4" indent="0" eaLnBrk="1" hangingPunct="1">
              <a:buClr>
                <a:schemeClr val="accent1">
                  <a:lumMod val="75000"/>
                </a:schemeClr>
              </a:buClr>
              <a:buFont typeface="Wingdings" panose="05000000000000000000" pitchFamily="2" charset="2"/>
              <a:buNone/>
              <a:defRPr/>
            </a:pPr>
            <a:r>
              <a:rPr lang="en-US" altLang="en-US" sz="4000" b="1" dirty="0">
                <a:solidFill>
                  <a:srgbClr val="9AAF19"/>
                </a:solidFill>
                <a:latin typeface="Tw Cen MT" panose="020B0602020104020603" pitchFamily="34" charset="0"/>
                <a:ea typeface="+mj-ea"/>
                <a:cs typeface="Arial" pitchFamily="34" charset="0"/>
              </a:rPr>
              <a:t>			Process</a:t>
            </a:r>
          </a:p>
          <a:p>
            <a:pPr eaLnBrk="1" hangingPunct="1">
              <a:defRPr/>
            </a:pPr>
            <a:endParaRPr lang="en-US" altLang="en-US" dirty="0"/>
          </a:p>
          <a:p>
            <a:pPr lvl="4" eaLnBrk="1" hangingPunct="1">
              <a:buFontTx/>
              <a:buNone/>
              <a:defRPr/>
            </a:pPr>
            <a:r>
              <a:rPr lang="en-US" altLang="en-US" sz="8800" dirty="0"/>
              <a:t>			</a:t>
            </a:r>
            <a:endParaRPr lang="en-US" altLang="en-US" sz="4000" b="1" dirty="0">
              <a:solidFill>
                <a:srgbClr val="9AAF19"/>
              </a:solidFill>
              <a:latin typeface="Tw Cen MT" panose="020B0602020104020603" pitchFamily="34" charset="0"/>
              <a:ea typeface="+mj-ea"/>
              <a:cs typeface="Arial" pitchFamily="34" charset="0"/>
            </a:endParaRPr>
          </a:p>
        </p:txBody>
      </p:sp>
      <p:sp>
        <p:nvSpPr>
          <p:cNvPr id="71684" name="Slide Number Placeholder 3">
            <a:extLst>
              <a:ext uri="{FF2B5EF4-FFF2-40B4-BE49-F238E27FC236}">
                <a16:creationId xmlns:a16="http://schemas.microsoft.com/office/drawing/2014/main" id="{F8CF96B2-FA6C-48EF-B788-3893A330F6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EFCA6D0-9AC1-4347-8AB8-FF48FAFD3977}" type="slidenum">
              <a:rPr lang="en-US" altLang="en-US" sz="900">
                <a:solidFill>
                  <a:schemeClr val="bg2"/>
                </a:solidFill>
                <a:latin typeface="Arial" panose="020B0604020202020204" pitchFamily="34" charset="0"/>
              </a:rPr>
              <a:pPr/>
              <a:t>53</a:t>
            </a:fld>
            <a:endParaRPr lang="en-US" altLang="en-US" sz="900">
              <a:solidFill>
                <a:schemeClr val="bg2"/>
              </a:solidFill>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8EA3F19-45C8-4713-B8C1-8A0AED11C017}"/>
              </a:ext>
            </a:extLst>
          </p:cNvPr>
          <p:cNvSpPr>
            <a:spLocks noGrp="1" noChangeArrowheads="1"/>
          </p:cNvSpPr>
          <p:nvPr>
            <p:ph type="title"/>
          </p:nvPr>
        </p:nvSpPr>
        <p:spPr>
          <a:xfrm>
            <a:off x="457200" y="152400"/>
            <a:ext cx="6553200" cy="758825"/>
          </a:xfrm>
        </p:spPr>
        <p:txBody>
          <a:bodyPr/>
          <a:lstStyle/>
          <a:p>
            <a:pPr eaLnBrk="1" hangingPunct="1"/>
            <a:r>
              <a:rPr lang="en-US" altLang="en-US"/>
              <a:t>What is a Process</a:t>
            </a:r>
          </a:p>
        </p:txBody>
      </p:sp>
      <p:sp>
        <p:nvSpPr>
          <p:cNvPr id="66564" name="Rectangle 3">
            <a:extLst>
              <a:ext uri="{FF2B5EF4-FFF2-40B4-BE49-F238E27FC236}">
                <a16:creationId xmlns:a16="http://schemas.microsoft.com/office/drawing/2014/main" id="{3D26479D-18BC-4FBE-86D4-DCC4CA42808C}"/>
              </a:ext>
            </a:extLst>
          </p:cNvPr>
          <p:cNvSpPr>
            <a:spLocks noGrp="1" noChangeArrowheads="1"/>
          </p:cNvSpPr>
          <p:nvPr>
            <p:ph idx="1"/>
          </p:nvPr>
        </p:nvSpPr>
        <p:spPr/>
        <p:txBody>
          <a:bodyPr>
            <a:normAutofit fontScale="85000" lnSpcReduction="10000"/>
          </a:bodyPr>
          <a:lstStyle/>
          <a:p>
            <a:pPr eaLnBrk="1" hangingPunct="1">
              <a:defRPr/>
            </a:pPr>
            <a:r>
              <a:rPr lang="en-US" altLang="en-US" dirty="0"/>
              <a:t>A running program in UNIX is called a </a:t>
            </a:r>
            <a:r>
              <a:rPr lang="en-US" altLang="en-US" i="1" dirty="0"/>
              <a:t>process</a:t>
            </a:r>
            <a:r>
              <a:rPr lang="en-US" altLang="en-US" dirty="0"/>
              <a:t>. Because UNIX is a multitasking system, many processes can run at the same time. </a:t>
            </a:r>
          </a:p>
          <a:p>
            <a:pPr eaLnBrk="1" hangingPunct="1">
              <a:defRPr/>
            </a:pPr>
            <a:endParaRPr lang="en-US" altLang="en-US" dirty="0"/>
          </a:p>
          <a:p>
            <a:pPr eaLnBrk="1" hangingPunct="1">
              <a:defRPr/>
            </a:pPr>
            <a:r>
              <a:rPr lang="en-US" altLang="en-US" dirty="0"/>
              <a:t>A process is said to be born when the program starts execution. After the execution is complete, the process is said to die.</a:t>
            </a:r>
          </a:p>
          <a:p>
            <a:pPr eaLnBrk="1" hangingPunct="1">
              <a:defRPr/>
            </a:pPr>
            <a:endParaRPr lang="en-US" altLang="en-US" dirty="0"/>
          </a:p>
          <a:p>
            <a:pPr eaLnBrk="1" hangingPunct="1">
              <a:buFontTx/>
              <a:buNone/>
              <a:defRPr/>
            </a:pPr>
            <a:r>
              <a:rPr lang="en-US" altLang="en-US" dirty="0"/>
              <a:t>Two important attributes of a </a:t>
            </a:r>
            <a:r>
              <a:rPr lang="en-US" altLang="en-US" dirty="0" err="1"/>
              <a:t>proess</a:t>
            </a:r>
            <a:r>
              <a:rPr lang="en-US" altLang="en-US" dirty="0"/>
              <a:t> are,</a:t>
            </a:r>
          </a:p>
          <a:p>
            <a:pPr eaLnBrk="1" hangingPunct="1">
              <a:defRPr/>
            </a:pPr>
            <a:endParaRPr lang="en-US" altLang="en-US" dirty="0"/>
          </a:p>
          <a:p>
            <a:pPr eaLnBrk="1" hangingPunct="1">
              <a:buFontTx/>
              <a:buNone/>
              <a:defRPr/>
            </a:pPr>
            <a:r>
              <a:rPr lang="en-US" altLang="en-US" dirty="0"/>
              <a:t>The process-id (PID): a unique identification number used to refer to the process.</a:t>
            </a:r>
          </a:p>
          <a:p>
            <a:pPr eaLnBrk="1" hangingPunct="1">
              <a:buFontTx/>
              <a:buNone/>
              <a:defRPr/>
            </a:pPr>
            <a:r>
              <a:rPr lang="en-US" altLang="en-US" dirty="0"/>
              <a:t>The parent PID (PPID): the number of the process (PID) that started this process.</a:t>
            </a:r>
          </a:p>
          <a:p>
            <a:pPr eaLnBrk="1" hangingPunct="1">
              <a:buFontTx/>
              <a:buNone/>
              <a:defRPr/>
            </a:pPr>
            <a:endParaRPr lang="en-US" altLang="en-US" dirty="0"/>
          </a:p>
          <a:p>
            <a:pPr eaLnBrk="1" hangingPunct="1">
              <a:buFontTx/>
              <a:buNone/>
              <a:defRPr/>
            </a:pPr>
            <a:r>
              <a:rPr lang="en-US" altLang="en-US" dirty="0"/>
              <a:t>A process can be suspended, moved to the background or even be killed</a:t>
            </a:r>
          </a:p>
        </p:txBody>
      </p:sp>
      <p:sp>
        <p:nvSpPr>
          <p:cNvPr id="72708" name="Slide Number Placeholder 3">
            <a:extLst>
              <a:ext uri="{FF2B5EF4-FFF2-40B4-BE49-F238E27FC236}">
                <a16:creationId xmlns:a16="http://schemas.microsoft.com/office/drawing/2014/main" id="{2B76D8EC-48F7-4232-8B99-10A87AE0FDC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13BBD14-B4C9-451C-A47B-40DA8B7F8CF4}" type="slidenum">
              <a:rPr lang="en-US" altLang="en-US" sz="900">
                <a:solidFill>
                  <a:schemeClr val="bg2"/>
                </a:solidFill>
                <a:latin typeface="Arial" panose="020B0604020202020204" pitchFamily="34" charset="0"/>
              </a:rPr>
              <a:pPr/>
              <a:t>54</a:t>
            </a:fld>
            <a:endParaRPr lang="en-US" altLang="en-US" sz="900">
              <a:solidFill>
                <a:schemeClr val="bg2"/>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4FDB888-7999-45D2-BF09-947B2574B04F}"/>
              </a:ext>
            </a:extLst>
          </p:cNvPr>
          <p:cNvSpPr>
            <a:spLocks noGrp="1" noChangeArrowheads="1"/>
          </p:cNvSpPr>
          <p:nvPr>
            <p:ph type="title"/>
          </p:nvPr>
        </p:nvSpPr>
        <p:spPr>
          <a:xfrm>
            <a:off x="457200" y="152400"/>
            <a:ext cx="6553200" cy="758825"/>
          </a:xfrm>
        </p:spPr>
        <p:txBody>
          <a:bodyPr anchor="b"/>
          <a:lstStyle/>
          <a:p>
            <a:pPr eaLnBrk="1" hangingPunct="1"/>
            <a:r>
              <a:rPr lang="en-US" altLang="en-US"/>
              <a:t>ps: Process Status</a:t>
            </a:r>
            <a:br>
              <a:rPr lang="en-US" altLang="en-US">
                <a:solidFill>
                  <a:srgbClr val="0000FF"/>
                </a:solidFill>
              </a:rPr>
            </a:br>
            <a:endParaRPr lang="en-US" altLang="en-US">
              <a:solidFill>
                <a:srgbClr val="0000FF"/>
              </a:solidFill>
            </a:endParaRPr>
          </a:p>
        </p:txBody>
      </p:sp>
      <p:sp>
        <p:nvSpPr>
          <p:cNvPr id="67588" name="Rectangle 3">
            <a:extLst>
              <a:ext uri="{FF2B5EF4-FFF2-40B4-BE49-F238E27FC236}">
                <a16:creationId xmlns:a16="http://schemas.microsoft.com/office/drawing/2014/main" id="{3D216E82-523D-4CE9-A5E6-2BEEFF7AF241}"/>
              </a:ext>
            </a:extLst>
          </p:cNvPr>
          <p:cNvSpPr>
            <a:spLocks noGrp="1" noChangeArrowheads="1"/>
          </p:cNvSpPr>
          <p:nvPr>
            <p:ph idx="1"/>
          </p:nvPr>
        </p:nvSpPr>
        <p:spPr/>
        <p:txBody>
          <a:bodyPr/>
          <a:lstStyle/>
          <a:p>
            <a:pPr eaLnBrk="1" hangingPunct="1">
              <a:defRPr/>
            </a:pPr>
            <a:r>
              <a:rPr lang="en-US" altLang="en-US"/>
              <a:t>The process ID is simply a number that uniquely identifies each </a:t>
            </a:r>
          </a:p>
          <a:p>
            <a:pPr eaLnBrk="1" hangingPunct="1">
              <a:defRPr/>
            </a:pPr>
            <a:r>
              <a:rPr lang="en-US" altLang="en-US"/>
              <a:t>running process. </a:t>
            </a:r>
          </a:p>
          <a:p>
            <a:pPr eaLnBrk="1" hangingPunct="1">
              <a:defRPr/>
            </a:pPr>
            <a:r>
              <a:rPr lang="en-US" altLang="en-US"/>
              <a:t>To see what process IDs are associated with your process, use </a:t>
            </a:r>
          </a:p>
          <a:p>
            <a:pPr eaLnBrk="1" hangingPunct="1">
              <a:defRPr/>
            </a:pPr>
            <a:r>
              <a:rPr lang="en-US" altLang="en-US"/>
              <a:t>the ps command.</a:t>
            </a:r>
          </a:p>
          <a:p>
            <a:pPr eaLnBrk="1" hangingPunct="1">
              <a:defRPr/>
            </a:pPr>
            <a:endParaRPr lang="en-US" altLang="en-US"/>
          </a:p>
        </p:txBody>
      </p:sp>
      <p:sp>
        <p:nvSpPr>
          <p:cNvPr id="73732" name="Slide Number Placeholder 3">
            <a:extLst>
              <a:ext uri="{FF2B5EF4-FFF2-40B4-BE49-F238E27FC236}">
                <a16:creationId xmlns:a16="http://schemas.microsoft.com/office/drawing/2014/main" id="{35F65E67-3C73-45C2-8210-4F92077C2C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7936E0C-A3C1-4239-B67B-449C70AD8BDC}" type="slidenum">
              <a:rPr lang="en-US" altLang="en-US" sz="900">
                <a:solidFill>
                  <a:schemeClr val="bg2"/>
                </a:solidFill>
                <a:latin typeface="Arial" panose="020B0604020202020204" pitchFamily="34" charset="0"/>
              </a:rPr>
              <a:pPr/>
              <a:t>55</a:t>
            </a:fld>
            <a:endParaRPr lang="en-US" altLang="en-US" sz="900">
              <a:solidFill>
                <a:schemeClr val="bg2"/>
              </a:solidFill>
              <a:latin typeface="Arial" panose="020B0604020202020204" pitchFamily="34" charset="0"/>
            </a:endParaRPr>
          </a:p>
        </p:txBody>
      </p:sp>
      <p:sp>
        <p:nvSpPr>
          <p:cNvPr id="73733" name="Rectangle 4">
            <a:extLst>
              <a:ext uri="{FF2B5EF4-FFF2-40B4-BE49-F238E27FC236}">
                <a16:creationId xmlns:a16="http://schemas.microsoft.com/office/drawing/2014/main" id="{189910B5-0C96-48F1-B7C9-EC5B77E04401}"/>
              </a:ext>
            </a:extLst>
          </p:cNvPr>
          <p:cNvSpPr>
            <a:spLocks noChangeArrowheads="1"/>
          </p:cNvSpPr>
          <p:nvPr/>
        </p:nvSpPr>
        <p:spPr bwMode="auto">
          <a:xfrm>
            <a:off x="928688" y="3348038"/>
            <a:ext cx="5064125" cy="176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2200" b="1">
                <a:latin typeface="Courier New" panose="02070309020205020404" pitchFamily="49" charset="0"/>
              </a:rPr>
              <a:t>$ ps</a:t>
            </a:r>
          </a:p>
          <a:p>
            <a:pPr eaLnBrk="1" hangingPunct="1"/>
            <a:r>
              <a:rPr lang="en-US" altLang="en-US" sz="2200" b="1">
                <a:latin typeface="Courier New" panose="02070309020205020404" pitchFamily="49" charset="0"/>
              </a:rPr>
              <a:t>PID   TTY        TIME   CMD </a:t>
            </a:r>
            <a:br>
              <a:rPr lang="en-US" altLang="en-US" sz="2200" b="1">
                <a:latin typeface="Courier New" panose="02070309020205020404" pitchFamily="49" charset="0"/>
              </a:rPr>
            </a:br>
            <a:r>
              <a:rPr lang="en-US" altLang="en-US" sz="2200" b="1">
                <a:latin typeface="Courier New" panose="02070309020205020404" pitchFamily="49" charset="0"/>
              </a:rPr>
              <a:t>17717 pts/10   00:00:00 bash </a:t>
            </a:r>
            <a:br>
              <a:rPr lang="en-US" altLang="en-US" sz="2200" b="1">
                <a:latin typeface="Courier New" panose="02070309020205020404" pitchFamily="49" charset="0"/>
              </a:rPr>
            </a:br>
            <a:r>
              <a:rPr lang="en-US" altLang="en-US" sz="2200" b="1">
                <a:latin typeface="Courier New" panose="02070309020205020404" pitchFamily="49" charset="0"/>
              </a:rPr>
              <a:t>27501 pts/10   00:00:01 find </a:t>
            </a:r>
            <a:br>
              <a:rPr lang="en-US" altLang="en-US" sz="2200" b="1">
                <a:latin typeface="Courier New" panose="02070309020205020404" pitchFamily="49" charset="0"/>
              </a:rPr>
            </a:br>
            <a:r>
              <a:rPr lang="en-US" altLang="en-US" sz="2200" b="1">
                <a:latin typeface="Courier New" panose="02070309020205020404" pitchFamily="49" charset="0"/>
              </a:rPr>
              <a:t>27502 pts/10   00:00:00 ps </a:t>
            </a:r>
          </a:p>
        </p:txBody>
      </p:sp>
      <p:sp>
        <p:nvSpPr>
          <p:cNvPr id="73734" name="Rectangle 5">
            <a:extLst>
              <a:ext uri="{FF2B5EF4-FFF2-40B4-BE49-F238E27FC236}">
                <a16:creationId xmlns:a16="http://schemas.microsoft.com/office/drawing/2014/main" id="{155EAE14-295D-4116-8FD9-9A4C550F59C6}"/>
              </a:ext>
            </a:extLst>
          </p:cNvPr>
          <p:cNvSpPr>
            <a:spLocks noChangeArrowheads="1"/>
          </p:cNvSpPr>
          <p:nvPr/>
        </p:nvSpPr>
        <p:spPr bwMode="auto">
          <a:xfrm>
            <a:off x="271463" y="5181600"/>
            <a:ext cx="8380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5448" rIns="182880">
            <a:spAutoFit/>
          </a:bodyPr>
          <a:lstStyle>
            <a:lvl1pPr marL="227013" indent="-227013">
              <a:tabLst>
                <a:tab pos="855663" algn="l"/>
              </a:tabLst>
              <a:defRPr sz="2000">
                <a:solidFill>
                  <a:schemeClr val="tx1"/>
                </a:solidFill>
                <a:latin typeface="Book Antiqua" panose="02040602050305030304" pitchFamily="18" charset="0"/>
              </a:defRPr>
            </a:lvl1pPr>
            <a:lvl2pPr marL="568325" indent="-227013">
              <a:tabLst>
                <a:tab pos="855663" algn="l"/>
              </a:tabLst>
              <a:defRPr sz="2000">
                <a:solidFill>
                  <a:schemeClr val="tx1"/>
                </a:solidFill>
                <a:latin typeface="Book Antiqua" panose="02040602050305030304" pitchFamily="18" charset="0"/>
              </a:defRPr>
            </a:lvl2pPr>
            <a:lvl3pPr marL="855663" indent="-173038">
              <a:tabLst>
                <a:tab pos="855663" algn="l"/>
              </a:tabLst>
              <a:defRPr sz="2000">
                <a:solidFill>
                  <a:schemeClr val="tx1"/>
                </a:solidFill>
                <a:latin typeface="Book Antiqua" panose="02040602050305030304" pitchFamily="18" charset="0"/>
              </a:defRPr>
            </a:lvl3pPr>
            <a:lvl4pPr marL="1144588" indent="-174625">
              <a:tabLst>
                <a:tab pos="855663" algn="l"/>
              </a:tabLst>
              <a:defRPr sz="2000">
                <a:solidFill>
                  <a:schemeClr val="tx1"/>
                </a:solidFill>
                <a:latin typeface="Book Antiqua" panose="02040602050305030304" pitchFamily="18" charset="0"/>
              </a:defRPr>
            </a:lvl4pPr>
            <a:lvl5pPr marL="1433513" indent="-174625">
              <a:tabLst>
                <a:tab pos="855663" algn="l"/>
              </a:tabLst>
              <a:defRPr sz="2000">
                <a:solidFill>
                  <a:schemeClr val="tx1"/>
                </a:solidFill>
                <a:latin typeface="Book Antiqua" panose="02040602050305030304" pitchFamily="18" charset="0"/>
              </a:defRPr>
            </a:lvl5pPr>
            <a:lvl6pPr marL="1890713" indent="-174625" eaLnBrk="0" fontAlgn="base" hangingPunct="0">
              <a:spcBef>
                <a:spcPct val="0"/>
              </a:spcBef>
              <a:spcAft>
                <a:spcPct val="0"/>
              </a:spcAft>
              <a:tabLst>
                <a:tab pos="855663" algn="l"/>
              </a:tabLst>
              <a:defRPr sz="2000">
                <a:solidFill>
                  <a:schemeClr val="tx1"/>
                </a:solidFill>
                <a:latin typeface="Book Antiqua" panose="02040602050305030304" pitchFamily="18" charset="0"/>
              </a:defRPr>
            </a:lvl6pPr>
            <a:lvl7pPr marL="2347913" indent="-174625" eaLnBrk="0" fontAlgn="base" hangingPunct="0">
              <a:spcBef>
                <a:spcPct val="0"/>
              </a:spcBef>
              <a:spcAft>
                <a:spcPct val="0"/>
              </a:spcAft>
              <a:tabLst>
                <a:tab pos="855663" algn="l"/>
              </a:tabLst>
              <a:defRPr sz="2000">
                <a:solidFill>
                  <a:schemeClr val="tx1"/>
                </a:solidFill>
                <a:latin typeface="Book Antiqua" panose="02040602050305030304" pitchFamily="18" charset="0"/>
              </a:defRPr>
            </a:lvl7pPr>
            <a:lvl8pPr marL="2805113" indent="-174625" eaLnBrk="0" fontAlgn="base" hangingPunct="0">
              <a:spcBef>
                <a:spcPct val="0"/>
              </a:spcBef>
              <a:spcAft>
                <a:spcPct val="0"/>
              </a:spcAft>
              <a:tabLst>
                <a:tab pos="855663" algn="l"/>
              </a:tabLst>
              <a:defRPr sz="2000">
                <a:solidFill>
                  <a:schemeClr val="tx1"/>
                </a:solidFill>
                <a:latin typeface="Book Antiqua" panose="02040602050305030304" pitchFamily="18" charset="0"/>
              </a:defRPr>
            </a:lvl8pPr>
            <a:lvl9pPr marL="3262313" indent="-174625" eaLnBrk="0" fontAlgn="base" hangingPunct="0">
              <a:spcBef>
                <a:spcPct val="0"/>
              </a:spcBef>
              <a:spcAft>
                <a:spcPct val="0"/>
              </a:spcAft>
              <a:tabLst>
                <a:tab pos="855663" algn="l"/>
              </a:tabLst>
              <a:defRPr sz="2000">
                <a:solidFill>
                  <a:schemeClr val="tx1"/>
                </a:solidFill>
                <a:latin typeface="Book Antiqua" panose="02040602050305030304" pitchFamily="18" charset="0"/>
              </a:defRPr>
            </a:lvl9pPr>
          </a:lstStyle>
          <a:p>
            <a:pPr eaLnBrk="1" hangingPunct="1"/>
            <a:r>
              <a:rPr lang="en-US" altLang="en-US">
                <a:latin typeface="Trebuchet MS" panose="020B0603020202020204" pitchFamily="34" charset="0"/>
              </a:rPr>
              <a:t>Here the login shell isn’t doing much work, its CPU usage is negligible.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C6B8C97-4A18-4140-B28C-9958CE015C5E}"/>
              </a:ext>
            </a:extLst>
          </p:cNvPr>
          <p:cNvSpPr>
            <a:spLocks noGrp="1" noChangeArrowheads="1"/>
          </p:cNvSpPr>
          <p:nvPr>
            <p:ph type="title"/>
          </p:nvPr>
        </p:nvSpPr>
        <p:spPr>
          <a:xfrm>
            <a:off x="457200" y="152400"/>
            <a:ext cx="6553200" cy="758825"/>
          </a:xfrm>
        </p:spPr>
        <p:txBody>
          <a:bodyPr anchor="b"/>
          <a:lstStyle/>
          <a:p>
            <a:pPr eaLnBrk="1" hangingPunct="1"/>
            <a:r>
              <a:rPr lang="en-US" altLang="en-US"/>
              <a:t>ps options</a:t>
            </a:r>
            <a:br>
              <a:rPr lang="en-US" altLang="en-US"/>
            </a:br>
            <a:endParaRPr lang="en-US" altLang="en-US"/>
          </a:p>
        </p:txBody>
      </p:sp>
      <p:graphicFrame>
        <p:nvGraphicFramePr>
          <p:cNvPr id="769028" name="Group 4">
            <a:extLst>
              <a:ext uri="{FF2B5EF4-FFF2-40B4-BE49-F238E27FC236}">
                <a16:creationId xmlns:a16="http://schemas.microsoft.com/office/drawing/2014/main" id="{2B549940-B415-440D-8966-A1C18FCD4FBA}"/>
              </a:ext>
            </a:extLst>
          </p:cNvPr>
          <p:cNvGraphicFramePr>
            <a:graphicFrameLocks noGrp="1"/>
          </p:cNvGraphicFramePr>
          <p:nvPr>
            <p:ph idx="1"/>
          </p:nvPr>
        </p:nvGraphicFramePr>
        <p:xfrm>
          <a:off x="457200" y="1371600"/>
          <a:ext cx="8229600" cy="5210176"/>
        </p:xfrm>
        <a:graphic>
          <a:graphicData uri="http://schemas.openxmlformats.org/drawingml/2006/table">
            <a:tbl>
              <a:tblPr/>
              <a:tblGrid>
                <a:gridCol w="1774508">
                  <a:extLst>
                    <a:ext uri="{9D8B030D-6E8A-4147-A177-3AD203B41FA5}">
                      <a16:colId xmlns:a16="http://schemas.microsoft.com/office/drawing/2014/main" val="20000"/>
                    </a:ext>
                  </a:extLst>
                </a:gridCol>
                <a:gridCol w="1837373">
                  <a:extLst>
                    <a:ext uri="{9D8B030D-6E8A-4147-A177-3AD203B41FA5}">
                      <a16:colId xmlns:a16="http://schemas.microsoft.com/office/drawing/2014/main" val="20001"/>
                    </a:ext>
                  </a:extLst>
                </a:gridCol>
                <a:gridCol w="4617719">
                  <a:extLst>
                    <a:ext uri="{9D8B030D-6E8A-4147-A177-3AD203B41FA5}">
                      <a16:colId xmlns:a16="http://schemas.microsoft.com/office/drawing/2014/main" val="20002"/>
                    </a:ext>
                  </a:extLst>
                </a:gridCol>
              </a:tblGrid>
              <a:tr h="515938">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POSIX Option</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BSD Option</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Description</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Full Listing showing PPID of each process</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 or –A</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aux</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All processes including user and system processes</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 </a:t>
                      </a:r>
                      <a:r>
                        <a:rPr kumimoji="0" lang="en-US" altLang="en-US" sz="12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usr</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 </a:t>
                      </a:r>
                      <a:r>
                        <a:rPr kumimoji="0" lang="en-US" altLang="en-US" sz="12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usr</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Processes of </a:t>
                      </a:r>
                      <a:r>
                        <a:rPr kumimoji="0" lang="en-US" altLang="en-US" sz="12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usr </a:t>
                      </a: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only</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0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Processes of all users excluding system processes</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5988">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Long listing showing memory-related information</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1440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 </a:t>
                      </a:r>
                      <a:r>
                        <a:rPr kumimoji="0" lang="en-US" altLang="en-US" sz="12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term</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 </a:t>
                      </a:r>
                      <a:r>
                        <a:rPr kumimoji="0" lang="en-US" altLang="en-US" sz="12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term</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Processes running on terminal </a:t>
                      </a:r>
                      <a:r>
                        <a:rPr kumimoji="0" lang="en-US" altLang="en-US" sz="12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term </a:t>
                      </a:r>
                      <a:endPar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(say /dev/console)</a:t>
                      </a:r>
                      <a:endParaRPr kumimoji="0" lang="en-US" altLang="en-US" sz="1200" b="1" i="0" u="none" strike="noStrike" cap="none" normalizeH="0" baseline="0">
                        <a:ln>
                          <a:noFill/>
                        </a:ln>
                        <a:solidFill>
                          <a:schemeClr val="tx1"/>
                        </a:solidFill>
                        <a:effectLst/>
                        <a:latin typeface="Trebuchet MS" panose="020B0603020202020204" pitchFamily="34" charset="0"/>
                      </a:endParaRPr>
                    </a:p>
                  </a:txBody>
                  <a:tcPr marL="82296" marR="8229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4789" name="Slide Number Placeholder 3">
            <a:extLst>
              <a:ext uri="{FF2B5EF4-FFF2-40B4-BE49-F238E27FC236}">
                <a16:creationId xmlns:a16="http://schemas.microsoft.com/office/drawing/2014/main" id="{DE468F3D-AA89-42AA-B1D3-B70F71C163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CB7BA0E-99A3-4EEE-A330-ABC5E9C675E3}" type="slidenum">
              <a:rPr lang="en-US" altLang="en-US" sz="900">
                <a:solidFill>
                  <a:schemeClr val="bg2"/>
                </a:solidFill>
                <a:latin typeface="Arial" panose="020B0604020202020204" pitchFamily="34" charset="0"/>
              </a:rPr>
              <a:pPr/>
              <a:t>56</a:t>
            </a:fld>
            <a:endParaRPr lang="en-US" altLang="en-US" sz="900">
              <a:solidFill>
                <a:schemeClr val="bg2"/>
              </a:solidFill>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62A4EFA-F158-4B2E-87AD-AFA6D4EB216C}"/>
              </a:ext>
            </a:extLst>
          </p:cNvPr>
          <p:cNvSpPr>
            <a:spLocks noGrp="1" noChangeArrowheads="1"/>
          </p:cNvSpPr>
          <p:nvPr>
            <p:ph type="title"/>
          </p:nvPr>
        </p:nvSpPr>
        <p:spPr>
          <a:xfrm>
            <a:off x="457200" y="152400"/>
            <a:ext cx="6553200" cy="758825"/>
          </a:xfrm>
        </p:spPr>
        <p:txBody>
          <a:bodyPr anchor="b"/>
          <a:lstStyle/>
          <a:p>
            <a:pPr eaLnBrk="1" hangingPunct="1"/>
            <a:r>
              <a:rPr lang="en-US" altLang="en-US"/>
              <a:t>ps -f</a:t>
            </a:r>
            <a:br>
              <a:rPr lang="en-US" altLang="en-US"/>
            </a:br>
            <a:endParaRPr lang="en-US" altLang="en-US"/>
          </a:p>
        </p:txBody>
      </p:sp>
      <p:sp>
        <p:nvSpPr>
          <p:cNvPr id="69636" name="Rectangle 4">
            <a:extLst>
              <a:ext uri="{FF2B5EF4-FFF2-40B4-BE49-F238E27FC236}">
                <a16:creationId xmlns:a16="http://schemas.microsoft.com/office/drawing/2014/main" id="{5C4C193D-1FBF-4A64-8C6A-07A0B00322C3}"/>
              </a:ext>
            </a:extLst>
          </p:cNvPr>
          <p:cNvSpPr>
            <a:spLocks noGrp="1" noChangeArrowheads="1"/>
          </p:cNvSpPr>
          <p:nvPr>
            <p:ph idx="1"/>
          </p:nvPr>
        </p:nvSpPr>
        <p:spPr/>
        <p:txBody>
          <a:bodyPr>
            <a:normAutofit fontScale="70000" lnSpcReduction="20000"/>
          </a:bodyPr>
          <a:lstStyle/>
          <a:p>
            <a:pPr eaLnBrk="1" hangingPunct="1">
              <a:buFontTx/>
              <a:buNone/>
              <a:defRPr/>
            </a:pPr>
            <a:r>
              <a:rPr lang="en-US" altLang="en-US" dirty="0"/>
              <a:t>$ </a:t>
            </a:r>
            <a:r>
              <a:rPr lang="en-US" altLang="en-US" dirty="0" err="1"/>
              <a:t>ps</a:t>
            </a:r>
            <a:r>
              <a:rPr lang="en-US" altLang="en-US" dirty="0"/>
              <a:t> -f</a:t>
            </a:r>
          </a:p>
          <a:p>
            <a:pPr eaLnBrk="1" hangingPunct="1">
              <a:defRPr/>
            </a:pPr>
            <a:r>
              <a:rPr lang="en-US" altLang="en-US" dirty="0"/>
              <a:t>UID	PID	PPID	C   STIME     TTY	     TIME CMD </a:t>
            </a:r>
            <a:br>
              <a:rPr lang="en-US" altLang="en-US" dirty="0"/>
            </a:br>
            <a:r>
              <a:rPr lang="en-US" altLang="en-US" dirty="0" err="1"/>
              <a:t>srm</a:t>
            </a:r>
            <a:r>
              <a:rPr lang="en-US" altLang="en-US" dirty="0"/>
              <a:t>	17717  1	0   15:57:07  </a:t>
            </a:r>
            <a:r>
              <a:rPr lang="en-US" altLang="en-US" dirty="0" err="1"/>
              <a:t>pts</a:t>
            </a:r>
            <a:r>
              <a:rPr lang="en-US" altLang="en-US" dirty="0"/>
              <a:t>/10   0:00 bash </a:t>
            </a:r>
            <a:br>
              <a:rPr lang="en-US" altLang="en-US" dirty="0"/>
            </a:br>
            <a:r>
              <a:rPr lang="en-US" altLang="en-US" dirty="0" err="1"/>
              <a:t>srm</a:t>
            </a:r>
            <a:r>
              <a:rPr lang="en-US" altLang="en-US" dirty="0"/>
              <a:t>	27501 3211	0   15:16:16  </a:t>
            </a:r>
            <a:r>
              <a:rPr lang="en-US" altLang="en-US" dirty="0" err="1"/>
              <a:t>pts</a:t>
            </a:r>
            <a:r>
              <a:rPr lang="en-US" altLang="en-US" dirty="0"/>
              <a:t>/10   0:01 find </a:t>
            </a:r>
            <a:br>
              <a:rPr lang="en-US" altLang="en-US" dirty="0"/>
            </a:br>
            <a:r>
              <a:rPr lang="en-US" altLang="en-US" dirty="0" err="1"/>
              <a:t>srm</a:t>
            </a:r>
            <a:r>
              <a:rPr lang="en-US" altLang="en-US" dirty="0"/>
              <a:t>	27502 2187	0   16:35:41  </a:t>
            </a:r>
            <a:r>
              <a:rPr lang="en-US" altLang="en-US" dirty="0" err="1"/>
              <a:t>pts</a:t>
            </a:r>
            <a:r>
              <a:rPr lang="en-US" altLang="en-US" dirty="0"/>
              <a:t>/10   0:00 </a:t>
            </a:r>
            <a:r>
              <a:rPr lang="en-US" altLang="en-US" dirty="0" err="1"/>
              <a:t>ps</a:t>
            </a:r>
            <a:r>
              <a:rPr lang="en-US" altLang="en-US" dirty="0"/>
              <a:t> –f</a:t>
            </a:r>
          </a:p>
          <a:p>
            <a:pPr eaLnBrk="1" hangingPunct="1">
              <a:buFontTx/>
              <a:buNone/>
              <a:defRPr/>
            </a:pPr>
            <a:endParaRPr lang="en-US" altLang="en-US" dirty="0"/>
          </a:p>
          <a:p>
            <a:pPr eaLnBrk="1" hangingPunct="1">
              <a:defRPr/>
            </a:pPr>
            <a:r>
              <a:rPr lang="en-US" altLang="en-US" dirty="0"/>
              <a:t>UID – Login name of the user</a:t>
            </a:r>
          </a:p>
          <a:p>
            <a:pPr eaLnBrk="1" hangingPunct="1">
              <a:defRPr/>
            </a:pPr>
            <a:r>
              <a:rPr lang="en-US" altLang="en-US" dirty="0"/>
              <a:t>PID – Process ID</a:t>
            </a:r>
          </a:p>
          <a:p>
            <a:pPr eaLnBrk="1" hangingPunct="1">
              <a:defRPr/>
            </a:pPr>
            <a:r>
              <a:rPr lang="en-US" altLang="en-US" dirty="0"/>
              <a:t>PPID – Parent process ID</a:t>
            </a:r>
          </a:p>
          <a:p>
            <a:pPr eaLnBrk="1" hangingPunct="1">
              <a:defRPr/>
            </a:pPr>
            <a:r>
              <a:rPr lang="en-US" altLang="en-US" dirty="0"/>
              <a:t>C – An index of recent processor utilization, used by kernel for scheduling</a:t>
            </a:r>
          </a:p>
          <a:p>
            <a:pPr eaLnBrk="1" hangingPunct="1">
              <a:defRPr/>
            </a:pPr>
            <a:r>
              <a:rPr lang="en-US" altLang="en-US" dirty="0"/>
              <a:t>STIME – Starting time of the process in hours, minutes and seconds</a:t>
            </a:r>
          </a:p>
          <a:p>
            <a:pPr eaLnBrk="1" hangingPunct="1">
              <a:defRPr/>
            </a:pPr>
            <a:r>
              <a:rPr lang="en-US" altLang="en-US" dirty="0"/>
              <a:t>TTY – Terminal ID number</a:t>
            </a:r>
          </a:p>
          <a:p>
            <a:pPr eaLnBrk="1" hangingPunct="1">
              <a:defRPr/>
            </a:pPr>
            <a:r>
              <a:rPr lang="en-US" altLang="en-US" dirty="0"/>
              <a:t>TIME – Cumulative CPU time consumed by the process</a:t>
            </a:r>
          </a:p>
          <a:p>
            <a:pPr eaLnBrk="1" hangingPunct="1">
              <a:defRPr/>
            </a:pPr>
            <a:r>
              <a:rPr lang="en-US" altLang="en-US" dirty="0"/>
              <a:t>CMD – The name of the command being executed</a:t>
            </a:r>
          </a:p>
          <a:p>
            <a:pPr eaLnBrk="1" hangingPunct="1">
              <a:buFontTx/>
              <a:buNone/>
              <a:defRPr/>
            </a:pPr>
            <a:endParaRPr lang="en-US" altLang="en-US" dirty="0"/>
          </a:p>
          <a:p>
            <a:pPr eaLnBrk="1" hangingPunct="1">
              <a:spcBef>
                <a:spcPct val="0"/>
              </a:spcBef>
              <a:buFontTx/>
              <a:buNone/>
              <a:defRPr/>
            </a:pPr>
            <a:r>
              <a:rPr lang="en-US" altLang="en-US" dirty="0">
                <a:solidFill>
                  <a:srgbClr val="0000FF"/>
                </a:solidFill>
              </a:rPr>
              <a:t>Background jobs: &amp;</a:t>
            </a:r>
          </a:p>
          <a:p>
            <a:pPr eaLnBrk="1" hangingPunct="1">
              <a:buFontTx/>
              <a:buNone/>
              <a:defRPr/>
            </a:pPr>
            <a:endParaRPr lang="en-US" altLang="en-US" dirty="0"/>
          </a:p>
        </p:txBody>
      </p:sp>
      <p:sp>
        <p:nvSpPr>
          <p:cNvPr id="75780" name="Slide Number Placeholder 3">
            <a:extLst>
              <a:ext uri="{FF2B5EF4-FFF2-40B4-BE49-F238E27FC236}">
                <a16:creationId xmlns:a16="http://schemas.microsoft.com/office/drawing/2014/main" id="{9462B6C0-9EFB-48BC-9172-68B097D7D7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774E4515-B014-439D-8ADD-619151CDEFAF}" type="slidenum">
              <a:rPr lang="en-US" altLang="en-US" sz="900">
                <a:solidFill>
                  <a:schemeClr val="bg2"/>
                </a:solidFill>
                <a:latin typeface="Arial" panose="020B0604020202020204" pitchFamily="34" charset="0"/>
              </a:rPr>
              <a:pPr/>
              <a:t>57</a:t>
            </a:fld>
            <a:endParaRPr lang="en-US" altLang="en-US" sz="900">
              <a:solidFill>
                <a:schemeClr val="bg2"/>
              </a:solidFill>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63F9AC1-1773-4B11-A3B9-AC48DCDA943F}"/>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Killing processes with Signals</a:t>
            </a:r>
          </a:p>
        </p:txBody>
      </p:sp>
      <p:sp>
        <p:nvSpPr>
          <p:cNvPr id="70660" name="Rectangle 3">
            <a:extLst>
              <a:ext uri="{FF2B5EF4-FFF2-40B4-BE49-F238E27FC236}">
                <a16:creationId xmlns:a16="http://schemas.microsoft.com/office/drawing/2014/main" id="{D0959FBC-2BA2-4BED-8DB5-6D81F77C25CA}"/>
              </a:ext>
            </a:extLst>
          </p:cNvPr>
          <p:cNvSpPr>
            <a:spLocks noGrp="1" noChangeArrowheads="1"/>
          </p:cNvSpPr>
          <p:nvPr>
            <p:ph idx="1"/>
          </p:nvPr>
        </p:nvSpPr>
        <p:spPr/>
        <p:txBody>
          <a:bodyPr>
            <a:normAutofit fontScale="85000" lnSpcReduction="10000"/>
          </a:bodyPr>
          <a:lstStyle/>
          <a:p>
            <a:pPr eaLnBrk="1" hangingPunct="1">
              <a:defRPr/>
            </a:pPr>
            <a:r>
              <a:rPr lang="en-US" altLang="en-US" dirty="0"/>
              <a:t>To use kill, use either of these forms:</a:t>
            </a:r>
          </a:p>
          <a:p>
            <a:pPr eaLnBrk="1" hangingPunct="1">
              <a:buFontTx/>
              <a:buNone/>
              <a:defRPr/>
            </a:pPr>
            <a:r>
              <a:rPr lang="en-US" altLang="en-US" dirty="0"/>
              <a:t>	kill PID(s)	OR 	kill –s NUMBER PID(s)</a:t>
            </a:r>
          </a:p>
          <a:p>
            <a:pPr eaLnBrk="1" hangingPunct="1">
              <a:defRPr/>
            </a:pPr>
            <a:r>
              <a:rPr lang="en-US" altLang="en-US" dirty="0"/>
              <a:t>To kill a process whose PID is 123 use,</a:t>
            </a:r>
          </a:p>
          <a:p>
            <a:pPr eaLnBrk="1" hangingPunct="1">
              <a:buFontTx/>
              <a:buNone/>
              <a:defRPr/>
            </a:pPr>
            <a:r>
              <a:rPr lang="en-US" altLang="en-US" dirty="0"/>
              <a:t>	$ kill 123</a:t>
            </a:r>
          </a:p>
          <a:p>
            <a:pPr eaLnBrk="1" hangingPunct="1">
              <a:defRPr/>
            </a:pPr>
            <a:r>
              <a:rPr lang="en-US" altLang="en-US" dirty="0"/>
              <a:t>To kill several processes whose PIDs are 123, 342, and 73 use,</a:t>
            </a:r>
          </a:p>
          <a:p>
            <a:pPr eaLnBrk="1" hangingPunct="1">
              <a:buFontTx/>
              <a:buNone/>
              <a:defRPr/>
            </a:pPr>
            <a:r>
              <a:rPr lang="en-US" altLang="en-US" dirty="0"/>
              <a:t>	$ kill 123 342 73</a:t>
            </a:r>
          </a:p>
          <a:p>
            <a:pPr eaLnBrk="1" hangingPunct="1">
              <a:defRPr/>
            </a:pPr>
            <a:endParaRPr lang="en-US" altLang="en-US" dirty="0"/>
          </a:p>
          <a:p>
            <a:pPr eaLnBrk="1" hangingPunct="1">
              <a:defRPr/>
            </a:pPr>
            <a:r>
              <a:rPr lang="en-US" altLang="en-US" dirty="0"/>
              <a:t>Issuing the kill command sends a signal to a process. The default signal is SIGTERM signal (15). UNIX programs can send or receive more than 20 signals, each of which is represented by a number. (Use kill –l to list all signal names and numbers)</a:t>
            </a:r>
          </a:p>
          <a:p>
            <a:pPr eaLnBrk="1" hangingPunct="1">
              <a:defRPr/>
            </a:pPr>
            <a:endParaRPr lang="en-US" altLang="en-US" dirty="0"/>
          </a:p>
          <a:p>
            <a:pPr eaLnBrk="1" hangingPunct="1">
              <a:defRPr/>
            </a:pPr>
            <a:r>
              <a:rPr lang="en-US" altLang="en-US" dirty="0"/>
              <a:t>If the process ignores the signal SIGTERM, you can kill it with SIGKILL signal (9) as,</a:t>
            </a:r>
          </a:p>
          <a:p>
            <a:pPr eaLnBrk="1" hangingPunct="1">
              <a:buFontTx/>
              <a:buNone/>
              <a:defRPr/>
            </a:pPr>
            <a:r>
              <a:rPr lang="en-US" altLang="en-US" dirty="0"/>
              <a:t>	$ kill -9 123		OR	$ kill –s KILL 123</a:t>
            </a:r>
          </a:p>
          <a:p>
            <a:pPr eaLnBrk="1" hangingPunct="1">
              <a:defRPr/>
            </a:pPr>
            <a:endParaRPr lang="en-US" altLang="en-US" dirty="0"/>
          </a:p>
        </p:txBody>
      </p:sp>
      <p:sp>
        <p:nvSpPr>
          <p:cNvPr id="76804" name="Slide Number Placeholder 3">
            <a:extLst>
              <a:ext uri="{FF2B5EF4-FFF2-40B4-BE49-F238E27FC236}">
                <a16:creationId xmlns:a16="http://schemas.microsoft.com/office/drawing/2014/main" id="{21ED94D1-5995-4F28-B2A6-55F4C61A479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5D92E6BC-3119-4EAF-A3C0-6921F920E065}" type="slidenum">
              <a:rPr lang="en-US" altLang="en-US" sz="900">
                <a:solidFill>
                  <a:schemeClr val="bg2"/>
                </a:solidFill>
                <a:latin typeface="Arial" panose="020B0604020202020204" pitchFamily="34" charset="0"/>
              </a:rPr>
              <a:pPr/>
              <a:t>58</a:t>
            </a:fld>
            <a:endParaRPr lang="en-US" altLang="en-US" sz="900">
              <a:solidFill>
                <a:schemeClr val="bg2"/>
              </a:solidFill>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22CA4B4-E9A4-47ED-BB79-26B93C7644E4}"/>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Job Control</a:t>
            </a:r>
          </a:p>
        </p:txBody>
      </p:sp>
      <p:sp>
        <p:nvSpPr>
          <p:cNvPr id="71684" name="Rectangle 3">
            <a:extLst>
              <a:ext uri="{FF2B5EF4-FFF2-40B4-BE49-F238E27FC236}">
                <a16:creationId xmlns:a16="http://schemas.microsoft.com/office/drawing/2014/main" id="{102DF093-598F-4519-8CF0-6D9467DB07DE}"/>
              </a:ext>
            </a:extLst>
          </p:cNvPr>
          <p:cNvSpPr>
            <a:spLocks noGrp="1" noChangeArrowheads="1"/>
          </p:cNvSpPr>
          <p:nvPr>
            <p:ph idx="1"/>
          </p:nvPr>
        </p:nvSpPr>
        <p:spPr/>
        <p:txBody>
          <a:bodyPr>
            <a:normAutofit fontScale="92500" lnSpcReduction="20000"/>
          </a:bodyPr>
          <a:lstStyle/>
          <a:p>
            <a:pPr eaLnBrk="1" hangingPunct="1">
              <a:buFontTx/>
              <a:buNone/>
              <a:defRPr/>
            </a:pPr>
            <a:r>
              <a:rPr lang="en-US" altLang="en-US" sz="2400" dirty="0"/>
              <a:t>A job is a group of processes. A job is created by running a </a:t>
            </a:r>
          </a:p>
          <a:p>
            <a:pPr eaLnBrk="1" hangingPunct="1">
              <a:buFontTx/>
              <a:buNone/>
              <a:defRPr/>
            </a:pPr>
            <a:endParaRPr lang="en-US" altLang="en-US" sz="2400" dirty="0"/>
          </a:p>
          <a:p>
            <a:pPr eaLnBrk="1" hangingPunct="1">
              <a:buFontTx/>
              <a:buNone/>
              <a:defRPr/>
            </a:pPr>
            <a:r>
              <a:rPr lang="en-US" altLang="en-US" sz="2400" dirty="0"/>
              <a:t>pipeline of two or more commands. You can use job control </a:t>
            </a:r>
          </a:p>
          <a:p>
            <a:pPr eaLnBrk="1" hangingPunct="1">
              <a:buFontTx/>
              <a:buNone/>
              <a:defRPr/>
            </a:pPr>
            <a:r>
              <a:rPr lang="en-US" altLang="en-US" sz="2400" dirty="0"/>
              <a:t>facilities to,</a:t>
            </a:r>
          </a:p>
          <a:p>
            <a:pPr eaLnBrk="1" hangingPunct="1">
              <a:defRPr/>
            </a:pPr>
            <a:r>
              <a:rPr lang="en-US" altLang="en-US" sz="2400" dirty="0"/>
              <a:t>Relegate a job to the background (</a:t>
            </a:r>
            <a:r>
              <a:rPr lang="en-US" altLang="en-US" sz="2400" dirty="0" err="1"/>
              <a:t>bg</a:t>
            </a:r>
            <a:r>
              <a:rPr lang="en-US" altLang="en-US" sz="2400" dirty="0"/>
              <a:t>)</a:t>
            </a:r>
          </a:p>
          <a:p>
            <a:pPr eaLnBrk="1" hangingPunct="1">
              <a:defRPr/>
            </a:pPr>
            <a:r>
              <a:rPr lang="en-US" altLang="en-US" sz="2400" dirty="0"/>
              <a:t>Bring it back to the foreground (</a:t>
            </a:r>
            <a:r>
              <a:rPr lang="en-US" altLang="en-US" sz="2400" dirty="0" err="1"/>
              <a:t>fg</a:t>
            </a:r>
            <a:r>
              <a:rPr lang="en-US" altLang="en-US" sz="2400" dirty="0"/>
              <a:t>)</a:t>
            </a:r>
          </a:p>
          <a:p>
            <a:pPr eaLnBrk="1" hangingPunct="1">
              <a:defRPr/>
            </a:pPr>
            <a:r>
              <a:rPr lang="en-US" altLang="en-US" sz="2400" dirty="0"/>
              <a:t>List the active jobs (jobs)</a:t>
            </a:r>
          </a:p>
          <a:p>
            <a:pPr eaLnBrk="1" hangingPunct="1">
              <a:defRPr/>
            </a:pPr>
            <a:r>
              <a:rPr lang="en-US" altLang="en-US" sz="2400" dirty="0"/>
              <a:t>Suspend a foreground job (</a:t>
            </a:r>
            <a:r>
              <a:rPr lang="en-US" altLang="en-US" sz="2400" i="1" dirty="0"/>
              <a:t>[Ctrl-z]</a:t>
            </a:r>
            <a:r>
              <a:rPr lang="en-US" altLang="en-US" sz="2400" dirty="0"/>
              <a:t>)</a:t>
            </a:r>
          </a:p>
          <a:p>
            <a:pPr eaLnBrk="1" hangingPunct="1">
              <a:defRPr/>
            </a:pPr>
            <a:r>
              <a:rPr lang="en-US" altLang="en-US" sz="2400" dirty="0"/>
              <a:t>Kill a job (kill)</a:t>
            </a:r>
            <a:endParaRPr lang="en-US" altLang="en-US" sz="2400" i="1" dirty="0"/>
          </a:p>
          <a:p>
            <a:pPr eaLnBrk="1" hangingPunct="1">
              <a:defRPr/>
            </a:pPr>
            <a:endParaRPr lang="en-US" altLang="en-US" sz="2400" dirty="0"/>
          </a:p>
        </p:txBody>
      </p:sp>
      <p:sp>
        <p:nvSpPr>
          <p:cNvPr id="77828" name="Slide Number Placeholder 3">
            <a:extLst>
              <a:ext uri="{FF2B5EF4-FFF2-40B4-BE49-F238E27FC236}">
                <a16:creationId xmlns:a16="http://schemas.microsoft.com/office/drawing/2014/main" id="{D63FD112-A8E1-4D05-B88D-ECE96FB7D26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19E54151-0C62-4AF2-A824-574084C08B7C}" type="slidenum">
              <a:rPr lang="en-US" altLang="en-US" sz="900">
                <a:solidFill>
                  <a:schemeClr val="bg2"/>
                </a:solidFill>
                <a:latin typeface="Arial" panose="020B0604020202020204" pitchFamily="34" charset="0"/>
              </a:rPr>
              <a:pPr/>
              <a:t>59</a:t>
            </a:fld>
            <a:endParaRPr lang="en-US" altLang="en-US" sz="900">
              <a:solidFill>
                <a:schemeClr val="bg2"/>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974E1E4-D42D-40B7-AB3D-4297DFF586F5}"/>
              </a:ext>
            </a:extLst>
          </p:cNvPr>
          <p:cNvSpPr>
            <a:spLocks noGrp="1"/>
          </p:cNvSpPr>
          <p:nvPr>
            <p:ph type="title"/>
          </p:nvPr>
        </p:nvSpPr>
        <p:spPr>
          <a:xfrm>
            <a:off x="457200" y="152400"/>
            <a:ext cx="6553200" cy="758825"/>
          </a:xfrm>
        </p:spPr>
        <p:txBody>
          <a:bodyPr/>
          <a:lstStyle/>
          <a:p>
            <a:pPr eaLnBrk="1" hangingPunct="1"/>
            <a:r>
              <a:rPr lang="en-US" altLang="en-US"/>
              <a:t>Linux History</a:t>
            </a:r>
          </a:p>
        </p:txBody>
      </p:sp>
      <p:sp>
        <p:nvSpPr>
          <p:cNvPr id="11268" name="Content Placeholder 2">
            <a:extLst>
              <a:ext uri="{FF2B5EF4-FFF2-40B4-BE49-F238E27FC236}">
                <a16:creationId xmlns:a16="http://schemas.microsoft.com/office/drawing/2014/main" id="{131650DA-3016-4204-935A-DE839D1F5388}"/>
              </a:ext>
            </a:extLst>
          </p:cNvPr>
          <p:cNvSpPr>
            <a:spLocks noGrp="1"/>
          </p:cNvSpPr>
          <p:nvPr>
            <p:ph idx="1"/>
          </p:nvPr>
        </p:nvSpPr>
        <p:spPr/>
        <p:txBody>
          <a:bodyPr lIns="91440" rIns="91440"/>
          <a:lstStyle/>
          <a:p>
            <a:pPr eaLnBrk="1" hangingPunct="1">
              <a:lnSpc>
                <a:spcPct val="89000"/>
              </a:lnSpc>
              <a:defRPr/>
            </a:pPr>
            <a:r>
              <a:rPr lang="en-GB" altLang="en-US" sz="2400"/>
              <a:t>Linux: free Unix-like kernel</a:t>
            </a:r>
          </a:p>
          <a:p>
            <a:pPr lvl="1" eaLnBrk="1" hangingPunct="1">
              <a:lnSpc>
                <a:spcPct val="89000"/>
              </a:lnSpc>
              <a:defRPr/>
            </a:pPr>
            <a:r>
              <a:rPr lang="en-GB" altLang="en-US" sz="2400"/>
              <a:t>can run almost all programs written for Unix </a:t>
            </a:r>
          </a:p>
          <a:p>
            <a:pPr lvl="1" eaLnBrk="1" hangingPunct="1">
              <a:lnSpc>
                <a:spcPct val="89000"/>
              </a:lnSpc>
              <a:defRPr/>
            </a:pPr>
            <a:r>
              <a:rPr lang="en-GB" altLang="en-US" sz="2400"/>
              <a:t>developed by Linus Torvalds, University of Helsinki, in 1992</a:t>
            </a:r>
          </a:p>
          <a:p>
            <a:pPr lvl="1" eaLnBrk="1" hangingPunct="1">
              <a:lnSpc>
                <a:spcPct val="89000"/>
              </a:lnSpc>
              <a:defRPr/>
            </a:pPr>
            <a:r>
              <a:rPr lang="en-GB" altLang="en-US" sz="2400"/>
              <a:t>small part of usable Linux system</a:t>
            </a:r>
          </a:p>
          <a:p>
            <a:pPr lvl="1" eaLnBrk="1" hangingPunct="1">
              <a:lnSpc>
                <a:spcPct val="89000"/>
              </a:lnSpc>
              <a:buFontTx/>
              <a:buNone/>
              <a:defRPr/>
            </a:pPr>
            <a:endParaRPr lang="en-US" altLang="en-US" sz="2400"/>
          </a:p>
          <a:p>
            <a:pPr lvl="1" eaLnBrk="1" hangingPunct="1">
              <a:lnSpc>
                <a:spcPct val="89000"/>
              </a:lnSpc>
              <a:buFontTx/>
              <a:buNone/>
              <a:defRPr/>
            </a:pPr>
            <a:endParaRPr lang="en-US" altLang="en-US" sz="2400"/>
          </a:p>
        </p:txBody>
      </p:sp>
      <p:sp>
        <p:nvSpPr>
          <p:cNvPr id="17412" name="Slide Number Placeholder 1">
            <a:extLst>
              <a:ext uri="{FF2B5EF4-FFF2-40B4-BE49-F238E27FC236}">
                <a16:creationId xmlns:a16="http://schemas.microsoft.com/office/drawing/2014/main" id="{24DF2C70-A18E-4B35-BDB2-E61286D1C84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4AB9523-BB8C-4709-925A-BD00F87E3853}" type="slidenum">
              <a:rPr lang="en-US" altLang="en-US" sz="900">
                <a:solidFill>
                  <a:schemeClr val="bg2"/>
                </a:solidFill>
                <a:latin typeface="Arial" panose="020B0604020202020204" pitchFamily="34" charset="0"/>
              </a:rPr>
              <a:pPr/>
              <a:t>6</a:t>
            </a:fld>
            <a:endParaRPr lang="en-US" altLang="en-US" sz="900">
              <a:solidFill>
                <a:schemeClr val="bg2"/>
              </a:solidFill>
              <a:latin typeface="Arial" panose="020B0604020202020204" pitchFamily="34" charset="0"/>
            </a:endParaRPr>
          </a:p>
        </p:txBody>
      </p:sp>
      <p:pic>
        <p:nvPicPr>
          <p:cNvPr id="17413" name="Picture 5" descr="Linus_Torvalds.jpeg">
            <a:extLst>
              <a:ext uri="{FF2B5EF4-FFF2-40B4-BE49-F238E27FC236}">
                <a16:creationId xmlns:a16="http://schemas.microsoft.com/office/drawing/2014/main" id="{34BC2FF2-D62F-42EB-978E-458F8CB53B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429000"/>
            <a:ext cx="1905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F988C67-E51D-478B-A2AD-7A57C822FED9}"/>
              </a:ext>
            </a:extLst>
          </p:cNvPr>
          <p:cNvSpPr>
            <a:spLocks noGrp="1" noChangeArrowheads="1"/>
          </p:cNvSpPr>
          <p:nvPr>
            <p:ph type="title"/>
          </p:nvPr>
        </p:nvSpPr>
        <p:spPr>
          <a:xfrm>
            <a:off x="457200" y="152400"/>
            <a:ext cx="6553200" cy="758825"/>
          </a:xfrm>
        </p:spPr>
        <p:txBody>
          <a:bodyPr anchor="b"/>
          <a:lstStyle/>
          <a:p>
            <a:pPr eaLnBrk="1" hangingPunct="1"/>
            <a:r>
              <a:rPr lang="en-US" altLang="en-US"/>
              <a:t>Some more UNIX Utilities (Backup)</a:t>
            </a:r>
            <a:endParaRPr lang="en-US" altLang="en-US">
              <a:cs typeface="Times New Roman" panose="02020603050405020304" pitchFamily="18" charset="0"/>
            </a:endParaRPr>
          </a:p>
        </p:txBody>
      </p:sp>
      <p:sp>
        <p:nvSpPr>
          <p:cNvPr id="72708" name="Rectangle 8">
            <a:extLst>
              <a:ext uri="{FF2B5EF4-FFF2-40B4-BE49-F238E27FC236}">
                <a16:creationId xmlns:a16="http://schemas.microsoft.com/office/drawing/2014/main" id="{1D5B4511-AA7C-4868-ABCF-FF21F07CFF8C}"/>
              </a:ext>
            </a:extLst>
          </p:cNvPr>
          <p:cNvSpPr>
            <a:spLocks noGrp="1" noChangeArrowheads="1"/>
          </p:cNvSpPr>
          <p:nvPr>
            <p:ph idx="1"/>
          </p:nvPr>
        </p:nvSpPr>
        <p:spPr>
          <a:xfrm>
            <a:off x="457200" y="1071563"/>
            <a:ext cx="8229600" cy="4525962"/>
          </a:xfrm>
        </p:spPr>
        <p:txBody>
          <a:bodyPr lIns="91440" rIns="91440"/>
          <a:lstStyle/>
          <a:p>
            <a:pPr eaLnBrk="1" hangingPunct="1">
              <a:defRPr/>
            </a:pPr>
            <a:r>
              <a:rPr lang="en-US" altLang="en-US" sz="1600" dirty="0"/>
              <a:t>The date utility </a:t>
            </a:r>
          </a:p>
          <a:p>
            <a:pPr eaLnBrk="1" hangingPunct="1">
              <a:defRPr/>
            </a:pPr>
            <a:r>
              <a:rPr lang="en-US" altLang="en-US" sz="1600" dirty="0"/>
              <a:t>The </a:t>
            </a:r>
            <a:r>
              <a:rPr lang="en-US" altLang="en-US" sz="1600" dirty="0" err="1"/>
              <a:t>bc</a:t>
            </a:r>
            <a:r>
              <a:rPr lang="en-US" altLang="en-US" sz="1600" dirty="0"/>
              <a:t> utility </a:t>
            </a:r>
          </a:p>
          <a:p>
            <a:pPr eaLnBrk="1" hangingPunct="1">
              <a:defRPr/>
            </a:pPr>
            <a:r>
              <a:rPr lang="en-US" altLang="en-US" sz="1600" dirty="0"/>
              <a:t>The expr utility </a:t>
            </a:r>
          </a:p>
          <a:p>
            <a:pPr eaLnBrk="1" hangingPunct="1">
              <a:defRPr/>
            </a:pPr>
            <a:r>
              <a:rPr lang="en-US" altLang="en-US" sz="1600" dirty="0"/>
              <a:t>The </a:t>
            </a:r>
            <a:r>
              <a:rPr lang="en-US" altLang="en-US" sz="1600" dirty="0" err="1"/>
              <a:t>cal</a:t>
            </a:r>
            <a:r>
              <a:rPr lang="en-US" altLang="en-US" sz="1600" dirty="0"/>
              <a:t>/calendar utilities </a:t>
            </a:r>
          </a:p>
          <a:p>
            <a:pPr eaLnBrk="1" hangingPunct="1">
              <a:defRPr/>
            </a:pPr>
            <a:r>
              <a:rPr lang="en-US" altLang="en-US" sz="1600" dirty="0"/>
              <a:t>The ping utility</a:t>
            </a:r>
          </a:p>
          <a:p>
            <a:pPr eaLnBrk="1" hangingPunct="1">
              <a:buFontTx/>
              <a:buNone/>
              <a:defRPr/>
            </a:pPr>
            <a:r>
              <a:rPr lang="en-US" altLang="en-US" sz="1600" dirty="0"/>
              <a:t>Process Commands</a:t>
            </a:r>
          </a:p>
          <a:p>
            <a:pPr eaLnBrk="1" hangingPunct="1">
              <a:defRPr/>
            </a:pPr>
            <a:r>
              <a:rPr lang="en-US" altLang="en-US" sz="1600" dirty="0"/>
              <a:t>Ps</a:t>
            </a:r>
          </a:p>
          <a:p>
            <a:pPr eaLnBrk="1" hangingPunct="1">
              <a:defRPr/>
            </a:pPr>
            <a:r>
              <a:rPr lang="en-US" altLang="en-US" sz="1600" dirty="0"/>
              <a:t>Kill</a:t>
            </a:r>
          </a:p>
          <a:p>
            <a:pPr eaLnBrk="1" hangingPunct="1">
              <a:defRPr/>
            </a:pPr>
            <a:r>
              <a:rPr lang="en-US" altLang="en-US" sz="1600" dirty="0"/>
              <a:t>Wait </a:t>
            </a:r>
          </a:p>
          <a:p>
            <a:pPr eaLnBrk="1" hangingPunct="1">
              <a:defRPr/>
            </a:pPr>
            <a:r>
              <a:rPr lang="en-US" altLang="en-US" sz="1600" dirty="0"/>
              <a:t>Sleep</a:t>
            </a:r>
          </a:p>
          <a:p>
            <a:pPr eaLnBrk="1" hangingPunct="1">
              <a:defRPr/>
            </a:pPr>
            <a:r>
              <a:rPr lang="en-US" altLang="en-US" sz="1600" dirty="0"/>
              <a:t>top</a:t>
            </a:r>
          </a:p>
        </p:txBody>
      </p:sp>
      <p:sp>
        <p:nvSpPr>
          <p:cNvPr id="78852" name="Slide Number Placeholder 1">
            <a:extLst>
              <a:ext uri="{FF2B5EF4-FFF2-40B4-BE49-F238E27FC236}">
                <a16:creationId xmlns:a16="http://schemas.microsoft.com/office/drawing/2014/main" id="{C5C7281F-884E-4D3B-AC69-2510E158D8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AAD99C6-CC54-4B0D-80A1-09FBE1927D99}" type="slidenum">
              <a:rPr lang="en-US" altLang="en-US" sz="900">
                <a:solidFill>
                  <a:schemeClr val="bg2"/>
                </a:solidFill>
                <a:latin typeface="Arial" panose="020B0604020202020204" pitchFamily="34" charset="0"/>
              </a:rPr>
              <a:pPr/>
              <a:t>60</a:t>
            </a:fld>
            <a:endParaRPr lang="en-US" altLang="en-US" sz="900">
              <a:solidFill>
                <a:schemeClr val="bg2"/>
              </a:solidFill>
              <a:latin typeface="Arial" panose="020B0604020202020204" pitchFamily="34" charset="0"/>
            </a:endParaRPr>
          </a:p>
        </p:txBody>
      </p:sp>
      <p:sp>
        <p:nvSpPr>
          <p:cNvPr id="78853" name="Rectangle 9">
            <a:extLst>
              <a:ext uri="{FF2B5EF4-FFF2-40B4-BE49-F238E27FC236}">
                <a16:creationId xmlns:a16="http://schemas.microsoft.com/office/drawing/2014/main" id="{CBAA79C0-5902-4C5B-8C4D-E3325F93CB22}"/>
              </a:ext>
            </a:extLst>
          </p:cNvPr>
          <p:cNvSpPr>
            <a:spLocks noGrp="1" noChangeArrowheads="1"/>
          </p:cNvSpPr>
          <p:nvPr>
            <p:ph type="body" sz="half" idx="4294967295"/>
          </p:nvPr>
        </p:nvSpPr>
        <p:spPr bwMode="auto">
          <a:xfrm>
            <a:off x="4659313" y="973138"/>
            <a:ext cx="4484687" cy="5210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uname utility </a:t>
            </a:r>
          </a:p>
          <a:p>
            <a:pPr eaLnBrk="1" hangingPunct="1"/>
            <a:r>
              <a:rPr lang="en-US" altLang="en-US" sz="1600"/>
              <a:t>The finger utility </a:t>
            </a:r>
          </a:p>
          <a:p>
            <a:pPr eaLnBrk="1" hangingPunct="1"/>
            <a:r>
              <a:rPr lang="en-US" altLang="en-US" sz="1600"/>
              <a:t>The clear utility </a:t>
            </a:r>
          </a:p>
          <a:p>
            <a:pPr eaLnBrk="1" hangingPunct="1">
              <a:buFontTx/>
              <a:buNone/>
            </a:pPr>
            <a:endParaRPr lang="en-US" altLang="en-US" sz="1600"/>
          </a:p>
          <a:p>
            <a:pPr eaLnBrk="1" hangingPunct="1">
              <a:buFontTx/>
              <a:buNone/>
            </a:pPr>
            <a:endParaRPr lang="en-US" altLang="en-US" sz="1600"/>
          </a:p>
          <a:p>
            <a:pPr eaLnBrk="1" hangingPunct="1">
              <a:buFontTx/>
              <a:buNone/>
            </a:pPr>
            <a:endParaRPr lang="en-US" altLang="en-US" sz="1600"/>
          </a:p>
          <a:p>
            <a:pPr eaLnBrk="1" hangingPunct="1">
              <a:buFontTx/>
              <a:buNone/>
            </a:pPr>
            <a:r>
              <a:rPr lang="en-US" altLang="en-US" sz="1600"/>
              <a:t>Process State</a:t>
            </a:r>
          </a:p>
          <a:p>
            <a:pPr eaLnBrk="1" hangingPunct="1">
              <a:buFontTx/>
              <a:buNone/>
            </a:pPr>
            <a:r>
              <a:rPr lang="en-US" altLang="en-US" sz="1600"/>
              <a:t>Kill Process</a:t>
            </a:r>
          </a:p>
          <a:p>
            <a:pPr eaLnBrk="1" hangingPunct="1">
              <a:buFontTx/>
              <a:buNone/>
            </a:pPr>
            <a:r>
              <a:rPr lang="en-US" altLang="en-US" sz="1600"/>
              <a:t>Parent Wait for children</a:t>
            </a:r>
          </a:p>
          <a:p>
            <a:pPr eaLnBrk="1" hangingPunct="1">
              <a:buFontTx/>
              <a:buNone/>
            </a:pPr>
            <a:r>
              <a:rPr lang="en-US" altLang="en-US" sz="1600"/>
              <a:t>Sleep</a:t>
            </a:r>
          </a:p>
          <a:p>
            <a:pPr eaLnBrk="1" hangingPunct="1">
              <a:buFontTx/>
              <a:buNone/>
            </a:pPr>
            <a:r>
              <a:rPr lang="en-US" altLang="en-US" sz="1600"/>
              <a:t>All the user status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C86295A-531D-44E9-8D26-965700719465}"/>
              </a:ext>
            </a:extLst>
          </p:cNvPr>
          <p:cNvSpPr>
            <a:spLocks noGrp="1" noChangeArrowheads="1"/>
          </p:cNvSpPr>
          <p:nvPr>
            <p:ph type="title"/>
          </p:nvPr>
        </p:nvSpPr>
        <p:spPr>
          <a:xfrm>
            <a:off x="457200" y="152400"/>
            <a:ext cx="6553200" cy="758825"/>
          </a:xfrm>
        </p:spPr>
        <p:txBody>
          <a:bodyPr/>
          <a:lstStyle/>
          <a:p>
            <a:pPr eaLnBrk="1" hangingPunct="1"/>
            <a:r>
              <a:rPr lang="en-US" altLang="en-US"/>
              <a:t>Cron</a:t>
            </a:r>
          </a:p>
        </p:txBody>
      </p:sp>
      <p:sp>
        <p:nvSpPr>
          <p:cNvPr id="73732" name="Rectangle 3">
            <a:extLst>
              <a:ext uri="{FF2B5EF4-FFF2-40B4-BE49-F238E27FC236}">
                <a16:creationId xmlns:a16="http://schemas.microsoft.com/office/drawing/2014/main" id="{D0FBC90B-57F2-4AA9-9680-B61BAEE0350C}"/>
              </a:ext>
            </a:extLst>
          </p:cNvPr>
          <p:cNvSpPr>
            <a:spLocks noGrp="1" noChangeArrowheads="1"/>
          </p:cNvSpPr>
          <p:nvPr>
            <p:ph idx="1"/>
          </p:nvPr>
        </p:nvSpPr>
        <p:spPr/>
        <p:txBody>
          <a:bodyPr>
            <a:normAutofit fontScale="85000" lnSpcReduction="20000"/>
          </a:bodyPr>
          <a:lstStyle/>
          <a:p>
            <a:pPr eaLnBrk="1" hangingPunct="1">
              <a:defRPr/>
            </a:pPr>
            <a:r>
              <a:rPr lang="en-US" altLang="en-US" i="1" dirty="0" err="1"/>
              <a:t>cron</a:t>
            </a:r>
            <a:r>
              <a:rPr lang="en-US" altLang="en-US" dirty="0"/>
              <a:t> looks for instructions to be performed in a control file in</a:t>
            </a:r>
          </a:p>
          <a:p>
            <a:pPr eaLnBrk="1" hangingPunct="1">
              <a:defRPr/>
            </a:pPr>
            <a:r>
              <a:rPr lang="en-US" altLang="en-US" dirty="0"/>
              <a:t>	/</a:t>
            </a:r>
            <a:r>
              <a:rPr lang="en-US" altLang="en-US" dirty="0" err="1"/>
              <a:t>var</a:t>
            </a:r>
            <a:r>
              <a:rPr lang="en-US" altLang="en-US" dirty="0"/>
              <a:t>/spool/</a:t>
            </a:r>
            <a:r>
              <a:rPr lang="en-US" altLang="en-US" dirty="0" err="1"/>
              <a:t>cron</a:t>
            </a:r>
            <a:r>
              <a:rPr lang="en-US" altLang="en-US" dirty="0"/>
              <a:t>/</a:t>
            </a:r>
            <a:r>
              <a:rPr lang="en-US" altLang="en-US" dirty="0" err="1"/>
              <a:t>crontabs</a:t>
            </a:r>
            <a:endParaRPr lang="en-US" altLang="en-US" dirty="0"/>
          </a:p>
          <a:p>
            <a:pPr eaLnBrk="1" hangingPunct="1">
              <a:defRPr/>
            </a:pPr>
            <a:r>
              <a:rPr lang="en-US" altLang="en-US" dirty="0"/>
              <a:t>After executing them, it goes back to sleep, only to wake up the next minute.</a:t>
            </a:r>
          </a:p>
          <a:p>
            <a:pPr eaLnBrk="1" hangingPunct="1">
              <a:defRPr/>
            </a:pPr>
            <a:endParaRPr lang="en-US" altLang="en-US" dirty="0"/>
          </a:p>
          <a:p>
            <a:pPr eaLnBrk="1" hangingPunct="1">
              <a:defRPr/>
            </a:pPr>
            <a:r>
              <a:rPr lang="en-US" altLang="en-US" dirty="0"/>
              <a:t>To a create a </a:t>
            </a:r>
            <a:r>
              <a:rPr lang="en-US" altLang="en-US" dirty="0" err="1"/>
              <a:t>crontab</a:t>
            </a:r>
            <a:r>
              <a:rPr lang="en-US" altLang="en-US" dirty="0"/>
              <a:t> file,</a:t>
            </a:r>
          </a:p>
          <a:p>
            <a:pPr eaLnBrk="1" hangingPunct="1">
              <a:defRPr/>
            </a:pPr>
            <a:r>
              <a:rPr lang="en-US" altLang="en-US" dirty="0"/>
              <a:t>	First use a editor to create a </a:t>
            </a:r>
            <a:r>
              <a:rPr lang="en-US" altLang="en-US" dirty="0" err="1"/>
              <a:t>crontab</a:t>
            </a:r>
            <a:r>
              <a:rPr lang="en-US" altLang="en-US" dirty="0"/>
              <a:t> file say cron.txt</a:t>
            </a:r>
          </a:p>
          <a:p>
            <a:pPr eaLnBrk="1" hangingPunct="1">
              <a:defRPr/>
            </a:pPr>
            <a:r>
              <a:rPr lang="en-US" altLang="en-US" dirty="0"/>
              <a:t>	Next use </a:t>
            </a:r>
            <a:r>
              <a:rPr lang="en-US" altLang="en-US" dirty="0" err="1"/>
              <a:t>crontab</a:t>
            </a:r>
            <a:r>
              <a:rPr lang="en-US" altLang="en-US" dirty="0"/>
              <a:t> command to place the file in the directory containing </a:t>
            </a:r>
            <a:r>
              <a:rPr lang="en-US" altLang="en-US" dirty="0" err="1"/>
              <a:t>crontab</a:t>
            </a:r>
            <a:r>
              <a:rPr lang="en-US" altLang="en-US" dirty="0"/>
              <a:t> files. </a:t>
            </a:r>
            <a:r>
              <a:rPr lang="en-US" altLang="en-US" dirty="0" err="1"/>
              <a:t>crontab</a:t>
            </a:r>
            <a:r>
              <a:rPr lang="en-US" altLang="en-US" dirty="0"/>
              <a:t> will create a file with filename same as user name and places it in /</a:t>
            </a:r>
            <a:r>
              <a:rPr lang="en-US" altLang="en-US" dirty="0" err="1"/>
              <a:t>var</a:t>
            </a:r>
            <a:r>
              <a:rPr lang="en-US" altLang="en-US" dirty="0"/>
              <a:t>/spool/</a:t>
            </a:r>
            <a:r>
              <a:rPr lang="en-US" altLang="en-US" dirty="0" err="1"/>
              <a:t>cron</a:t>
            </a:r>
            <a:r>
              <a:rPr lang="en-US" altLang="en-US" dirty="0"/>
              <a:t>/</a:t>
            </a:r>
            <a:r>
              <a:rPr lang="en-US" altLang="en-US" dirty="0" err="1"/>
              <a:t>crontabs</a:t>
            </a:r>
            <a:r>
              <a:rPr lang="en-US" altLang="en-US" dirty="0"/>
              <a:t> directory.</a:t>
            </a:r>
          </a:p>
          <a:p>
            <a:pPr eaLnBrk="1" hangingPunct="1">
              <a:defRPr/>
            </a:pPr>
            <a:endParaRPr lang="en-US" altLang="en-US" dirty="0"/>
          </a:p>
          <a:p>
            <a:pPr eaLnBrk="1" hangingPunct="1">
              <a:defRPr/>
            </a:pPr>
            <a:r>
              <a:rPr lang="en-US" altLang="en-US" dirty="0"/>
              <a:t>Alternately you can use </a:t>
            </a:r>
            <a:r>
              <a:rPr lang="en-US" altLang="en-US" dirty="0" err="1"/>
              <a:t>crontab</a:t>
            </a:r>
            <a:r>
              <a:rPr lang="en-US" altLang="en-US" dirty="0"/>
              <a:t> with –e option.</a:t>
            </a:r>
          </a:p>
          <a:p>
            <a:pPr eaLnBrk="1" hangingPunct="1">
              <a:defRPr/>
            </a:pPr>
            <a:endParaRPr lang="en-US" altLang="en-US" dirty="0"/>
          </a:p>
          <a:p>
            <a:pPr eaLnBrk="1" hangingPunct="1">
              <a:defRPr/>
            </a:pPr>
            <a:r>
              <a:rPr lang="en-US" altLang="en-US" dirty="0"/>
              <a:t>You can see the contents of your </a:t>
            </a:r>
            <a:r>
              <a:rPr lang="en-US" altLang="en-US" dirty="0" err="1"/>
              <a:t>crontab</a:t>
            </a:r>
            <a:r>
              <a:rPr lang="en-US" altLang="en-US" dirty="0"/>
              <a:t> file with </a:t>
            </a:r>
            <a:r>
              <a:rPr lang="en-US" altLang="en-US" dirty="0" err="1"/>
              <a:t>crontab</a:t>
            </a:r>
            <a:r>
              <a:rPr lang="en-US" altLang="en-US" dirty="0"/>
              <a:t> –l and remove them with </a:t>
            </a:r>
            <a:r>
              <a:rPr lang="en-US" altLang="en-US" dirty="0" err="1"/>
              <a:t>crontab</a:t>
            </a:r>
            <a:r>
              <a:rPr lang="en-US" altLang="en-US" dirty="0"/>
              <a:t> –r.</a:t>
            </a:r>
          </a:p>
          <a:p>
            <a:pPr eaLnBrk="1" hangingPunct="1">
              <a:defRPr/>
            </a:pPr>
            <a:endParaRPr lang="en-US" altLang="en-US" dirty="0"/>
          </a:p>
        </p:txBody>
      </p:sp>
      <p:sp>
        <p:nvSpPr>
          <p:cNvPr id="79876" name="Slide Number Placeholder 3">
            <a:extLst>
              <a:ext uri="{FF2B5EF4-FFF2-40B4-BE49-F238E27FC236}">
                <a16:creationId xmlns:a16="http://schemas.microsoft.com/office/drawing/2014/main" id="{693DE2B6-5389-4F3A-88F2-6D83554C59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AA2E7C87-D957-4569-96D2-DF5A92C6E238}" type="slidenum">
              <a:rPr lang="en-US" altLang="en-US" sz="900">
                <a:solidFill>
                  <a:schemeClr val="bg2"/>
                </a:solidFill>
                <a:latin typeface="Arial" panose="020B0604020202020204" pitchFamily="34" charset="0"/>
              </a:rPr>
              <a:pPr/>
              <a:t>61</a:t>
            </a:fld>
            <a:endParaRPr lang="en-US" altLang="en-US" sz="900">
              <a:solidFill>
                <a:schemeClr val="bg2"/>
              </a:solidFill>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0A644363-775A-4B1B-9D67-2E6C60044298}"/>
              </a:ext>
            </a:extLst>
          </p:cNvPr>
          <p:cNvSpPr>
            <a:spLocks noGrp="1" noChangeArrowheads="1"/>
          </p:cNvSpPr>
          <p:nvPr>
            <p:ph type="title"/>
          </p:nvPr>
        </p:nvSpPr>
        <p:spPr>
          <a:xfrm>
            <a:off x="457200" y="152400"/>
            <a:ext cx="6553200" cy="758825"/>
          </a:xfrm>
        </p:spPr>
        <p:txBody>
          <a:bodyPr/>
          <a:lstStyle/>
          <a:p>
            <a:pPr eaLnBrk="1" hangingPunct="1"/>
            <a:r>
              <a:rPr lang="en-US" altLang="en-US"/>
              <a:t>A typical entry in crontab file</a:t>
            </a:r>
          </a:p>
        </p:txBody>
      </p:sp>
      <p:sp>
        <p:nvSpPr>
          <p:cNvPr id="74756" name="Rectangle 3">
            <a:extLst>
              <a:ext uri="{FF2B5EF4-FFF2-40B4-BE49-F238E27FC236}">
                <a16:creationId xmlns:a16="http://schemas.microsoft.com/office/drawing/2014/main" id="{571C68DD-A18B-4EA5-8956-794444E14824}"/>
              </a:ext>
            </a:extLst>
          </p:cNvPr>
          <p:cNvSpPr>
            <a:spLocks noGrp="1" noChangeArrowheads="1"/>
          </p:cNvSpPr>
          <p:nvPr>
            <p:ph idx="1"/>
          </p:nvPr>
        </p:nvSpPr>
        <p:spPr/>
        <p:txBody>
          <a:bodyPr/>
          <a:lstStyle/>
          <a:p>
            <a:pPr eaLnBrk="1" hangingPunct="1">
              <a:spcBef>
                <a:spcPct val="0"/>
              </a:spcBef>
              <a:buFontTx/>
              <a:buNone/>
              <a:defRPr/>
            </a:pPr>
            <a:r>
              <a:rPr lang="en-US" altLang="en-US"/>
              <a:t>minute hour day-of-month month-of-year day-of-week command</a:t>
            </a:r>
          </a:p>
          <a:p>
            <a:pPr eaLnBrk="1" hangingPunct="1">
              <a:defRPr/>
            </a:pPr>
            <a:endParaRPr lang="en-US" altLang="en-US"/>
          </a:p>
          <a:p>
            <a:pPr eaLnBrk="1" hangingPunct="1">
              <a:buFontTx/>
              <a:buNone/>
              <a:defRPr/>
            </a:pPr>
            <a:r>
              <a:rPr lang="en-US" altLang="en-US"/>
              <a:t>Time-Field Options for the crontab Command</a:t>
            </a:r>
          </a:p>
          <a:p>
            <a:pPr eaLnBrk="1" hangingPunct="1">
              <a:defRPr/>
            </a:pPr>
            <a:endParaRPr lang="en-US" altLang="en-US"/>
          </a:p>
          <a:p>
            <a:pPr eaLnBrk="1" hangingPunct="1">
              <a:buFontTx/>
              <a:buNone/>
              <a:defRPr/>
            </a:pPr>
            <a:r>
              <a:rPr lang="en-US" altLang="en-US"/>
              <a:t>Field 		Range</a:t>
            </a:r>
          </a:p>
          <a:p>
            <a:pPr eaLnBrk="1" hangingPunct="1">
              <a:buFontTx/>
              <a:buNone/>
              <a:defRPr/>
            </a:pPr>
            <a:r>
              <a:rPr lang="en-US" altLang="en-US"/>
              <a:t>-----------------------------------------------------------------------------------------------</a:t>
            </a:r>
          </a:p>
          <a:p>
            <a:pPr eaLnBrk="1" hangingPunct="1">
              <a:buFontTx/>
              <a:buNone/>
              <a:defRPr/>
            </a:pPr>
            <a:r>
              <a:rPr lang="en-US" altLang="en-US" i="1"/>
              <a:t>minute 		</a:t>
            </a:r>
            <a:r>
              <a:rPr lang="en-US" altLang="en-US"/>
              <a:t>00 through 59	 Number of minutes after the hour </a:t>
            </a:r>
          </a:p>
          <a:p>
            <a:pPr eaLnBrk="1" hangingPunct="1">
              <a:buFontTx/>
              <a:buNone/>
              <a:defRPr/>
            </a:pPr>
            <a:r>
              <a:rPr lang="en-US" altLang="en-US" i="1"/>
              <a:t>hour 		</a:t>
            </a:r>
            <a:r>
              <a:rPr lang="en-US" altLang="en-US"/>
              <a:t>00 through 23 (midnight is 00)</a:t>
            </a:r>
          </a:p>
          <a:p>
            <a:pPr eaLnBrk="1" hangingPunct="1">
              <a:buFontTx/>
              <a:buNone/>
              <a:defRPr/>
            </a:pPr>
            <a:r>
              <a:rPr lang="en-US" altLang="en-US" i="1"/>
              <a:t>day-of-month 	</a:t>
            </a:r>
            <a:r>
              <a:rPr lang="en-US" altLang="en-US"/>
              <a:t>01 through 31</a:t>
            </a:r>
          </a:p>
          <a:p>
            <a:pPr eaLnBrk="1" hangingPunct="1">
              <a:buFontTx/>
              <a:buNone/>
              <a:defRPr/>
            </a:pPr>
            <a:r>
              <a:rPr lang="en-US" altLang="en-US" i="1"/>
              <a:t>month-of-year	</a:t>
            </a:r>
            <a:r>
              <a:rPr lang="en-US" altLang="en-US"/>
              <a:t>01 through 12</a:t>
            </a:r>
          </a:p>
          <a:p>
            <a:pPr eaLnBrk="1" hangingPunct="1">
              <a:buFontTx/>
              <a:buNone/>
              <a:defRPr/>
            </a:pPr>
            <a:r>
              <a:rPr lang="en-US" altLang="en-US" i="1"/>
              <a:t>day-of-week 	</a:t>
            </a:r>
            <a:r>
              <a:rPr lang="en-US" altLang="en-US"/>
              <a:t>01 through 07 (Monday is 01, Sunday is 07)</a:t>
            </a:r>
          </a:p>
          <a:p>
            <a:pPr eaLnBrk="1" hangingPunct="1">
              <a:buFontTx/>
              <a:buNone/>
              <a:defRPr/>
            </a:pPr>
            <a:r>
              <a:rPr lang="en-US" altLang="en-US"/>
              <a:t>-----------------------------------------------------------------------------------------------</a:t>
            </a:r>
          </a:p>
          <a:p>
            <a:pPr eaLnBrk="1" hangingPunct="1">
              <a:buFontTx/>
              <a:buNone/>
              <a:defRPr/>
            </a:pPr>
            <a:endParaRPr lang="en-US" altLang="en-US"/>
          </a:p>
          <a:p>
            <a:pPr eaLnBrk="1" hangingPunct="1">
              <a:spcBef>
                <a:spcPct val="0"/>
              </a:spcBef>
              <a:buFontTx/>
              <a:buNone/>
              <a:defRPr/>
            </a:pPr>
            <a:r>
              <a:rPr lang="en-US" altLang="en-US"/>
              <a:t>The first five fields are time option fields. You must specify all five of these fields. Use an asterisk (*) in a field if you want to ignore that field.</a:t>
            </a:r>
          </a:p>
          <a:p>
            <a:pPr eaLnBrk="1" hangingPunct="1">
              <a:buFontTx/>
              <a:buNone/>
              <a:defRPr/>
            </a:pPr>
            <a:endParaRPr lang="en-US" altLang="en-US"/>
          </a:p>
        </p:txBody>
      </p:sp>
      <p:sp>
        <p:nvSpPr>
          <p:cNvPr id="80900" name="Slide Number Placeholder 3">
            <a:extLst>
              <a:ext uri="{FF2B5EF4-FFF2-40B4-BE49-F238E27FC236}">
                <a16:creationId xmlns:a16="http://schemas.microsoft.com/office/drawing/2014/main" id="{85A0077E-68E7-4133-8F0F-79729D9CA9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271F14B-4743-4359-9BC4-04FE05B619A2}" type="slidenum">
              <a:rPr lang="en-US" altLang="en-US" sz="900">
                <a:solidFill>
                  <a:schemeClr val="bg2"/>
                </a:solidFill>
                <a:latin typeface="Arial" panose="020B0604020202020204" pitchFamily="34" charset="0"/>
              </a:rPr>
              <a:pPr/>
              <a:t>62</a:t>
            </a:fld>
            <a:endParaRPr lang="en-US" altLang="en-US" sz="900">
              <a:solidFill>
                <a:schemeClr val="bg2"/>
              </a:solidFill>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D80C8C66-127A-4193-9FC1-1EF7C29503A0}"/>
              </a:ext>
            </a:extLst>
          </p:cNvPr>
          <p:cNvSpPr>
            <a:spLocks noGrp="1" noChangeArrowheads="1"/>
          </p:cNvSpPr>
          <p:nvPr>
            <p:ph type="title"/>
          </p:nvPr>
        </p:nvSpPr>
        <p:spPr>
          <a:xfrm>
            <a:off x="457200" y="152400"/>
            <a:ext cx="6553200" cy="758825"/>
          </a:xfrm>
        </p:spPr>
        <p:txBody>
          <a:bodyPr anchor="b">
            <a:normAutofit fontScale="90000"/>
          </a:bodyPr>
          <a:lstStyle/>
          <a:p>
            <a:pPr eaLnBrk="1" hangingPunct="1">
              <a:defRPr/>
            </a:pP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r>
              <a:rPr lang="en-US" altLang="en-US" dirty="0"/>
              <a:t>A typical entry in </a:t>
            </a:r>
            <a:r>
              <a:rPr lang="en-US" altLang="en-US" dirty="0" err="1"/>
              <a:t>crontab</a:t>
            </a:r>
            <a:r>
              <a:rPr lang="en-US" altLang="en-US" dirty="0"/>
              <a:t> file</a:t>
            </a:r>
            <a:br>
              <a:rPr lang="en-US" altLang="en-US" dirty="0"/>
            </a:br>
            <a:endParaRPr lang="en-US" altLang="en-US" dirty="0"/>
          </a:p>
        </p:txBody>
      </p:sp>
      <p:sp>
        <p:nvSpPr>
          <p:cNvPr id="75780" name="Rectangle 3">
            <a:extLst>
              <a:ext uri="{FF2B5EF4-FFF2-40B4-BE49-F238E27FC236}">
                <a16:creationId xmlns:a16="http://schemas.microsoft.com/office/drawing/2014/main" id="{BB9576CA-BAD1-4C27-B949-DB0BBAC7797A}"/>
              </a:ext>
            </a:extLst>
          </p:cNvPr>
          <p:cNvSpPr>
            <a:spLocks noGrp="1" noChangeArrowheads="1"/>
          </p:cNvSpPr>
          <p:nvPr>
            <p:ph idx="1"/>
          </p:nvPr>
        </p:nvSpPr>
        <p:spPr/>
        <p:txBody>
          <a:bodyPr/>
          <a:lstStyle/>
          <a:p>
            <a:pPr eaLnBrk="1" hangingPunct="1">
              <a:defRPr/>
            </a:pPr>
            <a:r>
              <a:rPr lang="en-US" altLang="en-US" dirty="0"/>
              <a:t>00-10 17 * 3.6.9.12 5 find / -newer .</a:t>
            </a:r>
            <a:r>
              <a:rPr lang="en-US" altLang="en-US" dirty="0" err="1"/>
              <a:t>last_time</a:t>
            </a:r>
            <a:r>
              <a:rPr lang="en-US" altLang="en-US" dirty="0"/>
              <a:t> –print &gt;</a:t>
            </a:r>
            <a:r>
              <a:rPr lang="en-US" altLang="en-US" dirty="0" err="1"/>
              <a:t>backuplist</a:t>
            </a:r>
            <a:endParaRPr lang="en-US" altLang="en-US" dirty="0"/>
          </a:p>
          <a:p>
            <a:pPr eaLnBrk="1" hangingPunct="1">
              <a:defRPr/>
            </a:pPr>
            <a:endParaRPr lang="en-US" altLang="en-US" dirty="0"/>
          </a:p>
          <a:p>
            <a:pPr eaLnBrk="1" hangingPunct="1">
              <a:spcBef>
                <a:spcPct val="0"/>
              </a:spcBef>
              <a:buFontTx/>
              <a:buNone/>
              <a:defRPr/>
            </a:pPr>
            <a:r>
              <a:rPr lang="en-US" altLang="en-US" dirty="0"/>
              <a:t>The find command will be executed very minute in the first 10 minutes after 5 p.m. every Friday of the months March, June, September and December of every year.</a:t>
            </a:r>
          </a:p>
          <a:p>
            <a:pPr eaLnBrk="1" hangingPunct="1">
              <a:spcBef>
                <a:spcPct val="0"/>
              </a:spcBef>
              <a:buFontTx/>
              <a:buNone/>
              <a:defRPr/>
            </a:pPr>
            <a:endParaRPr lang="en-US" altLang="en-US" dirty="0"/>
          </a:p>
          <a:p>
            <a:pPr eaLnBrk="1" hangingPunct="1">
              <a:spcBef>
                <a:spcPct val="0"/>
              </a:spcBef>
              <a:buFontTx/>
              <a:buNone/>
              <a:defRPr/>
            </a:pPr>
            <a:r>
              <a:rPr lang="en-US" altLang="en-US" dirty="0"/>
              <a:t>To sort a file named /</a:t>
            </a:r>
            <a:r>
              <a:rPr lang="en-US" altLang="en-US" dirty="0" err="1"/>
              <a:t>usr</a:t>
            </a:r>
            <a:r>
              <a:rPr lang="en-US" altLang="en-US" dirty="0"/>
              <a:t>/</a:t>
            </a:r>
            <a:r>
              <a:rPr lang="en-US" altLang="en-US" dirty="0" err="1"/>
              <a:t>wwr</a:t>
            </a:r>
            <a:r>
              <a:rPr lang="en-US" altLang="en-US" dirty="0"/>
              <a:t>/sales/weekly and mail the output to a user named </a:t>
            </a:r>
            <a:r>
              <a:rPr lang="en-US" altLang="en-US" dirty="0" err="1"/>
              <a:t>srm</a:t>
            </a:r>
            <a:r>
              <a:rPr lang="en-US" altLang="en-US" dirty="0"/>
              <a:t> at 7:30 a.m. each Monday,</a:t>
            </a:r>
          </a:p>
          <a:p>
            <a:pPr eaLnBrk="1" hangingPunct="1">
              <a:spcBef>
                <a:spcPct val="0"/>
              </a:spcBef>
              <a:buFontTx/>
              <a:buNone/>
              <a:defRPr/>
            </a:pPr>
            <a:endParaRPr lang="en-US" altLang="en-US" dirty="0"/>
          </a:p>
          <a:p>
            <a:pPr eaLnBrk="1" hangingPunct="1">
              <a:spcBef>
                <a:spcPct val="0"/>
              </a:spcBef>
              <a:buFontTx/>
              <a:buNone/>
              <a:defRPr/>
            </a:pPr>
            <a:r>
              <a:rPr lang="en-US" altLang="en-US" dirty="0"/>
              <a:t>30 07 * * 01 sort /</a:t>
            </a:r>
            <a:r>
              <a:rPr lang="en-US" altLang="en-US" dirty="0" err="1"/>
              <a:t>usr</a:t>
            </a:r>
            <a:r>
              <a:rPr lang="en-US" altLang="en-US" dirty="0"/>
              <a:t>/</a:t>
            </a:r>
            <a:r>
              <a:rPr lang="en-US" altLang="en-US" dirty="0" err="1"/>
              <a:t>wwr</a:t>
            </a:r>
            <a:r>
              <a:rPr lang="en-US" altLang="en-US" dirty="0"/>
              <a:t>/sales/weekly |mail -</a:t>
            </a:r>
            <a:r>
              <a:rPr lang="en-US" altLang="en-US" dirty="0" err="1"/>
              <a:t>s”Weekly</a:t>
            </a:r>
            <a:r>
              <a:rPr lang="en-US" altLang="en-US" dirty="0"/>
              <a:t> Sales” </a:t>
            </a:r>
            <a:r>
              <a:rPr lang="en-US" altLang="en-US" dirty="0" err="1"/>
              <a:t>srm</a:t>
            </a:r>
            <a:endParaRPr lang="en-US" altLang="en-US" dirty="0"/>
          </a:p>
          <a:p>
            <a:pPr eaLnBrk="1" hangingPunct="1">
              <a:spcBef>
                <a:spcPct val="0"/>
              </a:spcBef>
              <a:buFontTx/>
              <a:buNone/>
              <a:defRPr/>
            </a:pPr>
            <a:endParaRPr lang="en-US" altLang="en-US" dirty="0"/>
          </a:p>
          <a:p>
            <a:pPr eaLnBrk="1" hangingPunct="1">
              <a:defRPr/>
            </a:pPr>
            <a:endParaRPr lang="en-US" altLang="en-US" dirty="0"/>
          </a:p>
        </p:txBody>
      </p:sp>
      <p:sp>
        <p:nvSpPr>
          <p:cNvPr id="81924" name="Slide Number Placeholder 3">
            <a:extLst>
              <a:ext uri="{FF2B5EF4-FFF2-40B4-BE49-F238E27FC236}">
                <a16:creationId xmlns:a16="http://schemas.microsoft.com/office/drawing/2014/main" id="{7E6451EE-8E9D-437B-A835-BE5CC60A6E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DC2A915-F75B-4DD8-8ADD-EF835A15CD11}" type="slidenum">
              <a:rPr lang="en-US" altLang="en-US" sz="900">
                <a:solidFill>
                  <a:schemeClr val="bg2"/>
                </a:solidFill>
                <a:latin typeface="Arial" panose="020B0604020202020204" pitchFamily="34" charset="0"/>
              </a:rPr>
              <a:pPr/>
              <a:t>63</a:t>
            </a:fld>
            <a:endParaRPr lang="en-US" altLang="en-US" sz="900">
              <a:solidFill>
                <a:schemeClr val="bg2"/>
              </a:solidFill>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1A7A555-BE78-4950-9F1E-C99DA6415C4C}"/>
              </a:ext>
            </a:extLst>
          </p:cNvPr>
          <p:cNvSpPr>
            <a:spLocks noGrp="1" noChangeArrowheads="1"/>
          </p:cNvSpPr>
          <p:nvPr>
            <p:ph type="title"/>
          </p:nvPr>
        </p:nvSpPr>
        <p:spPr>
          <a:xfrm>
            <a:off x="457200" y="152400"/>
            <a:ext cx="6553200" cy="758825"/>
          </a:xfrm>
        </p:spPr>
        <p:txBody>
          <a:bodyPr/>
          <a:lstStyle/>
          <a:p>
            <a:pPr eaLnBrk="1" hangingPunct="1"/>
            <a:r>
              <a:rPr lang="en-US" altLang="en-US" sz="1800"/>
              <a:t>Customizing the Environment</a:t>
            </a:r>
          </a:p>
        </p:txBody>
      </p:sp>
      <p:sp>
        <p:nvSpPr>
          <p:cNvPr id="76804" name="Rectangle 3">
            <a:extLst>
              <a:ext uri="{FF2B5EF4-FFF2-40B4-BE49-F238E27FC236}">
                <a16:creationId xmlns:a16="http://schemas.microsoft.com/office/drawing/2014/main" id="{FC7787D9-D1AA-4DE9-9138-319E154AF7D2}"/>
              </a:ext>
            </a:extLst>
          </p:cNvPr>
          <p:cNvSpPr>
            <a:spLocks noGrp="1" noChangeArrowheads="1"/>
          </p:cNvSpPr>
          <p:nvPr>
            <p:ph idx="1"/>
          </p:nvPr>
        </p:nvSpPr>
        <p:spPr/>
        <p:txBody>
          <a:bodyPr>
            <a:normAutofit fontScale="70000" lnSpcReduction="20000"/>
          </a:bodyPr>
          <a:lstStyle/>
          <a:p>
            <a:pPr eaLnBrk="1" hangingPunct="1">
              <a:buFontTx/>
              <a:buNone/>
              <a:defRPr/>
            </a:pPr>
            <a:r>
              <a:rPr lang="en-US" altLang="en-US" dirty="0"/>
              <a:t>The Shell</a:t>
            </a:r>
          </a:p>
          <a:p>
            <a:pPr eaLnBrk="1" hangingPunct="1">
              <a:buFontTx/>
              <a:buNone/>
              <a:defRPr/>
            </a:pPr>
            <a:endParaRPr lang="en-US" altLang="en-US" dirty="0"/>
          </a:p>
          <a:p>
            <a:pPr eaLnBrk="1" hangingPunct="1">
              <a:defRPr/>
            </a:pPr>
            <a:r>
              <a:rPr lang="en-US" altLang="en-US" dirty="0"/>
              <a:t>UNIX shell is both an interpreter and a scripting language.</a:t>
            </a:r>
          </a:p>
          <a:p>
            <a:pPr eaLnBrk="1" hangingPunct="1">
              <a:defRPr/>
            </a:pPr>
            <a:r>
              <a:rPr lang="en-US" altLang="en-US" dirty="0"/>
              <a:t>An interactive shell runs a non-interactive shell when executing a shell script.</a:t>
            </a:r>
          </a:p>
          <a:p>
            <a:pPr eaLnBrk="1" hangingPunct="1">
              <a:defRPr/>
            </a:pPr>
            <a:r>
              <a:rPr lang="en-US" altLang="en-US" dirty="0"/>
              <a:t>Bourne Shell – Strong programming features, weak interpreter.</a:t>
            </a:r>
          </a:p>
          <a:p>
            <a:pPr eaLnBrk="1" hangingPunct="1">
              <a:defRPr/>
            </a:pPr>
            <a:r>
              <a:rPr lang="en-US" altLang="en-US" dirty="0"/>
              <a:t>C Shell – Improved interpretive features, wasn’t suitable for programming.</a:t>
            </a:r>
          </a:p>
          <a:p>
            <a:pPr eaLnBrk="1" hangingPunct="1">
              <a:defRPr/>
            </a:pPr>
            <a:r>
              <a:rPr lang="en-US" altLang="en-US" dirty="0" err="1"/>
              <a:t>Korn</a:t>
            </a:r>
            <a:r>
              <a:rPr lang="en-US" altLang="en-US" dirty="0"/>
              <a:t> Shell – Combines best of the two. Has features like aliases, command history. But lacks some features of C.</a:t>
            </a:r>
          </a:p>
          <a:p>
            <a:pPr eaLnBrk="1" hangingPunct="1">
              <a:defRPr/>
            </a:pPr>
            <a:r>
              <a:rPr lang="en-US" altLang="en-US" dirty="0"/>
              <a:t>Bash Shell – Superset that combined the features of </a:t>
            </a:r>
            <a:r>
              <a:rPr lang="en-US" altLang="en-US" dirty="0" err="1"/>
              <a:t>Korn</a:t>
            </a:r>
            <a:r>
              <a:rPr lang="en-US" altLang="en-US" dirty="0"/>
              <a:t> and C Shells. Conforms to POSIX shell specification.</a:t>
            </a:r>
          </a:p>
          <a:p>
            <a:pPr eaLnBrk="1" hangingPunct="1">
              <a:buFontTx/>
              <a:buNone/>
              <a:defRPr/>
            </a:pPr>
            <a:endParaRPr lang="en-US" altLang="en-US" dirty="0"/>
          </a:p>
          <a:p>
            <a:pPr eaLnBrk="1" hangingPunct="1">
              <a:buFontTx/>
              <a:buNone/>
              <a:defRPr/>
            </a:pPr>
            <a:r>
              <a:rPr lang="en-US" altLang="en-US" dirty="0"/>
              <a:t>Environmental Variables</a:t>
            </a:r>
          </a:p>
          <a:p>
            <a:pPr eaLnBrk="1" hangingPunct="1">
              <a:defRPr/>
            </a:pPr>
            <a:r>
              <a:rPr lang="en-US" altLang="en-US" dirty="0"/>
              <a:t>Shell variables are of two types: Local and environment.</a:t>
            </a:r>
          </a:p>
          <a:p>
            <a:pPr eaLnBrk="1" hangingPunct="1">
              <a:defRPr/>
            </a:pPr>
            <a:r>
              <a:rPr lang="en-US" altLang="en-US" dirty="0"/>
              <a:t>PATH, HOME, SHELL etc. are examples of environment variables.</a:t>
            </a:r>
          </a:p>
          <a:p>
            <a:pPr eaLnBrk="1" hangingPunct="1">
              <a:defRPr/>
            </a:pPr>
            <a:r>
              <a:rPr lang="en-US" altLang="en-US" dirty="0"/>
              <a:t>To include the directory /home/</a:t>
            </a:r>
            <a:r>
              <a:rPr lang="en-US" altLang="en-US" dirty="0" err="1"/>
              <a:t>ahm</a:t>
            </a:r>
            <a:r>
              <a:rPr lang="en-US" altLang="en-US" dirty="0"/>
              <a:t>/bin in the search use,</a:t>
            </a:r>
          </a:p>
          <a:p>
            <a:pPr eaLnBrk="1" hangingPunct="1">
              <a:defRPr/>
            </a:pPr>
            <a:r>
              <a:rPr lang="en-US" altLang="en-US" dirty="0"/>
              <a:t>	PATH=$PATH:/home/</a:t>
            </a:r>
            <a:r>
              <a:rPr lang="en-US" altLang="en-US" dirty="0" err="1"/>
              <a:t>ahm</a:t>
            </a:r>
            <a:r>
              <a:rPr lang="en-US" altLang="en-US" dirty="0"/>
              <a:t>/bin</a:t>
            </a:r>
          </a:p>
        </p:txBody>
      </p:sp>
      <p:sp>
        <p:nvSpPr>
          <p:cNvPr id="82948" name="Slide Number Placeholder 3">
            <a:extLst>
              <a:ext uri="{FF2B5EF4-FFF2-40B4-BE49-F238E27FC236}">
                <a16:creationId xmlns:a16="http://schemas.microsoft.com/office/drawing/2014/main" id="{72C5AD9F-DF7C-43B6-890B-0FD6EF78018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7C138407-B028-45AF-90BF-82F22B496B56}" type="slidenum">
              <a:rPr lang="en-US" altLang="en-US" sz="900">
                <a:solidFill>
                  <a:schemeClr val="bg2"/>
                </a:solidFill>
                <a:latin typeface="Arial" panose="020B0604020202020204" pitchFamily="34" charset="0"/>
              </a:rPr>
              <a:pPr/>
              <a:t>64</a:t>
            </a:fld>
            <a:endParaRPr lang="en-US" altLang="en-US" sz="900">
              <a:solidFill>
                <a:schemeClr val="bg2"/>
              </a:solidFill>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9D22FBD9-3EA4-43F4-A509-154BBC58C548}"/>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The initialization scripts</a:t>
            </a:r>
            <a:br>
              <a:rPr lang="en-US" altLang="en-US">
                <a:solidFill>
                  <a:srgbClr val="0000FF"/>
                </a:solidFill>
              </a:rPr>
            </a:br>
            <a:endParaRPr lang="en-US" altLang="en-US">
              <a:solidFill>
                <a:srgbClr val="0000FF"/>
              </a:solidFill>
            </a:endParaRPr>
          </a:p>
        </p:txBody>
      </p:sp>
      <p:sp>
        <p:nvSpPr>
          <p:cNvPr id="77828" name="Rectangle 3">
            <a:extLst>
              <a:ext uri="{FF2B5EF4-FFF2-40B4-BE49-F238E27FC236}">
                <a16:creationId xmlns:a16="http://schemas.microsoft.com/office/drawing/2014/main" id="{D91BCBDF-EC76-4EA5-AF74-16D2F36A9CFD}"/>
              </a:ext>
            </a:extLst>
          </p:cNvPr>
          <p:cNvSpPr>
            <a:spLocks noGrp="1" noChangeArrowheads="1"/>
          </p:cNvSpPr>
          <p:nvPr>
            <p:ph idx="1"/>
          </p:nvPr>
        </p:nvSpPr>
        <p:spPr/>
        <p:txBody>
          <a:bodyPr>
            <a:normAutofit fontScale="92500" lnSpcReduction="20000"/>
          </a:bodyPr>
          <a:lstStyle/>
          <a:p>
            <a:pPr eaLnBrk="1" hangingPunct="1">
              <a:defRPr/>
            </a:pPr>
            <a:r>
              <a:rPr lang="en-US" altLang="en-US" dirty="0"/>
              <a:t>The effect of assigning values to variables, defining aliases and using set options is applicable only for the login session; they revert to their default values when the user logs out. </a:t>
            </a:r>
          </a:p>
          <a:p>
            <a:pPr eaLnBrk="1" hangingPunct="1">
              <a:defRPr/>
            </a:pPr>
            <a:r>
              <a:rPr lang="en-US" altLang="en-US" dirty="0"/>
              <a:t>To make them permanent, use certain startup scripts. </a:t>
            </a:r>
          </a:p>
          <a:p>
            <a:pPr eaLnBrk="1" hangingPunct="1">
              <a:defRPr/>
            </a:pPr>
            <a:r>
              <a:rPr lang="en-US" altLang="en-US" dirty="0"/>
              <a:t>The startup scripts are executed when the user logs in. </a:t>
            </a:r>
          </a:p>
          <a:p>
            <a:pPr eaLnBrk="1" hangingPunct="1">
              <a:buFontTx/>
              <a:buNone/>
              <a:defRPr/>
            </a:pPr>
            <a:r>
              <a:rPr lang="en-US" altLang="en-US" dirty="0"/>
              <a:t>	.profile (Bourne shell)</a:t>
            </a:r>
          </a:p>
          <a:p>
            <a:pPr eaLnBrk="1" hangingPunct="1">
              <a:buFontTx/>
              <a:buNone/>
              <a:defRPr/>
            </a:pPr>
            <a:r>
              <a:rPr lang="en-US" altLang="en-US" dirty="0"/>
              <a:t>	.profile and .</a:t>
            </a:r>
            <a:r>
              <a:rPr lang="en-US" altLang="en-US" dirty="0" err="1"/>
              <a:t>kshrc</a:t>
            </a:r>
            <a:r>
              <a:rPr lang="en-US" altLang="en-US" dirty="0"/>
              <a:t> (</a:t>
            </a:r>
            <a:r>
              <a:rPr lang="en-US" altLang="en-US" dirty="0" err="1"/>
              <a:t>Korn</a:t>
            </a:r>
            <a:r>
              <a:rPr lang="en-US" altLang="en-US" dirty="0"/>
              <a:t> shell)</a:t>
            </a:r>
          </a:p>
          <a:p>
            <a:pPr eaLnBrk="1" hangingPunct="1">
              <a:buFontTx/>
              <a:buNone/>
              <a:defRPr/>
            </a:pPr>
            <a:r>
              <a:rPr lang="en-US" altLang="en-US" dirty="0"/>
              <a:t>	.</a:t>
            </a:r>
            <a:r>
              <a:rPr lang="en-US" altLang="en-US" dirty="0" err="1"/>
              <a:t>bash_profile</a:t>
            </a:r>
            <a:r>
              <a:rPr lang="en-US" altLang="en-US" dirty="0"/>
              <a:t> (or .</a:t>
            </a:r>
            <a:r>
              <a:rPr lang="en-US" altLang="en-US" dirty="0" err="1"/>
              <a:t>bash_login</a:t>
            </a:r>
            <a:r>
              <a:rPr lang="en-US" altLang="en-US" dirty="0"/>
              <a:t>) and .</a:t>
            </a:r>
            <a:r>
              <a:rPr lang="en-US" altLang="en-US" dirty="0" err="1"/>
              <a:t>bashrc</a:t>
            </a:r>
            <a:r>
              <a:rPr lang="en-US" altLang="en-US" dirty="0"/>
              <a:t> (Bash)</a:t>
            </a:r>
          </a:p>
          <a:p>
            <a:pPr eaLnBrk="1" hangingPunct="1">
              <a:buFontTx/>
              <a:buNone/>
              <a:defRPr/>
            </a:pPr>
            <a:r>
              <a:rPr lang="en-US" altLang="en-US" dirty="0"/>
              <a:t>	.login and .</a:t>
            </a:r>
            <a:r>
              <a:rPr lang="en-US" altLang="en-US" dirty="0" err="1"/>
              <a:t>cshrc</a:t>
            </a:r>
            <a:r>
              <a:rPr lang="en-US" altLang="en-US" dirty="0"/>
              <a:t> (C shell)</a:t>
            </a:r>
          </a:p>
          <a:p>
            <a:pPr eaLnBrk="1" hangingPunct="1">
              <a:defRPr/>
            </a:pPr>
            <a:endParaRPr lang="en-US" altLang="en-US" dirty="0"/>
          </a:p>
          <a:p>
            <a:pPr eaLnBrk="1" hangingPunct="1">
              <a:defRPr/>
            </a:pPr>
            <a:r>
              <a:rPr lang="en-US" altLang="en-US" dirty="0"/>
              <a:t>You can also execute them by using a special command (called dot).</a:t>
            </a:r>
          </a:p>
          <a:p>
            <a:pPr eaLnBrk="1" hangingPunct="1">
              <a:buFontTx/>
              <a:buNone/>
              <a:defRPr/>
            </a:pPr>
            <a:r>
              <a:rPr lang="en-US" altLang="en-US" dirty="0"/>
              <a:t>		$ . .profile</a:t>
            </a:r>
          </a:p>
          <a:p>
            <a:pPr eaLnBrk="1" hangingPunct="1">
              <a:defRPr/>
            </a:pPr>
            <a:endParaRPr lang="en-US" altLang="en-US" dirty="0"/>
          </a:p>
        </p:txBody>
      </p:sp>
      <p:sp>
        <p:nvSpPr>
          <p:cNvPr id="83972" name="Slide Number Placeholder 3">
            <a:extLst>
              <a:ext uri="{FF2B5EF4-FFF2-40B4-BE49-F238E27FC236}">
                <a16:creationId xmlns:a16="http://schemas.microsoft.com/office/drawing/2014/main" id="{DFB73CAE-27D7-47FB-B4A0-35780E317D3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1188DD1-54DA-493B-8465-D957070DCAEE}" type="slidenum">
              <a:rPr lang="en-US" altLang="en-US" sz="900">
                <a:solidFill>
                  <a:schemeClr val="bg2"/>
                </a:solidFill>
                <a:latin typeface="Arial" panose="020B0604020202020204" pitchFamily="34" charset="0"/>
              </a:rPr>
              <a:pPr/>
              <a:t>65</a:t>
            </a:fld>
            <a:endParaRPr lang="en-US" altLang="en-US" sz="900">
              <a:solidFill>
                <a:schemeClr val="bg2"/>
              </a:solidFill>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C4014F8-6CDB-424B-BBF8-C44B9CDEBF25}"/>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The Shell’s Wild-cards</a:t>
            </a:r>
          </a:p>
        </p:txBody>
      </p:sp>
      <p:graphicFrame>
        <p:nvGraphicFramePr>
          <p:cNvPr id="780292" name="Group 4">
            <a:extLst>
              <a:ext uri="{FF2B5EF4-FFF2-40B4-BE49-F238E27FC236}">
                <a16:creationId xmlns:a16="http://schemas.microsoft.com/office/drawing/2014/main" id="{59922823-CF67-4164-A983-4BFE62742B3D}"/>
              </a:ext>
            </a:extLst>
          </p:cNvPr>
          <p:cNvGraphicFramePr>
            <a:graphicFrameLocks noGrp="1"/>
          </p:cNvGraphicFramePr>
          <p:nvPr>
            <p:ph idx="1"/>
          </p:nvPr>
        </p:nvGraphicFramePr>
        <p:xfrm>
          <a:off x="457200" y="1371600"/>
          <a:ext cx="8229600" cy="5210176"/>
        </p:xfrm>
        <a:graphic>
          <a:graphicData uri="http://schemas.openxmlformats.org/drawingml/2006/table">
            <a:tbl>
              <a:tblPr/>
              <a:tblGrid>
                <a:gridCol w="1674495">
                  <a:extLst>
                    <a:ext uri="{9D8B030D-6E8A-4147-A177-3AD203B41FA5}">
                      <a16:colId xmlns:a16="http://schemas.microsoft.com/office/drawing/2014/main" val="20000"/>
                    </a:ext>
                  </a:extLst>
                </a:gridCol>
                <a:gridCol w="6555105">
                  <a:extLst>
                    <a:ext uri="{9D8B030D-6E8A-4147-A177-3AD203B41FA5}">
                      <a16:colId xmlns:a16="http://schemas.microsoft.com/office/drawing/2014/main" val="20001"/>
                    </a:ext>
                  </a:extLst>
                </a:gridCol>
              </a:tblGrid>
              <a:tr h="657225">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rebuchet MS" panose="020B0603020202020204" pitchFamily="34" charset="0"/>
                        </a:rPr>
                        <a:t>Wild-card</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rebuchet MS" panose="020B0603020202020204" pitchFamily="34" charset="0"/>
                        </a:rPr>
                        <a:t>Matches</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Any number of characters including none</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4213">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 single character</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[ijk]</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 single character – either i, j or k</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3088">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[x-z]</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 single character that is within ASCII range x and z</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[!ijk]</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 single character that is not an i, j or k (Not in C Shell)</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0965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[!x-z]</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 single character that is not within the ASCII range x and z (Not in C shell)</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{pat1,pat2…}</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Pat1, pat2, etc. (Not in Bourne shell)</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5024" name="Slide Number Placeholder 3">
            <a:extLst>
              <a:ext uri="{FF2B5EF4-FFF2-40B4-BE49-F238E27FC236}">
                <a16:creationId xmlns:a16="http://schemas.microsoft.com/office/drawing/2014/main" id="{ECDD3751-A948-4056-AA3D-859D01D8B4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AF8D6D7C-2770-409A-9B36-FEDAA48744C3}" type="slidenum">
              <a:rPr lang="en-US" altLang="en-US" sz="900">
                <a:solidFill>
                  <a:schemeClr val="bg2"/>
                </a:solidFill>
                <a:latin typeface="Arial" panose="020B0604020202020204" pitchFamily="34" charset="0"/>
              </a:rPr>
              <a:pPr/>
              <a:t>66</a:t>
            </a:fld>
            <a:endParaRPr lang="en-US" altLang="en-US" sz="900">
              <a:solidFill>
                <a:schemeClr val="bg2"/>
              </a:solidFill>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DF78D06E-F385-4A87-81FA-53BA1097F1D4}"/>
              </a:ext>
            </a:extLst>
          </p:cNvPr>
          <p:cNvSpPr>
            <a:spLocks noGrp="1" noChangeArrowheads="1"/>
          </p:cNvSpPr>
          <p:nvPr>
            <p:ph type="title"/>
          </p:nvPr>
        </p:nvSpPr>
        <p:spPr>
          <a:xfrm>
            <a:off x="457200" y="152400"/>
            <a:ext cx="6553200" cy="758825"/>
          </a:xfrm>
        </p:spPr>
        <p:txBody>
          <a:bodyPr/>
          <a:lstStyle/>
          <a:p>
            <a:pPr eaLnBrk="1" hangingPunct="1"/>
            <a:r>
              <a:rPr lang="en-US" altLang="en-US"/>
              <a:t>Example</a:t>
            </a:r>
          </a:p>
        </p:txBody>
      </p:sp>
      <p:graphicFrame>
        <p:nvGraphicFramePr>
          <p:cNvPr id="782340" name="Group 4">
            <a:extLst>
              <a:ext uri="{FF2B5EF4-FFF2-40B4-BE49-F238E27FC236}">
                <a16:creationId xmlns:a16="http://schemas.microsoft.com/office/drawing/2014/main" id="{72A8EACB-6602-4EDA-83C9-0CE196BCF5BC}"/>
              </a:ext>
            </a:extLst>
          </p:cNvPr>
          <p:cNvGraphicFramePr>
            <a:graphicFrameLocks noGrp="1"/>
          </p:cNvGraphicFramePr>
          <p:nvPr>
            <p:ph idx="1"/>
          </p:nvPr>
        </p:nvGraphicFramePr>
        <p:xfrm>
          <a:off x="457200" y="1371600"/>
          <a:ext cx="8229600" cy="5210176"/>
        </p:xfrm>
        <a:graphic>
          <a:graphicData uri="http://schemas.openxmlformats.org/drawingml/2006/table">
            <a:tbl>
              <a:tblPr/>
              <a:tblGrid>
                <a:gridCol w="1674495">
                  <a:extLst>
                    <a:ext uri="{9D8B030D-6E8A-4147-A177-3AD203B41FA5}">
                      <a16:colId xmlns:a16="http://schemas.microsoft.com/office/drawing/2014/main" val="20000"/>
                    </a:ext>
                  </a:extLst>
                </a:gridCol>
                <a:gridCol w="6555105">
                  <a:extLst>
                    <a:ext uri="{9D8B030D-6E8A-4147-A177-3AD203B41FA5}">
                      <a16:colId xmlns:a16="http://schemas.microsoft.com/office/drawing/2014/main" val="20001"/>
                    </a:ext>
                  </a:extLst>
                </a:gridCol>
              </a:tblGrid>
              <a:tr h="657225">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rebuchet MS" panose="020B0603020202020204" pitchFamily="34" charset="0"/>
                        </a:rPr>
                        <a:t>Wild-card</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a:ln>
                            <a:noFill/>
                          </a:ln>
                          <a:solidFill>
                            <a:schemeClr val="tx1"/>
                          </a:solidFill>
                          <a:effectLst/>
                          <a:latin typeface="Trebuchet MS" panose="020B0603020202020204" pitchFamily="34" charset="0"/>
                        </a:rPr>
                        <a:t>Matches</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Any number of characters including none</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4213">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 single character</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150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[ijk]</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 single character – either i, j or k</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3088">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[x-z]</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 single character that is within ASCII range x and z</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[!ijk]</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 single character that is not an i, j or k (Not in C Shell)</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0965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[!x-z]</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A single character that is not within the ASCII range x and z (Not in C shell)</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00">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Trebuchet MS" panose="020B0603020202020204" pitchFamily="34" charset="0"/>
                        </a:rPr>
                        <a:t>{pat1,pat2…}</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1600">
                          <a:solidFill>
                            <a:schemeClr val="tx1"/>
                          </a:solidFill>
                          <a:latin typeface="Trebuchet MS" panose="020B0603020202020204" pitchFamily="34" charset="0"/>
                        </a:defRPr>
                      </a:lvl1pPr>
                      <a:lvl2pPr>
                        <a:defRPr sz="1600">
                          <a:solidFill>
                            <a:schemeClr val="tx1"/>
                          </a:solidFill>
                          <a:latin typeface="Trebuchet MS" panose="020B0603020202020204" pitchFamily="34" charset="0"/>
                        </a:defRPr>
                      </a:lvl2pPr>
                      <a:lvl3pPr>
                        <a:defRPr sz="1400">
                          <a:solidFill>
                            <a:schemeClr val="tx1"/>
                          </a:solidFill>
                          <a:latin typeface="Trebuchet MS" panose="020B0603020202020204" pitchFamily="34" charset="0"/>
                        </a:defRPr>
                      </a:lvl3pPr>
                      <a:lvl4pPr>
                        <a:defRPr sz="1200">
                          <a:solidFill>
                            <a:schemeClr val="tx1"/>
                          </a:solidFill>
                          <a:latin typeface="Trebuchet MS" panose="020B0603020202020204" pitchFamily="34" charset="0"/>
                        </a:defRPr>
                      </a:lvl4pPr>
                      <a:lvl5pPr>
                        <a:defRPr sz="1200">
                          <a:solidFill>
                            <a:schemeClr val="tx1"/>
                          </a:solidFill>
                          <a:latin typeface="Trebuchet MS" panose="020B0603020202020204" pitchFamily="34" charset="0"/>
                        </a:defRPr>
                      </a:lvl5pPr>
                      <a:lvl6pPr fontAlgn="base">
                        <a:spcBef>
                          <a:spcPct val="20000"/>
                        </a:spcBef>
                        <a:spcAft>
                          <a:spcPct val="0"/>
                        </a:spcAft>
                        <a:defRPr sz="1200">
                          <a:solidFill>
                            <a:schemeClr val="tx1"/>
                          </a:solidFill>
                          <a:latin typeface="Trebuchet MS" panose="020B0603020202020204" pitchFamily="34" charset="0"/>
                        </a:defRPr>
                      </a:lvl6pPr>
                      <a:lvl7pPr fontAlgn="base">
                        <a:spcBef>
                          <a:spcPct val="20000"/>
                        </a:spcBef>
                        <a:spcAft>
                          <a:spcPct val="0"/>
                        </a:spcAft>
                        <a:defRPr sz="1200">
                          <a:solidFill>
                            <a:schemeClr val="tx1"/>
                          </a:solidFill>
                          <a:latin typeface="Trebuchet MS" panose="020B0603020202020204" pitchFamily="34" charset="0"/>
                        </a:defRPr>
                      </a:lvl7pPr>
                      <a:lvl8pPr fontAlgn="base">
                        <a:spcBef>
                          <a:spcPct val="20000"/>
                        </a:spcBef>
                        <a:spcAft>
                          <a:spcPct val="0"/>
                        </a:spcAft>
                        <a:defRPr sz="1200">
                          <a:solidFill>
                            <a:schemeClr val="tx1"/>
                          </a:solidFill>
                          <a:latin typeface="Trebuchet MS" panose="020B0603020202020204" pitchFamily="34" charset="0"/>
                        </a:defRPr>
                      </a:lvl8pPr>
                      <a:lvl9pPr fontAlgn="base">
                        <a:spcBef>
                          <a:spcPct val="20000"/>
                        </a:spcBef>
                        <a:spcAft>
                          <a:spcPct val="0"/>
                        </a:spcAft>
                        <a:defRPr sz="1200">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rebuchet MS" panose="020B0603020202020204" pitchFamily="34" charset="0"/>
                        </a:rPr>
                        <a:t>Pat1, pat2, etc. (Not in Bourne shell)</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6048" name="Slide Number Placeholder 3">
            <a:extLst>
              <a:ext uri="{FF2B5EF4-FFF2-40B4-BE49-F238E27FC236}">
                <a16:creationId xmlns:a16="http://schemas.microsoft.com/office/drawing/2014/main" id="{9044E71D-2873-4DCB-909F-D01586C93A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3FCDD9C3-C1A3-4F21-B92B-027FE22B0E74}" type="slidenum">
              <a:rPr lang="en-US" altLang="en-US" sz="900">
                <a:solidFill>
                  <a:schemeClr val="bg2"/>
                </a:solidFill>
                <a:latin typeface="Arial" panose="020B0604020202020204" pitchFamily="34" charset="0"/>
              </a:rPr>
              <a:pPr/>
              <a:t>67</a:t>
            </a:fld>
            <a:endParaRPr lang="en-US" altLang="en-US" sz="900">
              <a:solidFill>
                <a:schemeClr val="bg2"/>
              </a:solidFill>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E386130-4F6E-4EA5-9923-CD1B96766294}"/>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Escaping and Quoting </a:t>
            </a:r>
            <a:br>
              <a:rPr lang="en-US" altLang="en-US">
                <a:solidFill>
                  <a:srgbClr val="0000FF"/>
                </a:solidFill>
              </a:rPr>
            </a:br>
            <a:endParaRPr lang="en-US" altLang="en-US">
              <a:solidFill>
                <a:srgbClr val="0000FF"/>
              </a:solidFill>
            </a:endParaRPr>
          </a:p>
        </p:txBody>
      </p:sp>
      <p:sp>
        <p:nvSpPr>
          <p:cNvPr id="80900" name="Rectangle 3">
            <a:extLst>
              <a:ext uri="{FF2B5EF4-FFF2-40B4-BE49-F238E27FC236}">
                <a16:creationId xmlns:a16="http://schemas.microsoft.com/office/drawing/2014/main" id="{10AEE619-3103-4712-9979-17DB0C904B4A}"/>
              </a:ext>
            </a:extLst>
          </p:cNvPr>
          <p:cNvSpPr>
            <a:spLocks noGrp="1" noChangeArrowheads="1"/>
          </p:cNvSpPr>
          <p:nvPr>
            <p:ph idx="1"/>
          </p:nvPr>
        </p:nvSpPr>
        <p:spPr/>
        <p:txBody>
          <a:bodyPr>
            <a:normAutofit fontScale="92500" lnSpcReduction="10000"/>
          </a:bodyPr>
          <a:lstStyle/>
          <a:p>
            <a:pPr eaLnBrk="1" hangingPunct="1">
              <a:defRPr/>
            </a:pPr>
            <a:r>
              <a:rPr lang="en-US" altLang="en-US" sz="2400" dirty="0"/>
              <a:t>Escaping: Providing a \ (backslash) before the wild-card to remove its special meaning.</a:t>
            </a:r>
          </a:p>
          <a:p>
            <a:pPr eaLnBrk="1" hangingPunct="1">
              <a:defRPr/>
            </a:pPr>
            <a:endParaRPr lang="en-US" altLang="en-US" sz="2400" dirty="0"/>
          </a:p>
          <a:p>
            <a:pPr eaLnBrk="1" hangingPunct="1">
              <a:defRPr/>
            </a:pPr>
            <a:r>
              <a:rPr lang="en-US" altLang="en-US" sz="2400" dirty="0"/>
              <a:t>Quoting: Enclosing the wild-card, or even the entire pattern, within quotes. Anything within these quotes (barring a few exceptions) are left alone by the shell and not interpreted.</a:t>
            </a:r>
          </a:p>
          <a:p>
            <a:pPr eaLnBrk="1" hangingPunct="1">
              <a:defRPr/>
            </a:pPr>
            <a:endParaRPr lang="en-US" altLang="en-US" sz="2400" dirty="0"/>
          </a:p>
          <a:p>
            <a:pPr eaLnBrk="1" hangingPunct="1">
              <a:defRPr/>
            </a:pPr>
            <a:r>
              <a:rPr lang="en-US" altLang="en-US" sz="2400" dirty="0"/>
              <a:t>echo ‘$HOME’		</a:t>
            </a:r>
            <a:r>
              <a:rPr lang="en-US" altLang="en-US" sz="2400" i="1" dirty="0"/>
              <a:t>displays $HOME</a:t>
            </a:r>
          </a:p>
        </p:txBody>
      </p:sp>
      <p:sp>
        <p:nvSpPr>
          <p:cNvPr id="87044" name="Slide Number Placeholder 3">
            <a:extLst>
              <a:ext uri="{FF2B5EF4-FFF2-40B4-BE49-F238E27FC236}">
                <a16:creationId xmlns:a16="http://schemas.microsoft.com/office/drawing/2014/main" id="{4BEB55DE-6EDB-4F2F-AD4B-9C96A84539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7ECB110-E881-4CB1-AA9B-2D15CB0644AB}" type="slidenum">
              <a:rPr lang="en-US" altLang="en-US" sz="900">
                <a:solidFill>
                  <a:schemeClr val="bg2"/>
                </a:solidFill>
                <a:latin typeface="Arial" panose="020B0604020202020204" pitchFamily="34" charset="0"/>
              </a:rPr>
              <a:pPr/>
              <a:t>68</a:t>
            </a:fld>
            <a:endParaRPr lang="en-US" altLang="en-US" sz="900">
              <a:solidFill>
                <a:schemeClr val="bg2"/>
              </a:solidFill>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1B512ABA-54CE-4F9B-A090-ABF8DB5AE5A0}"/>
              </a:ext>
            </a:extLst>
          </p:cNvPr>
          <p:cNvSpPr>
            <a:spLocks noGrp="1"/>
          </p:cNvSpPr>
          <p:nvPr>
            <p:ph type="title"/>
          </p:nvPr>
        </p:nvSpPr>
        <p:spPr>
          <a:xfrm>
            <a:off x="457200" y="152400"/>
            <a:ext cx="6553200" cy="758825"/>
          </a:xfrm>
        </p:spPr>
        <p:txBody>
          <a:bodyPr/>
          <a:lstStyle/>
          <a:p>
            <a:pPr eaLnBrk="1" hangingPunct="1"/>
            <a:endParaRPr lang="en-IN" altLang="en-US"/>
          </a:p>
        </p:txBody>
      </p:sp>
      <p:sp>
        <p:nvSpPr>
          <p:cNvPr id="81924" name="Rectangle 3">
            <a:extLst>
              <a:ext uri="{FF2B5EF4-FFF2-40B4-BE49-F238E27FC236}">
                <a16:creationId xmlns:a16="http://schemas.microsoft.com/office/drawing/2014/main" id="{6F5B174A-3A4B-4962-A254-3230DAABC6A9}"/>
              </a:ext>
            </a:extLst>
          </p:cNvPr>
          <p:cNvSpPr>
            <a:spLocks noGrp="1" noChangeArrowheads="1"/>
          </p:cNvSpPr>
          <p:nvPr>
            <p:ph idx="1"/>
          </p:nvPr>
        </p:nvSpPr>
        <p:spPr/>
        <p:txBody>
          <a:bodyPr/>
          <a:lstStyle/>
          <a:p>
            <a:pPr eaLnBrk="1" hangingPunct="1">
              <a:defRPr/>
            </a:pPr>
            <a:endParaRPr lang="en-US" altLang="en-US"/>
          </a:p>
          <a:p>
            <a:pPr eaLnBrk="1" hangingPunct="1">
              <a:defRPr/>
            </a:pPr>
            <a:endParaRPr lang="en-US" altLang="en-US"/>
          </a:p>
          <a:p>
            <a:pPr eaLnBrk="1" hangingPunct="1">
              <a:defRPr/>
            </a:pPr>
            <a:endParaRPr lang="en-US" altLang="en-US"/>
          </a:p>
          <a:p>
            <a:pPr eaLnBrk="1" hangingPunct="1">
              <a:defRPr/>
            </a:pPr>
            <a:endParaRPr lang="en-US" altLang="en-US"/>
          </a:p>
          <a:p>
            <a:pPr lvl="3" eaLnBrk="1" hangingPunct="1">
              <a:buFontTx/>
              <a:buNone/>
              <a:defRPr/>
            </a:pPr>
            <a:r>
              <a:rPr lang="en-US" altLang="en-US" sz="8800" b="1">
                <a:solidFill>
                  <a:srgbClr val="0000FF"/>
                </a:solidFill>
              </a:rPr>
              <a:t>Redirection</a:t>
            </a:r>
          </a:p>
        </p:txBody>
      </p:sp>
      <p:sp>
        <p:nvSpPr>
          <p:cNvPr id="88068" name="Slide Number Placeholder 3">
            <a:extLst>
              <a:ext uri="{FF2B5EF4-FFF2-40B4-BE49-F238E27FC236}">
                <a16:creationId xmlns:a16="http://schemas.microsoft.com/office/drawing/2014/main" id="{1BB1351A-179A-47F8-80F1-75B328D7B3B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B95FA1B-2C2D-4783-89EF-0F22B43EED5C}" type="slidenum">
              <a:rPr lang="en-US" altLang="en-US" sz="900">
                <a:solidFill>
                  <a:schemeClr val="bg2"/>
                </a:solidFill>
                <a:latin typeface="Arial" panose="020B0604020202020204" pitchFamily="34" charset="0"/>
              </a:rPr>
              <a:pPr/>
              <a:t>69</a:t>
            </a:fld>
            <a:endParaRPr lang="en-US" altLang="en-US" sz="900">
              <a:solidFill>
                <a:schemeClr val="bg2"/>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B8A618E-FA5C-4A84-8D83-ED1FF5D282F3}"/>
              </a:ext>
            </a:extLst>
          </p:cNvPr>
          <p:cNvSpPr>
            <a:spLocks noGrp="1"/>
          </p:cNvSpPr>
          <p:nvPr>
            <p:ph type="title"/>
          </p:nvPr>
        </p:nvSpPr>
        <p:spPr>
          <a:xfrm>
            <a:off x="457200" y="152400"/>
            <a:ext cx="6553200" cy="758825"/>
          </a:xfrm>
        </p:spPr>
        <p:txBody>
          <a:bodyPr/>
          <a:lstStyle/>
          <a:p>
            <a:pPr eaLnBrk="1" hangingPunct="1"/>
            <a:r>
              <a:rPr lang="en-US" altLang="en-US"/>
              <a:t>Linux System</a:t>
            </a:r>
          </a:p>
        </p:txBody>
      </p:sp>
      <p:sp>
        <p:nvSpPr>
          <p:cNvPr id="13316" name="Content Placeholder 2">
            <a:extLst>
              <a:ext uri="{FF2B5EF4-FFF2-40B4-BE49-F238E27FC236}">
                <a16:creationId xmlns:a16="http://schemas.microsoft.com/office/drawing/2014/main" id="{FB80B295-2E85-407C-AEFF-4E94DAEDE768}"/>
              </a:ext>
            </a:extLst>
          </p:cNvPr>
          <p:cNvSpPr>
            <a:spLocks noGrp="1"/>
          </p:cNvSpPr>
          <p:nvPr>
            <p:ph idx="1"/>
          </p:nvPr>
        </p:nvSpPr>
        <p:spPr/>
        <p:txBody>
          <a:bodyPr lIns="91440" rIns="91440"/>
          <a:lstStyle/>
          <a:p>
            <a:pPr eaLnBrk="1" hangingPunct="1">
              <a:lnSpc>
                <a:spcPct val="89000"/>
              </a:lnSpc>
              <a:defRPr/>
            </a:pPr>
            <a:r>
              <a:rPr lang="en-GB" altLang="en-US" sz="2000"/>
              <a:t>Linux kernel + many free tools</a:t>
            </a:r>
          </a:p>
          <a:p>
            <a:pPr lvl="1" eaLnBrk="1" hangingPunct="1">
              <a:lnSpc>
                <a:spcPct val="89000"/>
              </a:lnSpc>
              <a:defRPr/>
            </a:pPr>
            <a:r>
              <a:rPr lang="en-GB" altLang="en-US" sz="2000"/>
              <a:t>ready-to-install distributions (flavors)</a:t>
            </a:r>
          </a:p>
          <a:p>
            <a:pPr lvl="1" eaLnBrk="1" hangingPunct="1">
              <a:lnSpc>
                <a:spcPct val="89000"/>
              </a:lnSpc>
              <a:defRPr/>
            </a:pPr>
            <a:r>
              <a:rPr lang="en-GB" altLang="en-US" sz="2000"/>
              <a:t>RedHat, Fedora, Debian</a:t>
            </a:r>
          </a:p>
          <a:p>
            <a:pPr eaLnBrk="1" hangingPunct="1">
              <a:lnSpc>
                <a:spcPct val="89000"/>
              </a:lnSpc>
              <a:defRPr/>
            </a:pPr>
            <a:endParaRPr lang="en-GB" altLang="en-US" sz="2000"/>
          </a:p>
          <a:p>
            <a:pPr eaLnBrk="1" hangingPunct="1">
              <a:lnSpc>
                <a:spcPct val="89000"/>
              </a:lnSpc>
              <a:defRPr/>
            </a:pPr>
            <a:r>
              <a:rPr lang="en-GB" altLang="en-US" sz="2000"/>
              <a:t>GNU project</a:t>
            </a:r>
          </a:p>
          <a:p>
            <a:pPr lvl="1" eaLnBrk="1" hangingPunct="1">
              <a:lnSpc>
                <a:spcPct val="89000"/>
              </a:lnSpc>
              <a:defRPr/>
            </a:pPr>
            <a:r>
              <a:rPr lang="en-GB" altLang="en-US" sz="2000"/>
              <a:t>free software, mass collaboration project</a:t>
            </a:r>
          </a:p>
          <a:p>
            <a:pPr lvl="1" eaLnBrk="1" hangingPunct="1">
              <a:lnSpc>
                <a:spcPct val="89000"/>
              </a:lnSpc>
              <a:defRPr/>
            </a:pPr>
            <a:r>
              <a:rPr lang="en-GB" altLang="en-US" sz="2000"/>
              <a:t>GNU (GNU’s Not Unix), use Linux as kernel</a:t>
            </a:r>
          </a:p>
          <a:p>
            <a:pPr lvl="1" eaLnBrk="1" hangingPunct="1">
              <a:lnSpc>
                <a:spcPct val="89000"/>
              </a:lnSpc>
              <a:defRPr/>
            </a:pPr>
            <a:r>
              <a:rPr lang="en-GB" altLang="en-US" sz="2000"/>
              <a:t>GCC, G++, bash, GNU Emacs ...</a:t>
            </a:r>
          </a:p>
          <a:p>
            <a:pPr lvl="1" eaLnBrk="1" hangingPunct="1">
              <a:defRPr/>
            </a:pPr>
            <a:r>
              <a:rPr lang="en-GB" altLang="en-US" sz="2000"/>
              <a:t>Copyleft</a:t>
            </a:r>
          </a:p>
          <a:p>
            <a:pPr lvl="1" eaLnBrk="1" hangingPunct="1">
              <a:defRPr/>
            </a:pPr>
            <a:r>
              <a:rPr lang="en-GB" altLang="en-US" sz="2000"/>
              <a:t>Richard Stallman</a:t>
            </a:r>
          </a:p>
        </p:txBody>
      </p:sp>
      <p:sp>
        <p:nvSpPr>
          <p:cNvPr id="19460" name="Slide Number Placeholder 1">
            <a:extLst>
              <a:ext uri="{FF2B5EF4-FFF2-40B4-BE49-F238E27FC236}">
                <a16:creationId xmlns:a16="http://schemas.microsoft.com/office/drawing/2014/main" id="{211E2533-0B5D-4252-9C68-C2ADE60802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81FC28E-B58D-494F-AC62-E46DA30DC425}" type="slidenum">
              <a:rPr lang="en-US" altLang="en-US" sz="900">
                <a:solidFill>
                  <a:schemeClr val="bg2"/>
                </a:solidFill>
                <a:latin typeface="Arial" panose="020B0604020202020204" pitchFamily="34" charset="0"/>
              </a:rPr>
              <a:pPr/>
              <a:t>7</a:t>
            </a:fld>
            <a:endParaRPr lang="en-US" altLang="en-US" sz="900">
              <a:solidFill>
                <a:schemeClr val="bg2"/>
              </a:solidFill>
              <a:latin typeface="Arial" panose="020B0604020202020204" pitchFamily="34" charset="0"/>
            </a:endParaRPr>
          </a:p>
        </p:txBody>
      </p:sp>
      <p:pic>
        <p:nvPicPr>
          <p:cNvPr id="19461" name="Picture 3" descr="Richard_Stallman.jpg">
            <a:extLst>
              <a:ext uri="{FF2B5EF4-FFF2-40B4-BE49-F238E27FC236}">
                <a16:creationId xmlns:a16="http://schemas.microsoft.com/office/drawing/2014/main" id="{CD28D34D-36F0-4714-ABA8-2C3831F6F2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3300" y="3149600"/>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4" descr="gnu-head.jpg">
            <a:extLst>
              <a:ext uri="{FF2B5EF4-FFF2-40B4-BE49-F238E27FC236}">
                <a16:creationId xmlns:a16="http://schemas.microsoft.com/office/drawing/2014/main" id="{19FFB616-4C35-4448-B364-2AC5E1110B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1000" y="1165225"/>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5" descr="197px-Copyleft.svg.png">
            <a:extLst>
              <a:ext uri="{FF2B5EF4-FFF2-40B4-BE49-F238E27FC236}">
                <a16:creationId xmlns:a16="http://schemas.microsoft.com/office/drawing/2014/main" id="{6B66DA7D-30C1-499A-964A-D5CC41F1D64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64500" y="2303463"/>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2141DEE1-8C30-479B-BE1E-D9CF8F763752}"/>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Redirection: The three standard files</a:t>
            </a:r>
            <a:br>
              <a:rPr lang="en-US" altLang="en-US">
                <a:solidFill>
                  <a:srgbClr val="0000FF"/>
                </a:solidFill>
              </a:rPr>
            </a:br>
            <a:endParaRPr lang="en-US" altLang="en-US">
              <a:solidFill>
                <a:srgbClr val="0000FF"/>
              </a:solidFill>
            </a:endParaRPr>
          </a:p>
        </p:txBody>
      </p:sp>
      <p:sp>
        <p:nvSpPr>
          <p:cNvPr id="82948" name="Rectangle 3">
            <a:extLst>
              <a:ext uri="{FF2B5EF4-FFF2-40B4-BE49-F238E27FC236}">
                <a16:creationId xmlns:a16="http://schemas.microsoft.com/office/drawing/2014/main" id="{60E8FE05-B286-4746-BB92-1E0BB1EF9C04}"/>
              </a:ext>
            </a:extLst>
          </p:cNvPr>
          <p:cNvSpPr>
            <a:spLocks noGrp="1" noChangeArrowheads="1"/>
          </p:cNvSpPr>
          <p:nvPr>
            <p:ph idx="1"/>
          </p:nvPr>
        </p:nvSpPr>
        <p:spPr/>
        <p:txBody>
          <a:bodyPr>
            <a:normAutofit fontScale="85000" lnSpcReduction="20000"/>
          </a:bodyPr>
          <a:lstStyle/>
          <a:p>
            <a:pPr eaLnBrk="1" hangingPunct="1">
              <a:defRPr/>
            </a:pPr>
            <a:r>
              <a:rPr lang="en-US" altLang="en-US" dirty="0"/>
              <a:t>In the context of redirection, the terminal is a generic name that </a:t>
            </a:r>
          </a:p>
          <a:p>
            <a:pPr eaLnBrk="1" hangingPunct="1">
              <a:buFontTx/>
              <a:buNone/>
              <a:defRPr/>
            </a:pPr>
            <a:r>
              <a:rPr lang="en-US" altLang="en-US" dirty="0"/>
              <a:t>represents the screen or keyboard. </a:t>
            </a:r>
          </a:p>
          <a:p>
            <a:pPr eaLnBrk="1" hangingPunct="1">
              <a:defRPr/>
            </a:pPr>
            <a:endParaRPr lang="en-US" altLang="en-US" dirty="0"/>
          </a:p>
          <a:p>
            <a:pPr eaLnBrk="1" hangingPunct="1">
              <a:defRPr/>
            </a:pPr>
            <a:r>
              <a:rPr lang="en-US" altLang="en-US" dirty="0"/>
              <a:t>We see the command output and error messages on the terminal </a:t>
            </a:r>
          </a:p>
          <a:p>
            <a:pPr eaLnBrk="1" hangingPunct="1">
              <a:buFontTx/>
              <a:buNone/>
              <a:defRPr/>
            </a:pPr>
            <a:r>
              <a:rPr lang="en-US" altLang="en-US" dirty="0"/>
              <a:t>and provide command input through the terminal (keyboard). The </a:t>
            </a:r>
          </a:p>
          <a:p>
            <a:pPr eaLnBrk="1" hangingPunct="1">
              <a:buFontTx/>
              <a:buNone/>
              <a:defRPr/>
            </a:pPr>
            <a:r>
              <a:rPr lang="en-US" altLang="en-US" dirty="0"/>
              <a:t>shell associates three files with the terminal. These files are</a:t>
            </a:r>
          </a:p>
          <a:p>
            <a:pPr eaLnBrk="1" hangingPunct="1">
              <a:buFontTx/>
              <a:buNone/>
              <a:defRPr/>
            </a:pPr>
            <a:r>
              <a:rPr lang="en-US" altLang="en-US" dirty="0"/>
              <a:t>actually streams of characters which many commands see as</a:t>
            </a:r>
          </a:p>
          <a:p>
            <a:pPr eaLnBrk="1" hangingPunct="1">
              <a:buFontTx/>
              <a:buNone/>
              <a:defRPr/>
            </a:pPr>
            <a:r>
              <a:rPr lang="en-US" altLang="en-US" dirty="0"/>
              <a:t>input and output.</a:t>
            </a:r>
          </a:p>
          <a:p>
            <a:pPr eaLnBrk="1" hangingPunct="1">
              <a:defRPr/>
            </a:pPr>
            <a:endParaRPr lang="en-US" altLang="en-US" dirty="0"/>
          </a:p>
          <a:p>
            <a:pPr eaLnBrk="1" hangingPunct="1">
              <a:buFontTx/>
              <a:buNone/>
              <a:defRPr/>
            </a:pPr>
            <a:r>
              <a:rPr lang="en-US" altLang="en-US" dirty="0"/>
              <a:t>There are three standard streams:</a:t>
            </a:r>
          </a:p>
          <a:p>
            <a:pPr eaLnBrk="1" hangingPunct="1">
              <a:defRPr/>
            </a:pPr>
            <a:r>
              <a:rPr lang="en-US" altLang="en-US" dirty="0"/>
              <a:t>Standard input – The file (stream) representing input, connected to keyboard.</a:t>
            </a:r>
          </a:p>
          <a:p>
            <a:pPr eaLnBrk="1" hangingPunct="1">
              <a:defRPr/>
            </a:pPr>
            <a:r>
              <a:rPr lang="en-US" altLang="en-US" dirty="0"/>
              <a:t>Standard output – The file (stream) representing output, connected to display.</a:t>
            </a:r>
          </a:p>
          <a:p>
            <a:pPr eaLnBrk="1" hangingPunct="1">
              <a:defRPr/>
            </a:pPr>
            <a:r>
              <a:rPr lang="en-US" altLang="en-US" dirty="0"/>
              <a:t>Standard error –   The file (stream) representing error messages that emanate from the command or shell, connected to display.</a:t>
            </a:r>
          </a:p>
          <a:p>
            <a:pPr eaLnBrk="1" hangingPunct="1">
              <a:defRPr/>
            </a:pPr>
            <a:endParaRPr lang="en-US" altLang="en-US" dirty="0"/>
          </a:p>
        </p:txBody>
      </p:sp>
      <p:sp>
        <p:nvSpPr>
          <p:cNvPr id="89092" name="Slide Number Placeholder 3">
            <a:extLst>
              <a:ext uri="{FF2B5EF4-FFF2-40B4-BE49-F238E27FC236}">
                <a16:creationId xmlns:a16="http://schemas.microsoft.com/office/drawing/2014/main" id="{D2A41E7A-044E-40AC-B28C-D4421C1D05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97E8CBB-52EA-4255-81D2-50E1DDADC234}" type="slidenum">
              <a:rPr lang="en-US" altLang="en-US" sz="900">
                <a:solidFill>
                  <a:schemeClr val="bg2"/>
                </a:solidFill>
                <a:latin typeface="Arial" panose="020B0604020202020204" pitchFamily="34" charset="0"/>
              </a:rPr>
              <a:pPr/>
              <a:t>70</a:t>
            </a:fld>
            <a:endParaRPr lang="en-US" altLang="en-US" sz="900">
              <a:solidFill>
                <a:schemeClr val="bg2"/>
              </a:solidFill>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BFB99FF8-59A3-48AF-8096-28F3E5646195}"/>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Three Special Files</a:t>
            </a:r>
          </a:p>
        </p:txBody>
      </p:sp>
      <p:sp>
        <p:nvSpPr>
          <p:cNvPr id="83972" name="Rectangle 3">
            <a:extLst>
              <a:ext uri="{FF2B5EF4-FFF2-40B4-BE49-F238E27FC236}">
                <a16:creationId xmlns:a16="http://schemas.microsoft.com/office/drawing/2014/main" id="{FC3884D3-6D33-4945-A788-AA959248CD9C}"/>
              </a:ext>
            </a:extLst>
          </p:cNvPr>
          <p:cNvSpPr>
            <a:spLocks noGrp="1" noChangeArrowheads="1"/>
          </p:cNvSpPr>
          <p:nvPr>
            <p:ph idx="1"/>
          </p:nvPr>
        </p:nvSpPr>
        <p:spPr/>
        <p:txBody>
          <a:bodyPr/>
          <a:lstStyle/>
          <a:p>
            <a:pPr eaLnBrk="1" hangingPunct="1">
              <a:defRPr/>
            </a:pPr>
            <a:r>
              <a:rPr lang="en-US" altLang="en-US"/>
              <a:t>Each of these three special files are represented by a number called, a file descriptor. A file is opened by using its pathname, but subsequent read and write operations identify the file by this file descriptor.</a:t>
            </a:r>
          </a:p>
          <a:p>
            <a:pPr eaLnBrk="1" hangingPunct="1">
              <a:defRPr/>
            </a:pPr>
            <a:endParaRPr lang="en-US" altLang="en-US"/>
          </a:p>
          <a:p>
            <a:pPr eaLnBrk="1" hangingPunct="1">
              <a:defRPr/>
            </a:pPr>
            <a:r>
              <a:rPr lang="en-US" altLang="en-US"/>
              <a:t>The kernel maintains a table of the file descriptors. The first three slots are allocated to the three standard streams.</a:t>
            </a:r>
          </a:p>
          <a:p>
            <a:pPr eaLnBrk="1" hangingPunct="1">
              <a:buFontTx/>
              <a:buNone/>
              <a:defRPr/>
            </a:pPr>
            <a:r>
              <a:rPr lang="en-US" altLang="en-US"/>
              <a:t>	0 – Standard Input</a:t>
            </a:r>
          </a:p>
          <a:p>
            <a:pPr eaLnBrk="1" hangingPunct="1">
              <a:buFontTx/>
              <a:buNone/>
              <a:defRPr/>
            </a:pPr>
            <a:r>
              <a:rPr lang="en-US" altLang="en-US"/>
              <a:t>	1 – Standard Output</a:t>
            </a:r>
          </a:p>
          <a:p>
            <a:pPr eaLnBrk="1" hangingPunct="1">
              <a:buFontTx/>
              <a:buNone/>
              <a:defRPr/>
            </a:pPr>
            <a:r>
              <a:rPr lang="en-US" altLang="en-US"/>
              <a:t>	2 – Standard Error</a:t>
            </a:r>
          </a:p>
          <a:p>
            <a:pPr eaLnBrk="1" hangingPunct="1">
              <a:defRPr/>
            </a:pPr>
            <a:endParaRPr lang="en-US" altLang="en-US"/>
          </a:p>
        </p:txBody>
      </p:sp>
      <p:sp>
        <p:nvSpPr>
          <p:cNvPr id="90116" name="Slide Number Placeholder 3">
            <a:extLst>
              <a:ext uri="{FF2B5EF4-FFF2-40B4-BE49-F238E27FC236}">
                <a16:creationId xmlns:a16="http://schemas.microsoft.com/office/drawing/2014/main" id="{0AA7B133-ACDD-4E35-8839-FF9E5D8D3C9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076E036C-2BFC-468F-AB07-C292AB437BC6}" type="slidenum">
              <a:rPr lang="en-US" altLang="en-US" sz="900">
                <a:solidFill>
                  <a:schemeClr val="bg2"/>
                </a:solidFill>
                <a:latin typeface="Arial" panose="020B0604020202020204" pitchFamily="34" charset="0"/>
              </a:rPr>
              <a:pPr/>
              <a:t>71</a:t>
            </a:fld>
            <a:endParaRPr lang="en-US" altLang="en-US" sz="900">
              <a:solidFill>
                <a:schemeClr val="bg2"/>
              </a:solidFill>
              <a:latin typeface="Arial" panose="020B0604020202020204" pitchFamily="34" charset="0"/>
            </a:endParaRPr>
          </a:p>
        </p:txBody>
      </p:sp>
      <p:pic>
        <p:nvPicPr>
          <p:cNvPr id="90117" name="Picture 4">
            <a:extLst>
              <a:ext uri="{FF2B5EF4-FFF2-40B4-BE49-F238E27FC236}">
                <a16:creationId xmlns:a16="http://schemas.microsoft.com/office/drawing/2014/main" id="{27E809A0-7E75-4150-9784-923D7326B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051425" y="3003551"/>
            <a:ext cx="15779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B0624013-7BA6-4262-BA9C-0C19E07F721F}"/>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Standard Input</a:t>
            </a:r>
          </a:p>
        </p:txBody>
      </p:sp>
      <p:sp>
        <p:nvSpPr>
          <p:cNvPr id="84996" name="Rectangle 3">
            <a:extLst>
              <a:ext uri="{FF2B5EF4-FFF2-40B4-BE49-F238E27FC236}">
                <a16:creationId xmlns:a16="http://schemas.microsoft.com/office/drawing/2014/main" id="{A16BB0EB-2145-433D-8D28-A2D593192EDA}"/>
              </a:ext>
            </a:extLst>
          </p:cNvPr>
          <p:cNvSpPr>
            <a:spLocks noGrp="1" noChangeArrowheads="1"/>
          </p:cNvSpPr>
          <p:nvPr>
            <p:ph idx="1"/>
          </p:nvPr>
        </p:nvSpPr>
        <p:spPr/>
        <p:txBody>
          <a:bodyPr/>
          <a:lstStyle/>
          <a:p>
            <a:pPr eaLnBrk="1" hangingPunct="1">
              <a:defRPr/>
            </a:pPr>
            <a:r>
              <a:rPr lang="en-US" altLang="en-US" dirty="0"/>
              <a:t>When a command is used without arguments, it reads the file representing the standard input. It can represent three input sources viz.,</a:t>
            </a:r>
          </a:p>
          <a:p>
            <a:pPr lvl="1" eaLnBrk="1" hangingPunct="1">
              <a:defRPr/>
            </a:pPr>
            <a:r>
              <a:rPr lang="en-US" altLang="en-US" dirty="0"/>
              <a:t> The keyboard, the default source</a:t>
            </a:r>
          </a:p>
          <a:p>
            <a:pPr lvl="1" eaLnBrk="1" hangingPunct="1">
              <a:defRPr/>
            </a:pPr>
            <a:r>
              <a:rPr lang="en-US" altLang="en-US" dirty="0"/>
              <a:t> A file using redirection with the &lt; symbol</a:t>
            </a:r>
          </a:p>
          <a:p>
            <a:pPr lvl="1" eaLnBrk="1" hangingPunct="1">
              <a:defRPr/>
            </a:pPr>
            <a:r>
              <a:rPr lang="en-US" altLang="en-US" dirty="0"/>
              <a:t> Another program using a pipeline</a:t>
            </a:r>
          </a:p>
          <a:p>
            <a:pPr eaLnBrk="1" hangingPunct="1">
              <a:defRPr/>
            </a:pPr>
            <a:r>
              <a:rPr lang="en-US" altLang="en-US" dirty="0"/>
              <a:t>Example: </a:t>
            </a:r>
          </a:p>
          <a:p>
            <a:pPr eaLnBrk="1" hangingPunct="1">
              <a:defRPr/>
            </a:pPr>
            <a:r>
              <a:rPr lang="en-US" altLang="en-US" dirty="0"/>
              <a:t>	  </a:t>
            </a:r>
            <a:r>
              <a:rPr lang="en-US" altLang="en-US" dirty="0" err="1"/>
              <a:t>wc</a:t>
            </a:r>
            <a:r>
              <a:rPr lang="en-US" altLang="en-US" dirty="0"/>
              <a:t> 	</a:t>
            </a:r>
            <a:r>
              <a:rPr lang="en-US" altLang="en-US" i="1" dirty="0"/>
              <a:t>(without any arguments)</a:t>
            </a:r>
          </a:p>
          <a:p>
            <a:pPr eaLnBrk="1" hangingPunct="1">
              <a:defRPr/>
            </a:pPr>
            <a:r>
              <a:rPr lang="en-US" altLang="en-US" dirty="0"/>
              <a:t>	  </a:t>
            </a:r>
            <a:r>
              <a:rPr lang="en-US" altLang="en-US" dirty="0" err="1"/>
              <a:t>wc</a:t>
            </a:r>
            <a:r>
              <a:rPr lang="en-US" altLang="en-US" dirty="0"/>
              <a:t> &lt; sample.txt</a:t>
            </a:r>
          </a:p>
          <a:p>
            <a:pPr eaLnBrk="1" hangingPunct="1">
              <a:defRPr/>
            </a:pPr>
            <a:r>
              <a:rPr lang="en-US" altLang="en-US" dirty="0"/>
              <a:t>	  </a:t>
            </a:r>
            <a:r>
              <a:rPr lang="en-US" altLang="en-US" dirty="0" err="1"/>
              <a:t>ls</a:t>
            </a:r>
            <a:r>
              <a:rPr lang="en-US" altLang="en-US" dirty="0"/>
              <a:t> | </a:t>
            </a:r>
            <a:r>
              <a:rPr lang="en-US" altLang="en-US" dirty="0" err="1"/>
              <a:t>wc</a:t>
            </a:r>
            <a:r>
              <a:rPr lang="en-US" altLang="en-US" dirty="0"/>
              <a:t>	</a:t>
            </a:r>
          </a:p>
          <a:p>
            <a:pPr eaLnBrk="1" hangingPunct="1">
              <a:defRPr/>
            </a:pPr>
            <a:endParaRPr lang="en-US" altLang="en-US" dirty="0"/>
          </a:p>
        </p:txBody>
      </p:sp>
      <p:sp>
        <p:nvSpPr>
          <p:cNvPr id="91140" name="Slide Number Placeholder 3">
            <a:extLst>
              <a:ext uri="{FF2B5EF4-FFF2-40B4-BE49-F238E27FC236}">
                <a16:creationId xmlns:a16="http://schemas.microsoft.com/office/drawing/2014/main" id="{BAB489B2-D2CB-4AD8-A678-6779656278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64258C74-A92C-457E-AF0A-ADF12520C1D9}" type="slidenum">
              <a:rPr lang="en-US" altLang="en-US" sz="900">
                <a:solidFill>
                  <a:schemeClr val="bg2"/>
                </a:solidFill>
                <a:latin typeface="Arial" panose="020B0604020202020204" pitchFamily="34" charset="0"/>
              </a:rPr>
              <a:pPr/>
              <a:t>72</a:t>
            </a:fld>
            <a:endParaRPr lang="en-US" altLang="en-US" sz="900">
              <a:solidFill>
                <a:schemeClr val="bg2"/>
              </a:solidFill>
              <a:latin typeface="Arial" panose="020B0604020202020204" pitchFamily="34" charset="0"/>
            </a:endParaRPr>
          </a:p>
        </p:txBody>
      </p:sp>
      <p:pic>
        <p:nvPicPr>
          <p:cNvPr id="91141" name="Picture 4">
            <a:extLst>
              <a:ext uri="{FF2B5EF4-FFF2-40B4-BE49-F238E27FC236}">
                <a16:creationId xmlns:a16="http://schemas.microsoft.com/office/drawing/2014/main" id="{8426AD6A-F13C-4BD5-B453-005FAAFCE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926138" y="2090738"/>
            <a:ext cx="230822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3090AD1-9B67-4004-954F-3BB5118813A2}"/>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Standard Output</a:t>
            </a:r>
            <a:br>
              <a:rPr lang="en-US" altLang="en-US">
                <a:solidFill>
                  <a:srgbClr val="0000FF"/>
                </a:solidFill>
              </a:rPr>
            </a:br>
            <a:endParaRPr lang="en-US" altLang="en-US">
              <a:solidFill>
                <a:srgbClr val="0000FF"/>
              </a:solidFill>
            </a:endParaRPr>
          </a:p>
        </p:txBody>
      </p:sp>
      <p:sp>
        <p:nvSpPr>
          <p:cNvPr id="86020" name="Rectangle 3">
            <a:extLst>
              <a:ext uri="{FF2B5EF4-FFF2-40B4-BE49-F238E27FC236}">
                <a16:creationId xmlns:a16="http://schemas.microsoft.com/office/drawing/2014/main" id="{81CBF46C-A9CD-43AC-8BFE-7B0114893E27}"/>
              </a:ext>
            </a:extLst>
          </p:cNvPr>
          <p:cNvSpPr>
            <a:spLocks noGrp="1" noChangeArrowheads="1"/>
          </p:cNvSpPr>
          <p:nvPr>
            <p:ph idx="1"/>
          </p:nvPr>
        </p:nvSpPr>
        <p:spPr/>
        <p:txBody>
          <a:bodyPr/>
          <a:lstStyle/>
          <a:p>
            <a:pPr eaLnBrk="1" hangingPunct="1">
              <a:defRPr/>
            </a:pPr>
            <a:r>
              <a:rPr lang="en-US" altLang="en-US" dirty="0"/>
              <a:t>All commands displaying output on the terminal actually write to the standard output file as a stream of characters. There are three possible destinations of this stream:</a:t>
            </a:r>
          </a:p>
          <a:p>
            <a:pPr lvl="1" eaLnBrk="1" hangingPunct="1">
              <a:defRPr/>
            </a:pPr>
            <a:r>
              <a:rPr lang="en-US" altLang="en-US" dirty="0"/>
              <a:t> The terminal, the default destination</a:t>
            </a:r>
          </a:p>
          <a:p>
            <a:pPr lvl="1" eaLnBrk="1" hangingPunct="1">
              <a:defRPr/>
            </a:pPr>
            <a:r>
              <a:rPr lang="en-US" altLang="en-US" dirty="0"/>
              <a:t> A file using the redirection symbols &gt; and &gt;&gt;</a:t>
            </a:r>
          </a:p>
          <a:p>
            <a:pPr lvl="1" eaLnBrk="1" hangingPunct="1">
              <a:defRPr/>
            </a:pPr>
            <a:r>
              <a:rPr lang="en-US" altLang="en-US" dirty="0"/>
              <a:t> As input to another program using a pipeline	</a:t>
            </a:r>
          </a:p>
          <a:p>
            <a:pPr eaLnBrk="1" hangingPunct="1">
              <a:defRPr/>
            </a:pPr>
            <a:r>
              <a:rPr lang="en-US" altLang="en-US" dirty="0"/>
              <a:t>Example:</a:t>
            </a:r>
          </a:p>
          <a:p>
            <a:pPr eaLnBrk="1" hangingPunct="1">
              <a:defRPr/>
            </a:pPr>
            <a:r>
              <a:rPr lang="en-US" altLang="en-US" dirty="0"/>
              <a:t>	   </a:t>
            </a:r>
            <a:r>
              <a:rPr lang="en-US" altLang="en-US" dirty="0" err="1"/>
              <a:t>wc</a:t>
            </a:r>
            <a:r>
              <a:rPr lang="en-US" altLang="en-US" dirty="0"/>
              <a:t> sample.txt</a:t>
            </a:r>
          </a:p>
          <a:p>
            <a:pPr eaLnBrk="1" hangingPunct="1">
              <a:defRPr/>
            </a:pPr>
            <a:r>
              <a:rPr lang="en-US" altLang="en-US" dirty="0"/>
              <a:t>	   </a:t>
            </a:r>
            <a:r>
              <a:rPr lang="en-US" altLang="en-US" dirty="0" err="1"/>
              <a:t>wc</a:t>
            </a:r>
            <a:r>
              <a:rPr lang="en-US" altLang="en-US" dirty="0"/>
              <a:t> sample.txt &gt; </a:t>
            </a:r>
            <a:r>
              <a:rPr lang="en-US" altLang="en-US" dirty="0" err="1"/>
              <a:t>outputFile</a:t>
            </a:r>
            <a:endParaRPr lang="en-US" altLang="en-US" dirty="0"/>
          </a:p>
          <a:p>
            <a:pPr eaLnBrk="1" hangingPunct="1">
              <a:defRPr/>
            </a:pPr>
            <a:r>
              <a:rPr lang="en-US" altLang="en-US" dirty="0"/>
              <a:t>	   who | </a:t>
            </a:r>
            <a:r>
              <a:rPr lang="en-US" altLang="en-US" dirty="0" err="1"/>
              <a:t>wc</a:t>
            </a:r>
            <a:r>
              <a:rPr lang="en-US" altLang="en-US" dirty="0"/>
              <a:t> –l</a:t>
            </a:r>
          </a:p>
          <a:p>
            <a:pPr eaLnBrk="1" hangingPunct="1">
              <a:defRPr/>
            </a:pPr>
            <a:r>
              <a:rPr lang="en-US" altLang="en-US" dirty="0"/>
              <a:t>	   cat *.c &gt; all_C_progs.txt</a:t>
            </a:r>
          </a:p>
        </p:txBody>
      </p:sp>
      <p:sp>
        <p:nvSpPr>
          <p:cNvPr id="92164" name="Slide Number Placeholder 3">
            <a:extLst>
              <a:ext uri="{FF2B5EF4-FFF2-40B4-BE49-F238E27FC236}">
                <a16:creationId xmlns:a16="http://schemas.microsoft.com/office/drawing/2014/main" id="{CE58CE89-ADED-4E3E-A526-FDC5785C10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3A78754-5DBD-4078-B75D-A0964E712D8E}" type="slidenum">
              <a:rPr lang="en-US" altLang="en-US" sz="900">
                <a:solidFill>
                  <a:schemeClr val="bg2"/>
                </a:solidFill>
                <a:latin typeface="Arial" panose="020B0604020202020204" pitchFamily="34" charset="0"/>
              </a:rPr>
              <a:pPr/>
              <a:t>73</a:t>
            </a:fld>
            <a:endParaRPr lang="en-US" altLang="en-US" sz="900">
              <a:solidFill>
                <a:schemeClr val="bg2"/>
              </a:solidFill>
              <a:latin typeface="Arial" panose="020B0604020202020204" pitchFamily="34" charset="0"/>
            </a:endParaRPr>
          </a:p>
        </p:txBody>
      </p:sp>
      <p:pic>
        <p:nvPicPr>
          <p:cNvPr id="92165" name="Picture 4">
            <a:extLst>
              <a:ext uri="{FF2B5EF4-FFF2-40B4-BE49-F238E27FC236}">
                <a16:creationId xmlns:a16="http://schemas.microsoft.com/office/drawing/2014/main" id="{F3B58B58-7BC5-4C3F-99DF-F87D02C20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489576" y="2743200"/>
            <a:ext cx="2354262" cy="362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8A6DEB0-A62B-4BAF-92FE-E7CB244933BF}"/>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Standard Error</a:t>
            </a:r>
          </a:p>
        </p:txBody>
      </p:sp>
      <p:sp>
        <p:nvSpPr>
          <p:cNvPr id="87044" name="Rectangle 3">
            <a:extLst>
              <a:ext uri="{FF2B5EF4-FFF2-40B4-BE49-F238E27FC236}">
                <a16:creationId xmlns:a16="http://schemas.microsoft.com/office/drawing/2014/main" id="{1EB93E54-8600-4AA0-B870-6B4DDF973F6F}"/>
              </a:ext>
            </a:extLst>
          </p:cNvPr>
          <p:cNvSpPr>
            <a:spLocks noGrp="1" noChangeArrowheads="1"/>
          </p:cNvSpPr>
          <p:nvPr>
            <p:ph idx="1"/>
          </p:nvPr>
        </p:nvSpPr>
        <p:spPr/>
        <p:txBody>
          <a:bodyPr>
            <a:normAutofit fontScale="92500" lnSpcReduction="20000"/>
          </a:bodyPr>
          <a:lstStyle/>
          <a:p>
            <a:pPr eaLnBrk="1" hangingPunct="1">
              <a:defRPr/>
            </a:pPr>
            <a:r>
              <a:rPr lang="en-US" altLang="en-US" dirty="0"/>
              <a:t>When you enter an incorrect command, or try to open nonexistent file, certain diagnostic messages show up on the screen. This is the standard error stream.</a:t>
            </a:r>
          </a:p>
          <a:p>
            <a:pPr eaLnBrk="1" hangingPunct="1">
              <a:defRPr/>
            </a:pPr>
            <a:r>
              <a:rPr lang="en-US" altLang="en-US" dirty="0"/>
              <a:t>For example, trying </a:t>
            </a:r>
            <a:r>
              <a:rPr lang="en-US" altLang="en-US" i="1" dirty="0"/>
              <a:t>cat </a:t>
            </a:r>
            <a:r>
              <a:rPr lang="en-US" altLang="en-US" dirty="0"/>
              <a:t>on a nonexistent file produces the error stream.</a:t>
            </a:r>
          </a:p>
          <a:p>
            <a:pPr eaLnBrk="1" hangingPunct="1">
              <a:defRPr/>
            </a:pPr>
            <a:endParaRPr lang="en-US" altLang="en-US" dirty="0"/>
          </a:p>
          <a:p>
            <a:pPr eaLnBrk="1" hangingPunct="1">
              <a:defRPr/>
            </a:pPr>
            <a:r>
              <a:rPr lang="en-US" altLang="en-US" dirty="0"/>
              <a:t>We can redirect this stream to a file. But, standard error cannot be redirected in the same way standard output can be (with &gt; or &gt;&gt;). To capture the standard error and redirect to a file we have to use 2&gt; symbols.</a:t>
            </a:r>
          </a:p>
          <a:p>
            <a:pPr eaLnBrk="1" hangingPunct="1">
              <a:defRPr/>
            </a:pPr>
            <a:endParaRPr lang="en-US" altLang="en-US" dirty="0"/>
          </a:p>
          <a:p>
            <a:pPr eaLnBrk="1" hangingPunct="1">
              <a:defRPr/>
            </a:pPr>
            <a:r>
              <a:rPr lang="en-US" altLang="en-US" dirty="0"/>
              <a:t>Example:	</a:t>
            </a:r>
          </a:p>
          <a:p>
            <a:pPr eaLnBrk="1" hangingPunct="1">
              <a:buFontTx/>
              <a:buNone/>
              <a:defRPr/>
            </a:pPr>
            <a:r>
              <a:rPr lang="en-US" altLang="en-US" dirty="0"/>
              <a:t>		cat file1 2&gt; </a:t>
            </a:r>
            <a:r>
              <a:rPr lang="en-US" altLang="en-US" dirty="0" err="1"/>
              <a:t>errorfile</a:t>
            </a:r>
            <a:endParaRPr lang="en-US" altLang="en-US" dirty="0"/>
          </a:p>
          <a:p>
            <a:pPr eaLnBrk="1" hangingPunct="1">
              <a:buFontTx/>
              <a:buNone/>
              <a:defRPr/>
            </a:pPr>
            <a:r>
              <a:rPr lang="en-US" altLang="en-US" dirty="0"/>
              <a:t>		cat file2 2&gt;&gt; </a:t>
            </a:r>
            <a:r>
              <a:rPr lang="en-US" altLang="en-US" dirty="0" err="1"/>
              <a:t>errorfile</a:t>
            </a:r>
            <a:endParaRPr lang="en-US" altLang="en-US" i="1" dirty="0"/>
          </a:p>
          <a:p>
            <a:pPr eaLnBrk="1" hangingPunct="1">
              <a:defRPr/>
            </a:pPr>
            <a:endParaRPr lang="en-US" altLang="en-US" dirty="0"/>
          </a:p>
        </p:txBody>
      </p:sp>
      <p:sp>
        <p:nvSpPr>
          <p:cNvPr id="93188" name="Slide Number Placeholder 3">
            <a:extLst>
              <a:ext uri="{FF2B5EF4-FFF2-40B4-BE49-F238E27FC236}">
                <a16:creationId xmlns:a16="http://schemas.microsoft.com/office/drawing/2014/main" id="{D9F41946-0AE7-4219-9179-68CBFCB2D7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649BFACF-CCFB-47E8-A9EF-1D9C7FDF24FD}" type="slidenum">
              <a:rPr lang="en-US" altLang="en-US" sz="900">
                <a:solidFill>
                  <a:schemeClr val="bg2"/>
                </a:solidFill>
                <a:latin typeface="Arial" panose="020B0604020202020204" pitchFamily="34" charset="0"/>
              </a:rPr>
              <a:pPr/>
              <a:t>74</a:t>
            </a:fld>
            <a:endParaRPr lang="en-US" altLang="en-US" sz="900">
              <a:solidFill>
                <a:schemeClr val="bg2"/>
              </a:solidFill>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FD0CF5F-41A2-4E73-81E1-4C2BDA6C1B17}"/>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/dev/null AND /dev/tty  </a:t>
            </a:r>
            <a:br>
              <a:rPr lang="en-US" altLang="en-US">
                <a:solidFill>
                  <a:srgbClr val="0000FF"/>
                </a:solidFill>
              </a:rPr>
            </a:br>
            <a:endParaRPr lang="en-US" altLang="en-US">
              <a:solidFill>
                <a:srgbClr val="0000FF"/>
              </a:solidFill>
            </a:endParaRPr>
          </a:p>
        </p:txBody>
      </p:sp>
      <p:sp>
        <p:nvSpPr>
          <p:cNvPr id="88068" name="Rectangle 3">
            <a:extLst>
              <a:ext uri="{FF2B5EF4-FFF2-40B4-BE49-F238E27FC236}">
                <a16:creationId xmlns:a16="http://schemas.microsoft.com/office/drawing/2014/main" id="{1DB0AC90-48A9-4EAC-846B-8F1B49C8A4E3}"/>
              </a:ext>
            </a:extLst>
          </p:cNvPr>
          <p:cNvSpPr>
            <a:spLocks noGrp="1" noChangeArrowheads="1"/>
          </p:cNvSpPr>
          <p:nvPr>
            <p:ph idx="1"/>
          </p:nvPr>
        </p:nvSpPr>
        <p:spPr/>
        <p:txBody>
          <a:bodyPr>
            <a:normAutofit fontScale="92500"/>
          </a:bodyPr>
          <a:lstStyle/>
          <a:p>
            <a:pPr eaLnBrk="1" hangingPunct="1">
              <a:buFontTx/>
              <a:buNone/>
              <a:defRPr/>
            </a:pPr>
            <a:r>
              <a:rPr lang="en-US" altLang="en-US" dirty="0">
                <a:solidFill>
                  <a:srgbClr val="FF0000"/>
                </a:solidFill>
              </a:rPr>
              <a:t>/</a:t>
            </a:r>
            <a:r>
              <a:rPr lang="en-US" altLang="en-US" dirty="0" err="1">
                <a:solidFill>
                  <a:srgbClr val="FF0000"/>
                </a:solidFill>
              </a:rPr>
              <a:t>dev</a:t>
            </a:r>
            <a:r>
              <a:rPr lang="en-US" altLang="en-US" dirty="0">
                <a:solidFill>
                  <a:srgbClr val="FF0000"/>
                </a:solidFill>
              </a:rPr>
              <a:t>/null</a:t>
            </a:r>
            <a:endParaRPr lang="en-US" altLang="en-US" dirty="0"/>
          </a:p>
          <a:p>
            <a:pPr eaLnBrk="1" hangingPunct="1">
              <a:defRPr/>
            </a:pPr>
            <a:r>
              <a:rPr lang="en-US" altLang="en-US" dirty="0">
                <a:solidFill>
                  <a:srgbClr val="000000"/>
                </a:solidFill>
              </a:rPr>
              <a:t>If you would like to execute a command but don’t like to see its contents on the screen, you may wish to redirect the output to a file called /</a:t>
            </a:r>
            <a:r>
              <a:rPr lang="en-US" altLang="en-US" dirty="0" err="1">
                <a:solidFill>
                  <a:srgbClr val="000000"/>
                </a:solidFill>
              </a:rPr>
              <a:t>dev</a:t>
            </a:r>
            <a:r>
              <a:rPr lang="en-US" altLang="en-US" dirty="0">
                <a:solidFill>
                  <a:srgbClr val="000000"/>
                </a:solidFill>
              </a:rPr>
              <a:t>/null.</a:t>
            </a:r>
          </a:p>
          <a:p>
            <a:pPr eaLnBrk="1" hangingPunct="1">
              <a:defRPr/>
            </a:pPr>
            <a:r>
              <a:rPr lang="en-US" altLang="en-US" dirty="0">
                <a:solidFill>
                  <a:srgbClr val="000000"/>
                </a:solidFill>
              </a:rPr>
              <a:t>It is a special file that can accept any stream without growing in size. It’s size is always zero.</a:t>
            </a:r>
          </a:p>
          <a:p>
            <a:pPr eaLnBrk="1" hangingPunct="1">
              <a:defRPr/>
            </a:pPr>
            <a:endParaRPr lang="en-US" altLang="en-US" dirty="0">
              <a:solidFill>
                <a:srgbClr val="000000"/>
              </a:solidFill>
            </a:endParaRPr>
          </a:p>
          <a:p>
            <a:pPr eaLnBrk="1" hangingPunct="1">
              <a:buFontTx/>
              <a:buNone/>
              <a:defRPr/>
            </a:pPr>
            <a:r>
              <a:rPr lang="en-US" altLang="en-US" dirty="0">
                <a:solidFill>
                  <a:srgbClr val="FF0000"/>
                </a:solidFill>
              </a:rPr>
              <a:t>/</a:t>
            </a:r>
            <a:r>
              <a:rPr lang="en-US" altLang="en-US" dirty="0" err="1">
                <a:solidFill>
                  <a:srgbClr val="FF0000"/>
                </a:solidFill>
              </a:rPr>
              <a:t>dev</a:t>
            </a:r>
            <a:r>
              <a:rPr lang="en-US" altLang="en-US" dirty="0">
                <a:solidFill>
                  <a:srgbClr val="FF0000"/>
                </a:solidFill>
              </a:rPr>
              <a:t>/</a:t>
            </a:r>
            <a:r>
              <a:rPr lang="en-US" altLang="en-US" dirty="0" err="1">
                <a:solidFill>
                  <a:srgbClr val="FF0000"/>
                </a:solidFill>
              </a:rPr>
              <a:t>tty</a:t>
            </a:r>
            <a:endParaRPr lang="en-US" altLang="en-US" dirty="0">
              <a:solidFill>
                <a:srgbClr val="000000"/>
              </a:solidFill>
            </a:endParaRPr>
          </a:p>
          <a:p>
            <a:pPr eaLnBrk="1" hangingPunct="1">
              <a:defRPr/>
            </a:pPr>
            <a:r>
              <a:rPr lang="en-US" altLang="en-US" dirty="0">
                <a:solidFill>
                  <a:srgbClr val="000000"/>
                </a:solidFill>
              </a:rPr>
              <a:t>This file indicates one’s terminal. </a:t>
            </a:r>
          </a:p>
          <a:p>
            <a:pPr eaLnBrk="1" hangingPunct="1">
              <a:defRPr/>
            </a:pPr>
            <a:r>
              <a:rPr lang="en-US" altLang="en-US" dirty="0">
                <a:solidFill>
                  <a:srgbClr val="000000"/>
                </a:solidFill>
              </a:rPr>
              <a:t>In a shell script, if you wish to redirect the output of some select statements explicitly to the terminal. In such cases you can redirect these explicitly to /</a:t>
            </a:r>
            <a:r>
              <a:rPr lang="en-US" altLang="en-US" dirty="0" err="1">
                <a:solidFill>
                  <a:srgbClr val="000000"/>
                </a:solidFill>
              </a:rPr>
              <a:t>dev</a:t>
            </a:r>
            <a:r>
              <a:rPr lang="en-US" altLang="en-US" dirty="0">
                <a:solidFill>
                  <a:srgbClr val="000000"/>
                </a:solidFill>
              </a:rPr>
              <a:t>/</a:t>
            </a:r>
            <a:r>
              <a:rPr lang="en-US" altLang="en-US" dirty="0" err="1">
                <a:solidFill>
                  <a:srgbClr val="000000"/>
                </a:solidFill>
              </a:rPr>
              <a:t>tty</a:t>
            </a:r>
            <a:r>
              <a:rPr lang="en-US" altLang="en-US" dirty="0">
                <a:solidFill>
                  <a:srgbClr val="000000"/>
                </a:solidFill>
              </a:rPr>
              <a:t> inside the script.</a:t>
            </a:r>
          </a:p>
          <a:p>
            <a:pPr eaLnBrk="1" hangingPunct="1">
              <a:defRPr/>
            </a:pPr>
            <a:endParaRPr lang="en-US" altLang="en-US" dirty="0"/>
          </a:p>
        </p:txBody>
      </p:sp>
      <p:sp>
        <p:nvSpPr>
          <p:cNvPr id="94212" name="Slide Number Placeholder 3">
            <a:extLst>
              <a:ext uri="{FF2B5EF4-FFF2-40B4-BE49-F238E27FC236}">
                <a16:creationId xmlns:a16="http://schemas.microsoft.com/office/drawing/2014/main" id="{D2E8DF16-F407-4D83-9C1C-06B31E82AF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1711B81-63C7-4A31-9511-49F37F967B79}" type="slidenum">
              <a:rPr lang="en-US" altLang="en-US" sz="900">
                <a:solidFill>
                  <a:schemeClr val="bg2"/>
                </a:solidFill>
                <a:latin typeface="Arial" panose="020B0604020202020204" pitchFamily="34" charset="0"/>
              </a:rPr>
              <a:pPr/>
              <a:t>75</a:t>
            </a:fld>
            <a:endParaRPr lang="en-US" altLang="en-US" sz="900">
              <a:solidFill>
                <a:schemeClr val="bg2"/>
              </a:solidFill>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FA23CAF9-5420-4F36-98AA-DCA285219207}"/>
              </a:ext>
            </a:extLst>
          </p:cNvPr>
          <p:cNvSpPr>
            <a:spLocks noGrp="1" noChangeArrowheads="1"/>
          </p:cNvSpPr>
          <p:nvPr>
            <p:ph type="title"/>
          </p:nvPr>
        </p:nvSpPr>
        <p:spPr>
          <a:xfrm>
            <a:off x="457200" y="152400"/>
            <a:ext cx="6553200" cy="758825"/>
          </a:xfrm>
        </p:spPr>
        <p:txBody>
          <a:bodyPr/>
          <a:lstStyle/>
          <a:p>
            <a:pPr eaLnBrk="1" hangingPunct="1"/>
            <a:r>
              <a:rPr lang="en-US" altLang="en-US">
                <a:solidFill>
                  <a:srgbClr val="0000FF"/>
                </a:solidFill>
              </a:rPr>
              <a:t>Pipes  </a:t>
            </a:r>
            <a:br>
              <a:rPr lang="en-US" altLang="en-US">
                <a:solidFill>
                  <a:srgbClr val="0000FF"/>
                </a:solidFill>
              </a:rPr>
            </a:br>
            <a:endParaRPr lang="en-US" altLang="en-US">
              <a:solidFill>
                <a:srgbClr val="0000FF"/>
              </a:solidFill>
            </a:endParaRPr>
          </a:p>
        </p:txBody>
      </p:sp>
      <p:sp>
        <p:nvSpPr>
          <p:cNvPr id="89092" name="Rectangle 3">
            <a:extLst>
              <a:ext uri="{FF2B5EF4-FFF2-40B4-BE49-F238E27FC236}">
                <a16:creationId xmlns:a16="http://schemas.microsoft.com/office/drawing/2014/main" id="{48C4C84D-E879-4189-B493-5AAC2E5BCCB7}"/>
              </a:ext>
            </a:extLst>
          </p:cNvPr>
          <p:cNvSpPr>
            <a:spLocks noGrp="1" noChangeArrowheads="1"/>
          </p:cNvSpPr>
          <p:nvPr>
            <p:ph idx="1"/>
          </p:nvPr>
        </p:nvSpPr>
        <p:spPr>
          <a:xfrm>
            <a:off x="457200" y="1371600"/>
            <a:ext cx="8229600" cy="4838700"/>
          </a:xfrm>
        </p:spPr>
        <p:txBody>
          <a:bodyPr/>
          <a:lstStyle/>
          <a:p>
            <a:pPr eaLnBrk="1" hangingPunct="1">
              <a:defRPr/>
            </a:pPr>
            <a:r>
              <a:rPr lang="en-US" altLang="en-US" dirty="0"/>
              <a:t>UNIX without pipes is almost unthinkable</a:t>
            </a:r>
          </a:p>
          <a:p>
            <a:pPr eaLnBrk="1" hangingPunct="1">
              <a:defRPr/>
            </a:pPr>
            <a:endParaRPr lang="en-US" altLang="en-US" dirty="0"/>
          </a:p>
          <a:p>
            <a:pPr eaLnBrk="1" hangingPunct="1">
              <a:spcBef>
                <a:spcPct val="0"/>
              </a:spcBef>
              <a:buFontTx/>
              <a:buNone/>
              <a:defRPr/>
            </a:pPr>
            <a:r>
              <a:rPr lang="en-US" altLang="en-US" dirty="0"/>
              <a:t>With piping, the output of a command can be used as input (piped) to a subsequent command. </a:t>
            </a:r>
          </a:p>
          <a:p>
            <a:pPr eaLnBrk="1" hangingPunct="1">
              <a:defRPr/>
            </a:pPr>
            <a:r>
              <a:rPr lang="en-US" altLang="en-US" dirty="0"/>
              <a:t>Example: to print a list of users logged into the system.</a:t>
            </a:r>
          </a:p>
          <a:p>
            <a:pPr eaLnBrk="1" hangingPunct="1">
              <a:defRPr/>
            </a:pPr>
            <a:endParaRPr lang="en-US" altLang="en-US" dirty="0"/>
          </a:p>
          <a:p>
            <a:pPr eaLnBrk="1" hangingPunct="1">
              <a:defRPr/>
            </a:pPr>
            <a:r>
              <a:rPr lang="en-US" altLang="en-US" dirty="0"/>
              <a:t>Without pipes,</a:t>
            </a:r>
          </a:p>
          <a:p>
            <a:pPr eaLnBrk="1" hangingPunct="1">
              <a:defRPr/>
            </a:pPr>
            <a:endParaRPr lang="en-US" altLang="en-US" dirty="0"/>
          </a:p>
          <a:p>
            <a:pPr eaLnBrk="1" hangingPunct="1">
              <a:buFontTx/>
              <a:buNone/>
              <a:defRPr/>
            </a:pPr>
            <a:r>
              <a:rPr lang="en-US" altLang="en-US" dirty="0"/>
              <a:t>	$ who &gt; file1</a:t>
            </a:r>
          </a:p>
          <a:p>
            <a:pPr eaLnBrk="1" hangingPunct="1">
              <a:buFontTx/>
              <a:buNone/>
              <a:defRPr/>
            </a:pPr>
            <a:r>
              <a:rPr lang="en-US" altLang="en-US" dirty="0"/>
              <a:t>	$ </a:t>
            </a:r>
            <a:r>
              <a:rPr lang="en-US" altLang="en-US" dirty="0" err="1"/>
              <a:t>lpr</a:t>
            </a:r>
            <a:r>
              <a:rPr lang="en-US" altLang="en-US" dirty="0"/>
              <a:t> file1</a:t>
            </a:r>
          </a:p>
          <a:p>
            <a:pPr eaLnBrk="1" hangingPunct="1">
              <a:buFontTx/>
              <a:buNone/>
              <a:defRPr/>
            </a:pPr>
            <a:endParaRPr lang="en-US" altLang="en-US" dirty="0"/>
          </a:p>
        </p:txBody>
      </p:sp>
      <p:sp>
        <p:nvSpPr>
          <p:cNvPr id="95236" name="Slide Number Placeholder 3">
            <a:extLst>
              <a:ext uri="{FF2B5EF4-FFF2-40B4-BE49-F238E27FC236}">
                <a16:creationId xmlns:a16="http://schemas.microsoft.com/office/drawing/2014/main" id="{09A1AEC6-0AAA-4601-A04D-CB42FACB51F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B1D095C-58AB-481B-98B5-905EA50908BB}" type="slidenum">
              <a:rPr lang="en-US" altLang="en-US" sz="900">
                <a:solidFill>
                  <a:schemeClr val="bg2"/>
                </a:solidFill>
                <a:latin typeface="Arial" panose="020B0604020202020204" pitchFamily="34" charset="0"/>
              </a:rPr>
              <a:pPr/>
              <a:t>76</a:t>
            </a:fld>
            <a:endParaRPr lang="en-US" altLang="en-US" sz="900">
              <a:solidFill>
                <a:schemeClr val="bg2"/>
              </a:solidFill>
              <a:latin typeface="Arial" panose="020B0604020202020204" pitchFamily="34" charset="0"/>
            </a:endParaRPr>
          </a:p>
        </p:txBody>
      </p:sp>
      <p:pic>
        <p:nvPicPr>
          <p:cNvPr id="95237" name="Picture 4">
            <a:extLst>
              <a:ext uri="{FF2B5EF4-FFF2-40B4-BE49-F238E27FC236}">
                <a16:creationId xmlns:a16="http://schemas.microsoft.com/office/drawing/2014/main" id="{A06CA50B-0D6F-48AA-AC78-BFB23B93B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513" y="3498850"/>
            <a:ext cx="4584700" cy="267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299CD8EC-CF6B-4B9F-BF2C-DEDCCD62FC1A}"/>
              </a:ext>
            </a:extLst>
          </p:cNvPr>
          <p:cNvSpPr>
            <a:spLocks noGrp="1" noChangeArrowheads="1"/>
          </p:cNvSpPr>
          <p:nvPr>
            <p:ph type="title"/>
          </p:nvPr>
        </p:nvSpPr>
        <p:spPr>
          <a:xfrm>
            <a:off x="457200" y="152400"/>
            <a:ext cx="6553200" cy="758825"/>
          </a:xfrm>
        </p:spPr>
        <p:txBody>
          <a:bodyPr/>
          <a:lstStyle/>
          <a:p>
            <a:pPr eaLnBrk="1" hangingPunct="1"/>
            <a:r>
              <a:rPr lang="en-US" altLang="en-US"/>
              <a:t>Pipes cont…</a:t>
            </a:r>
          </a:p>
        </p:txBody>
      </p:sp>
      <p:sp>
        <p:nvSpPr>
          <p:cNvPr id="90116" name="Rectangle 3">
            <a:extLst>
              <a:ext uri="{FF2B5EF4-FFF2-40B4-BE49-F238E27FC236}">
                <a16:creationId xmlns:a16="http://schemas.microsoft.com/office/drawing/2014/main" id="{99873C29-0CC1-4459-BF19-A4248DE3FF4E}"/>
              </a:ext>
            </a:extLst>
          </p:cNvPr>
          <p:cNvSpPr>
            <a:spLocks noGrp="1" noChangeArrowheads="1"/>
          </p:cNvSpPr>
          <p:nvPr>
            <p:ph idx="1"/>
          </p:nvPr>
        </p:nvSpPr>
        <p:spPr/>
        <p:txBody>
          <a:bodyPr/>
          <a:lstStyle/>
          <a:p>
            <a:pPr eaLnBrk="1" hangingPunct="1">
              <a:defRPr/>
            </a:pPr>
            <a:r>
              <a:rPr lang="en-US" altLang="en-US"/>
              <a:t>Example: to print a list of users logged into the system.</a:t>
            </a:r>
          </a:p>
          <a:p>
            <a:pPr eaLnBrk="1" hangingPunct="1">
              <a:defRPr/>
            </a:pPr>
            <a:endParaRPr lang="en-US" altLang="en-US"/>
          </a:p>
          <a:p>
            <a:pPr eaLnBrk="1" hangingPunct="1">
              <a:defRPr/>
            </a:pPr>
            <a:r>
              <a:rPr lang="en-US" altLang="en-US"/>
              <a:t>With pipes,</a:t>
            </a:r>
          </a:p>
          <a:p>
            <a:pPr eaLnBrk="1" hangingPunct="1">
              <a:defRPr/>
            </a:pPr>
            <a:endParaRPr lang="en-US" altLang="en-US"/>
          </a:p>
          <a:p>
            <a:pPr eaLnBrk="1" hangingPunct="1">
              <a:buFontTx/>
              <a:buNone/>
              <a:defRPr/>
            </a:pPr>
            <a:r>
              <a:rPr lang="en-US" altLang="en-US"/>
              <a:t>	$ who | lpr</a:t>
            </a:r>
          </a:p>
          <a:p>
            <a:pPr eaLnBrk="1" hangingPunct="1">
              <a:defRPr/>
            </a:pPr>
            <a:endParaRPr lang="en-US" altLang="en-US"/>
          </a:p>
        </p:txBody>
      </p:sp>
      <p:sp>
        <p:nvSpPr>
          <p:cNvPr id="96260" name="Slide Number Placeholder 3">
            <a:extLst>
              <a:ext uri="{FF2B5EF4-FFF2-40B4-BE49-F238E27FC236}">
                <a16:creationId xmlns:a16="http://schemas.microsoft.com/office/drawing/2014/main" id="{BAFB786B-B446-49DC-85B0-AFBDD4D68E9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5CFE6243-A465-4C7C-BE2D-9C41057779BC}" type="slidenum">
              <a:rPr lang="en-US" altLang="en-US" sz="900">
                <a:solidFill>
                  <a:schemeClr val="bg2"/>
                </a:solidFill>
                <a:latin typeface="Arial" panose="020B0604020202020204" pitchFamily="34" charset="0"/>
              </a:rPr>
              <a:pPr/>
              <a:t>77</a:t>
            </a:fld>
            <a:endParaRPr lang="en-US" altLang="en-US" sz="900">
              <a:solidFill>
                <a:schemeClr val="bg2"/>
              </a:solidFill>
              <a:latin typeface="Arial" panose="020B0604020202020204" pitchFamily="34" charset="0"/>
            </a:endParaRPr>
          </a:p>
        </p:txBody>
      </p:sp>
      <p:pic>
        <p:nvPicPr>
          <p:cNvPr id="96261" name="Picture 4">
            <a:extLst>
              <a:ext uri="{FF2B5EF4-FFF2-40B4-BE49-F238E27FC236}">
                <a16:creationId xmlns:a16="http://schemas.microsoft.com/office/drawing/2014/main" id="{364A6C6F-2A61-4D8C-9219-F5E1BA31D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488" y="2578100"/>
            <a:ext cx="5230812" cy="331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8C2BCDE0-B01F-4FC1-8E53-4C725D5639AE}"/>
              </a:ext>
            </a:extLst>
          </p:cNvPr>
          <p:cNvSpPr>
            <a:spLocks noGrp="1"/>
          </p:cNvSpPr>
          <p:nvPr>
            <p:ph type="title"/>
          </p:nvPr>
        </p:nvSpPr>
        <p:spPr>
          <a:xfrm>
            <a:off x="457200" y="152400"/>
            <a:ext cx="6553200" cy="758825"/>
          </a:xfrm>
        </p:spPr>
        <p:txBody>
          <a:bodyPr/>
          <a:lstStyle/>
          <a:p>
            <a:pPr eaLnBrk="1" hangingPunct="1"/>
            <a:endParaRPr lang="en-IN" altLang="en-US"/>
          </a:p>
        </p:txBody>
      </p:sp>
      <p:sp>
        <p:nvSpPr>
          <p:cNvPr id="91140" name="Rectangle 3">
            <a:extLst>
              <a:ext uri="{FF2B5EF4-FFF2-40B4-BE49-F238E27FC236}">
                <a16:creationId xmlns:a16="http://schemas.microsoft.com/office/drawing/2014/main" id="{3FB2FCC4-52EE-4225-94D3-F207CAA577FE}"/>
              </a:ext>
            </a:extLst>
          </p:cNvPr>
          <p:cNvSpPr>
            <a:spLocks noGrp="1" noChangeArrowheads="1"/>
          </p:cNvSpPr>
          <p:nvPr>
            <p:ph idx="1"/>
          </p:nvPr>
        </p:nvSpPr>
        <p:spPr/>
        <p:txBody>
          <a:bodyPr/>
          <a:lstStyle/>
          <a:p>
            <a:pPr eaLnBrk="1" hangingPunct="1">
              <a:buFontTx/>
              <a:buNone/>
              <a:defRPr/>
            </a:pPr>
            <a:endParaRPr lang="en-US" altLang="en-US"/>
          </a:p>
          <a:p>
            <a:pPr eaLnBrk="1" hangingPunct="1">
              <a:buFontTx/>
              <a:buNone/>
              <a:defRPr/>
            </a:pPr>
            <a:endParaRPr lang="en-US" altLang="en-US"/>
          </a:p>
          <a:p>
            <a:pPr eaLnBrk="1" hangingPunct="1">
              <a:buFontTx/>
              <a:buNone/>
              <a:defRPr/>
            </a:pPr>
            <a:endParaRPr lang="en-US" altLang="en-US"/>
          </a:p>
          <a:p>
            <a:pPr eaLnBrk="1" hangingPunct="1">
              <a:buFontTx/>
              <a:buNone/>
              <a:defRPr/>
            </a:pPr>
            <a:endParaRPr lang="en-US" altLang="en-US"/>
          </a:p>
          <a:p>
            <a:pPr eaLnBrk="1" hangingPunct="1">
              <a:buFontTx/>
              <a:buNone/>
              <a:defRPr/>
            </a:pPr>
            <a:endParaRPr lang="en-US" altLang="en-US"/>
          </a:p>
          <a:p>
            <a:pPr eaLnBrk="1" hangingPunct="1">
              <a:buFontTx/>
              <a:buNone/>
              <a:defRPr/>
            </a:pPr>
            <a:r>
              <a:rPr lang="en-US" altLang="en-US"/>
              <a:t>					</a:t>
            </a:r>
            <a:r>
              <a:rPr lang="en-US" altLang="en-US" sz="3600">
                <a:solidFill>
                  <a:srgbClr val="0033CC"/>
                </a:solidFill>
              </a:rPr>
              <a:t>Some More </a:t>
            </a:r>
          </a:p>
          <a:p>
            <a:pPr eaLnBrk="1" hangingPunct="1">
              <a:buFontTx/>
              <a:buNone/>
              <a:defRPr/>
            </a:pPr>
            <a:r>
              <a:rPr lang="en-US" altLang="en-US" sz="3600">
                <a:solidFill>
                  <a:srgbClr val="0033CC"/>
                </a:solidFill>
              </a:rPr>
              <a:t>				 Useful Commands</a:t>
            </a:r>
          </a:p>
          <a:p>
            <a:pPr eaLnBrk="1" hangingPunct="1">
              <a:buFontTx/>
              <a:buNone/>
              <a:defRPr/>
            </a:pPr>
            <a:endParaRPr lang="en-US" altLang="en-US" sz="3600">
              <a:solidFill>
                <a:srgbClr val="0033CC"/>
              </a:solidFill>
            </a:endParaRPr>
          </a:p>
        </p:txBody>
      </p:sp>
      <p:sp>
        <p:nvSpPr>
          <p:cNvPr id="97284" name="Slide Number Placeholder 3">
            <a:extLst>
              <a:ext uri="{FF2B5EF4-FFF2-40B4-BE49-F238E27FC236}">
                <a16:creationId xmlns:a16="http://schemas.microsoft.com/office/drawing/2014/main" id="{7BF7E2EF-8158-44D0-9F2D-3DA6B0790A1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D6F9EB2-3025-4BF0-96CC-F3DCC3FE2742}" type="slidenum">
              <a:rPr lang="en-US" altLang="en-US" sz="900">
                <a:solidFill>
                  <a:schemeClr val="bg2"/>
                </a:solidFill>
                <a:latin typeface="Arial" panose="020B0604020202020204" pitchFamily="34" charset="0"/>
              </a:rPr>
              <a:pPr/>
              <a:t>78</a:t>
            </a:fld>
            <a:endParaRPr lang="en-US" altLang="en-US" sz="900">
              <a:solidFill>
                <a:schemeClr val="bg2"/>
              </a:solidFill>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7005F76-EA82-4FCC-9FFD-1CFB83139EB3}"/>
              </a:ext>
            </a:extLst>
          </p:cNvPr>
          <p:cNvSpPr>
            <a:spLocks noGrp="1" noChangeArrowheads="1"/>
          </p:cNvSpPr>
          <p:nvPr>
            <p:ph type="title"/>
          </p:nvPr>
        </p:nvSpPr>
        <p:spPr>
          <a:xfrm>
            <a:off x="457200" y="152400"/>
            <a:ext cx="6553200" cy="758825"/>
          </a:xfrm>
        </p:spPr>
        <p:txBody>
          <a:bodyPr anchor="b"/>
          <a:lstStyle/>
          <a:p>
            <a:pPr eaLnBrk="1" hangingPunct="1"/>
            <a:r>
              <a:rPr lang="en-US" altLang="en-US"/>
              <a:t>Useful Commands</a:t>
            </a:r>
          </a:p>
        </p:txBody>
      </p:sp>
      <p:sp>
        <p:nvSpPr>
          <p:cNvPr id="92164" name="Rectangle 3">
            <a:extLst>
              <a:ext uri="{FF2B5EF4-FFF2-40B4-BE49-F238E27FC236}">
                <a16:creationId xmlns:a16="http://schemas.microsoft.com/office/drawing/2014/main" id="{1F15586C-5F02-4F96-BFF4-E0A896A0ACE8}"/>
              </a:ext>
            </a:extLst>
          </p:cNvPr>
          <p:cNvSpPr>
            <a:spLocks noGrp="1" noChangeArrowheads="1"/>
          </p:cNvSpPr>
          <p:nvPr>
            <p:ph idx="1"/>
          </p:nvPr>
        </p:nvSpPr>
        <p:spPr/>
        <p:txBody>
          <a:bodyPr lIns="91440" rIns="91440">
            <a:normAutofit fontScale="92500" lnSpcReduction="20000"/>
          </a:bodyPr>
          <a:lstStyle/>
          <a:p>
            <a:pPr eaLnBrk="1" hangingPunct="1">
              <a:defRPr/>
            </a:pPr>
            <a:r>
              <a:rPr lang="en-US" altLang="en-US" sz="2400" dirty="0" err="1"/>
              <a:t>ln</a:t>
            </a:r>
            <a:r>
              <a:rPr lang="en-US" altLang="en-US" sz="2400" dirty="0"/>
              <a:t> - make links between files (hard and soft link)</a:t>
            </a:r>
          </a:p>
          <a:p>
            <a:pPr lvl="1" eaLnBrk="1" hangingPunct="1">
              <a:buFontTx/>
              <a:buNone/>
              <a:defRPr/>
            </a:pPr>
            <a:r>
              <a:rPr lang="en-US" altLang="en-US" sz="2400" dirty="0"/>
              <a:t>Syntax:  </a:t>
            </a:r>
          </a:p>
          <a:p>
            <a:pPr lvl="2" eaLnBrk="1" hangingPunct="1">
              <a:buFontTx/>
              <a:buNone/>
              <a:defRPr/>
            </a:pPr>
            <a:r>
              <a:rPr lang="en-US" altLang="en-US" sz="2400" b="1" dirty="0" err="1"/>
              <a:t>ln</a:t>
            </a:r>
            <a:r>
              <a:rPr lang="en-US" altLang="en-US" sz="2400" dirty="0"/>
              <a:t> [OPTION]... TARGET [LINK_NAME]</a:t>
            </a:r>
          </a:p>
          <a:p>
            <a:pPr lvl="2" eaLnBrk="1" hangingPunct="1">
              <a:buFontTx/>
              <a:buNone/>
              <a:defRPr/>
            </a:pPr>
            <a:r>
              <a:rPr lang="en-US" altLang="en-US" sz="2400" b="1" dirty="0" err="1"/>
              <a:t>ln</a:t>
            </a:r>
            <a:r>
              <a:rPr lang="en-US" altLang="en-US" sz="2400" dirty="0"/>
              <a:t> [OPTION]... TARGET... DIRECTORY</a:t>
            </a:r>
          </a:p>
          <a:p>
            <a:pPr lvl="1" eaLnBrk="1" hangingPunct="1">
              <a:buFontTx/>
              <a:buNone/>
              <a:defRPr/>
            </a:pPr>
            <a:r>
              <a:rPr lang="en-US" altLang="en-US" sz="2400" dirty="0"/>
              <a:t>Options: </a:t>
            </a:r>
            <a:r>
              <a:rPr lang="en-US" altLang="en-US" sz="2400" dirty="0" err="1"/>
              <a:t>b,f,i,s</a:t>
            </a:r>
            <a:endParaRPr lang="en-US" altLang="en-US" sz="2400" dirty="0"/>
          </a:p>
          <a:p>
            <a:pPr lvl="1" eaLnBrk="1" hangingPunct="1">
              <a:buFontTx/>
              <a:buNone/>
              <a:defRPr/>
            </a:pPr>
            <a:endParaRPr lang="en-US" altLang="en-US" sz="2400" dirty="0"/>
          </a:p>
          <a:p>
            <a:pPr eaLnBrk="1" hangingPunct="1">
              <a:defRPr/>
            </a:pPr>
            <a:r>
              <a:rPr lang="en-US" altLang="en-US" sz="2400" dirty="0"/>
              <a:t>Two special director names</a:t>
            </a:r>
          </a:p>
          <a:p>
            <a:pPr lvl="1" eaLnBrk="1" hangingPunct="1">
              <a:buFontTx/>
              <a:buNone/>
              <a:defRPr/>
            </a:pPr>
            <a:r>
              <a:rPr lang="en-US" altLang="en-US" sz="2400" b="1" dirty="0"/>
              <a:t>.</a:t>
            </a:r>
            <a:r>
              <a:rPr lang="en-US" altLang="en-US" sz="2400" dirty="0"/>
              <a:t> Current directory</a:t>
            </a:r>
          </a:p>
          <a:p>
            <a:pPr lvl="1" eaLnBrk="1" hangingPunct="1">
              <a:buFontTx/>
              <a:buNone/>
              <a:defRPr/>
            </a:pPr>
            <a:r>
              <a:rPr lang="en-US" altLang="en-US" sz="2400" b="1" dirty="0"/>
              <a:t>..</a:t>
            </a:r>
            <a:r>
              <a:rPr lang="en-US" altLang="en-US" sz="2400" dirty="0"/>
              <a:t> Parent directory</a:t>
            </a:r>
          </a:p>
        </p:txBody>
      </p:sp>
      <p:sp>
        <p:nvSpPr>
          <p:cNvPr id="98308" name="Slide Number Placeholder 1">
            <a:extLst>
              <a:ext uri="{FF2B5EF4-FFF2-40B4-BE49-F238E27FC236}">
                <a16:creationId xmlns:a16="http://schemas.microsoft.com/office/drawing/2014/main" id="{9B107789-28C0-409C-B836-BE4F45CF5C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A9E4C50E-22D7-4C7C-AFD3-9F985D771157}" type="slidenum">
              <a:rPr lang="en-US" altLang="en-US" sz="900">
                <a:solidFill>
                  <a:schemeClr val="bg2"/>
                </a:solidFill>
                <a:latin typeface="Arial" panose="020B0604020202020204" pitchFamily="34" charset="0"/>
              </a:rPr>
              <a:pPr/>
              <a:t>79</a:t>
            </a:fld>
            <a:endParaRPr lang="en-US" altLang="en-US" sz="900">
              <a:solidFill>
                <a:schemeClr val="bg2"/>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915AA12-A973-4986-A097-B441FCFC119A}"/>
              </a:ext>
            </a:extLst>
          </p:cNvPr>
          <p:cNvSpPr>
            <a:spLocks noGrp="1" noChangeArrowheads="1"/>
          </p:cNvSpPr>
          <p:nvPr>
            <p:ph type="title"/>
          </p:nvPr>
        </p:nvSpPr>
        <p:spPr>
          <a:xfrm>
            <a:off x="457200" y="152400"/>
            <a:ext cx="6553200" cy="758825"/>
          </a:xfrm>
        </p:spPr>
        <p:txBody>
          <a:bodyPr anchor="b"/>
          <a:lstStyle/>
          <a:p>
            <a:pPr algn="ctr" eaLnBrk="1" hangingPunct="1"/>
            <a:r>
              <a:rPr lang="en-US" altLang="en-US"/>
              <a:t>The UNIX operating system</a:t>
            </a:r>
          </a:p>
        </p:txBody>
      </p:sp>
      <p:sp>
        <p:nvSpPr>
          <p:cNvPr id="2" name="Content Placeholder 1">
            <a:extLst>
              <a:ext uri="{FF2B5EF4-FFF2-40B4-BE49-F238E27FC236}">
                <a16:creationId xmlns:a16="http://schemas.microsoft.com/office/drawing/2014/main" id="{DCF94108-7016-4309-B155-5557B4E97788}"/>
              </a:ext>
            </a:extLst>
          </p:cNvPr>
          <p:cNvSpPr>
            <a:spLocks noGrp="1"/>
          </p:cNvSpPr>
          <p:nvPr>
            <p:ph idx="1"/>
          </p:nvPr>
        </p:nvSpPr>
        <p:spPr>
          <a:xfrm>
            <a:off x="457200" y="1371600"/>
            <a:ext cx="8229600" cy="4987925"/>
          </a:xfrm>
        </p:spPr>
        <p:txBody>
          <a:bodyPr/>
          <a:lstStyle/>
          <a:p>
            <a:pPr eaLnBrk="1" hangingPunct="1">
              <a:defRPr/>
            </a:pPr>
            <a:endParaRPr lang="en-IN" dirty="0"/>
          </a:p>
        </p:txBody>
      </p:sp>
      <p:sp>
        <p:nvSpPr>
          <p:cNvPr id="21508" name="Slide Number Placeholder 1">
            <a:extLst>
              <a:ext uri="{FF2B5EF4-FFF2-40B4-BE49-F238E27FC236}">
                <a16:creationId xmlns:a16="http://schemas.microsoft.com/office/drawing/2014/main" id="{3A00E87D-F74B-4926-8B72-C37BE92D48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512F7EEA-5423-4CA5-8CDB-BCC62A008DAA}" type="slidenum">
              <a:rPr lang="en-US" altLang="en-US" sz="900">
                <a:solidFill>
                  <a:schemeClr val="bg2"/>
                </a:solidFill>
                <a:latin typeface="Arial" panose="020B0604020202020204" pitchFamily="34" charset="0"/>
              </a:rPr>
              <a:pPr/>
              <a:t>8</a:t>
            </a:fld>
            <a:endParaRPr lang="en-US" altLang="en-US" sz="900">
              <a:solidFill>
                <a:schemeClr val="bg2"/>
              </a:solidFill>
              <a:latin typeface="Arial" panose="020B0604020202020204" pitchFamily="34" charset="0"/>
            </a:endParaRPr>
          </a:p>
        </p:txBody>
      </p:sp>
      <p:sp>
        <p:nvSpPr>
          <p:cNvPr id="21509" name="Text Box 45">
            <a:extLst>
              <a:ext uri="{FF2B5EF4-FFF2-40B4-BE49-F238E27FC236}">
                <a16:creationId xmlns:a16="http://schemas.microsoft.com/office/drawing/2014/main" id="{E974B820-CC40-4B61-8B8A-B1A74A17E185}"/>
              </a:ext>
            </a:extLst>
          </p:cNvPr>
          <p:cNvSpPr txBox="1">
            <a:spLocks noChangeArrowheads="1"/>
          </p:cNvSpPr>
          <p:nvPr/>
        </p:nvSpPr>
        <p:spPr bwMode="auto">
          <a:xfrm>
            <a:off x="2065338" y="1201738"/>
            <a:ext cx="454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2400" i="1" u="sng">
                <a:latin typeface="Times New Roman" panose="02020603050405020304" pitchFamily="18" charset="0"/>
              </a:rPr>
              <a:t>UNIX Architecture - Block diagram</a:t>
            </a:r>
          </a:p>
        </p:txBody>
      </p:sp>
      <p:grpSp>
        <p:nvGrpSpPr>
          <p:cNvPr id="21510" name="Group 55">
            <a:extLst>
              <a:ext uri="{FF2B5EF4-FFF2-40B4-BE49-F238E27FC236}">
                <a16:creationId xmlns:a16="http://schemas.microsoft.com/office/drawing/2014/main" id="{B7A43722-249C-4DD0-BDD7-8DF4B5310B54}"/>
              </a:ext>
            </a:extLst>
          </p:cNvPr>
          <p:cNvGrpSpPr>
            <a:grpSpLocks/>
          </p:cNvGrpSpPr>
          <p:nvPr/>
        </p:nvGrpSpPr>
        <p:grpSpPr bwMode="auto">
          <a:xfrm>
            <a:off x="2098675" y="1905000"/>
            <a:ext cx="4302125" cy="4267200"/>
            <a:chOff x="1168" y="1204"/>
            <a:chExt cx="2710" cy="2688"/>
          </a:xfrm>
        </p:grpSpPr>
        <p:sp>
          <p:nvSpPr>
            <p:cNvPr id="21512" name="Oval 5">
              <a:extLst>
                <a:ext uri="{FF2B5EF4-FFF2-40B4-BE49-F238E27FC236}">
                  <a16:creationId xmlns:a16="http://schemas.microsoft.com/office/drawing/2014/main" id="{E6C86A71-CC93-481C-A88E-7647F60810AF}"/>
                </a:ext>
              </a:extLst>
            </p:cNvPr>
            <p:cNvSpPr>
              <a:spLocks noChangeArrowheads="1"/>
            </p:cNvSpPr>
            <p:nvPr/>
          </p:nvSpPr>
          <p:spPr bwMode="auto">
            <a:xfrm>
              <a:off x="1972" y="1930"/>
              <a:ext cx="1492" cy="139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sz="1800">
                <a:latin typeface="Arial" panose="020B0604020202020204" pitchFamily="34" charset="0"/>
              </a:endParaRPr>
            </a:p>
          </p:txBody>
        </p:sp>
        <p:sp>
          <p:nvSpPr>
            <p:cNvPr id="21513" name="Oval 6">
              <a:extLst>
                <a:ext uri="{FF2B5EF4-FFF2-40B4-BE49-F238E27FC236}">
                  <a16:creationId xmlns:a16="http://schemas.microsoft.com/office/drawing/2014/main" id="{BE6A3800-FF89-409F-90F3-2E79E91F44E6}"/>
                </a:ext>
              </a:extLst>
            </p:cNvPr>
            <p:cNvSpPr>
              <a:spLocks noChangeArrowheads="1"/>
            </p:cNvSpPr>
            <p:nvPr/>
          </p:nvSpPr>
          <p:spPr bwMode="auto">
            <a:xfrm>
              <a:off x="1641" y="1756"/>
              <a:ext cx="2237" cy="165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sz="1800">
                <a:latin typeface="Arial" panose="020B0604020202020204" pitchFamily="34" charset="0"/>
              </a:endParaRPr>
            </a:p>
          </p:txBody>
        </p:sp>
        <p:sp>
          <p:nvSpPr>
            <p:cNvPr id="21514" name="Oval 7">
              <a:extLst>
                <a:ext uri="{FF2B5EF4-FFF2-40B4-BE49-F238E27FC236}">
                  <a16:creationId xmlns:a16="http://schemas.microsoft.com/office/drawing/2014/main" id="{C0BE5AC0-EC09-4FA2-9BEF-1413AD5E9E41}"/>
                </a:ext>
              </a:extLst>
            </p:cNvPr>
            <p:cNvSpPr>
              <a:spLocks noChangeArrowheads="1"/>
            </p:cNvSpPr>
            <p:nvPr/>
          </p:nvSpPr>
          <p:spPr bwMode="auto">
            <a:xfrm>
              <a:off x="1889" y="1712"/>
              <a:ext cx="663" cy="61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sz="1800">
                <a:latin typeface="Arial" panose="020B0604020202020204" pitchFamily="34" charset="0"/>
              </a:endParaRPr>
            </a:p>
          </p:txBody>
        </p:sp>
        <p:sp>
          <p:nvSpPr>
            <p:cNvPr id="21515" name="Line 18">
              <a:extLst>
                <a:ext uri="{FF2B5EF4-FFF2-40B4-BE49-F238E27FC236}">
                  <a16:creationId xmlns:a16="http://schemas.microsoft.com/office/drawing/2014/main" id="{AEEFD632-CC0F-4420-83AB-0A08FE6F5814}"/>
                </a:ext>
              </a:extLst>
            </p:cNvPr>
            <p:cNvSpPr>
              <a:spLocks noChangeShapeType="1"/>
            </p:cNvSpPr>
            <p:nvPr/>
          </p:nvSpPr>
          <p:spPr bwMode="auto">
            <a:xfrm flipH="1" flipV="1">
              <a:off x="1516" y="1669"/>
              <a:ext cx="497" cy="4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16" name="Line 20">
              <a:extLst>
                <a:ext uri="{FF2B5EF4-FFF2-40B4-BE49-F238E27FC236}">
                  <a16:creationId xmlns:a16="http://schemas.microsoft.com/office/drawing/2014/main" id="{35FE9FD0-4240-48A7-B031-FE8C5D453689}"/>
                </a:ext>
              </a:extLst>
            </p:cNvPr>
            <p:cNvSpPr>
              <a:spLocks noChangeShapeType="1"/>
            </p:cNvSpPr>
            <p:nvPr/>
          </p:nvSpPr>
          <p:spPr bwMode="auto">
            <a:xfrm flipV="1">
              <a:off x="1537" y="2670"/>
              <a:ext cx="331" cy="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17" name="Oval 9">
              <a:extLst>
                <a:ext uri="{FF2B5EF4-FFF2-40B4-BE49-F238E27FC236}">
                  <a16:creationId xmlns:a16="http://schemas.microsoft.com/office/drawing/2014/main" id="{0A7ED7E2-5625-4DCC-A761-4E99193D558D}"/>
                </a:ext>
              </a:extLst>
            </p:cNvPr>
            <p:cNvSpPr>
              <a:spLocks noChangeArrowheads="1"/>
            </p:cNvSpPr>
            <p:nvPr/>
          </p:nvSpPr>
          <p:spPr bwMode="auto">
            <a:xfrm>
              <a:off x="1516" y="1582"/>
              <a:ext cx="1948" cy="1915"/>
            </a:xfrm>
            <a:prstGeom prst="ellipse">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sz="1800">
                <a:latin typeface="Arial" panose="020B0604020202020204" pitchFamily="34" charset="0"/>
              </a:endParaRPr>
            </a:p>
          </p:txBody>
        </p:sp>
        <p:sp>
          <p:nvSpPr>
            <p:cNvPr id="21518" name="Text Box 13">
              <a:extLst>
                <a:ext uri="{FF2B5EF4-FFF2-40B4-BE49-F238E27FC236}">
                  <a16:creationId xmlns:a16="http://schemas.microsoft.com/office/drawing/2014/main" id="{7F4C9723-7099-41EA-85B6-B6B079F8D8DA}"/>
                </a:ext>
              </a:extLst>
            </p:cNvPr>
            <p:cNvSpPr txBox="1">
              <a:spLocks noChangeArrowheads="1"/>
            </p:cNvSpPr>
            <p:nvPr/>
          </p:nvSpPr>
          <p:spPr bwMode="auto">
            <a:xfrm>
              <a:off x="3173" y="2540"/>
              <a:ext cx="25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a:latin typeface="Times New Roman" panose="02020603050405020304" pitchFamily="18" charset="0"/>
                </a:rPr>
                <a:t>vi</a:t>
              </a:r>
            </a:p>
          </p:txBody>
        </p:sp>
        <p:sp>
          <p:nvSpPr>
            <p:cNvPr id="21519" name="Text Box 15">
              <a:extLst>
                <a:ext uri="{FF2B5EF4-FFF2-40B4-BE49-F238E27FC236}">
                  <a16:creationId xmlns:a16="http://schemas.microsoft.com/office/drawing/2014/main" id="{5CEC116D-FAAD-4D4B-A892-F4ADFC1B2F86}"/>
                </a:ext>
              </a:extLst>
            </p:cNvPr>
            <p:cNvSpPr txBox="1">
              <a:spLocks noChangeArrowheads="1"/>
            </p:cNvSpPr>
            <p:nvPr/>
          </p:nvSpPr>
          <p:spPr bwMode="auto">
            <a:xfrm>
              <a:off x="2386" y="1670"/>
              <a:ext cx="2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a:latin typeface="Times New Roman" panose="02020603050405020304" pitchFamily="18" charset="0"/>
                </a:rPr>
                <a:t>as</a:t>
              </a:r>
            </a:p>
          </p:txBody>
        </p:sp>
        <p:sp>
          <p:nvSpPr>
            <p:cNvPr id="21520" name="Text Box 16">
              <a:extLst>
                <a:ext uri="{FF2B5EF4-FFF2-40B4-BE49-F238E27FC236}">
                  <a16:creationId xmlns:a16="http://schemas.microsoft.com/office/drawing/2014/main" id="{73BC1C52-290D-4968-A5B7-209AB974CEF8}"/>
                </a:ext>
              </a:extLst>
            </p:cNvPr>
            <p:cNvSpPr txBox="1">
              <a:spLocks noChangeArrowheads="1"/>
            </p:cNvSpPr>
            <p:nvPr/>
          </p:nvSpPr>
          <p:spPr bwMode="auto">
            <a:xfrm>
              <a:off x="2428" y="3236"/>
              <a:ext cx="3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a:latin typeface="Times New Roman" panose="02020603050405020304" pitchFamily="18" charset="0"/>
                </a:rPr>
                <a:t>grep</a:t>
              </a:r>
            </a:p>
          </p:txBody>
        </p:sp>
        <p:sp>
          <p:nvSpPr>
            <p:cNvPr id="21521" name="Line 19">
              <a:extLst>
                <a:ext uri="{FF2B5EF4-FFF2-40B4-BE49-F238E27FC236}">
                  <a16:creationId xmlns:a16="http://schemas.microsoft.com/office/drawing/2014/main" id="{075DE419-E11C-4491-A1B9-8E80914FDC19}"/>
                </a:ext>
              </a:extLst>
            </p:cNvPr>
            <p:cNvSpPr>
              <a:spLocks noChangeShapeType="1"/>
            </p:cNvSpPr>
            <p:nvPr/>
          </p:nvSpPr>
          <p:spPr bwMode="auto">
            <a:xfrm flipH="1">
              <a:off x="1433" y="2931"/>
              <a:ext cx="539" cy="3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22" name="Line 21">
              <a:extLst>
                <a:ext uri="{FF2B5EF4-FFF2-40B4-BE49-F238E27FC236}">
                  <a16:creationId xmlns:a16="http://schemas.microsoft.com/office/drawing/2014/main" id="{CE1C0942-175C-4201-9180-2EEA3E3A26E9}"/>
                </a:ext>
              </a:extLst>
            </p:cNvPr>
            <p:cNvSpPr>
              <a:spLocks noChangeShapeType="1"/>
            </p:cNvSpPr>
            <p:nvPr/>
          </p:nvSpPr>
          <p:spPr bwMode="auto">
            <a:xfrm>
              <a:off x="1557" y="2322"/>
              <a:ext cx="290" cy="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23" name="Line 22">
              <a:extLst>
                <a:ext uri="{FF2B5EF4-FFF2-40B4-BE49-F238E27FC236}">
                  <a16:creationId xmlns:a16="http://schemas.microsoft.com/office/drawing/2014/main" id="{ED2E87DD-0E26-49DB-ADD9-D4B3BFA279AC}"/>
                </a:ext>
              </a:extLst>
            </p:cNvPr>
            <p:cNvSpPr>
              <a:spLocks noChangeShapeType="1"/>
            </p:cNvSpPr>
            <p:nvPr/>
          </p:nvSpPr>
          <p:spPr bwMode="auto">
            <a:xfrm>
              <a:off x="2179" y="1626"/>
              <a:ext cx="83"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24" name="Line 23">
              <a:extLst>
                <a:ext uri="{FF2B5EF4-FFF2-40B4-BE49-F238E27FC236}">
                  <a16:creationId xmlns:a16="http://schemas.microsoft.com/office/drawing/2014/main" id="{07C816F7-1A04-428B-ADDF-1415D1676F6F}"/>
                </a:ext>
              </a:extLst>
            </p:cNvPr>
            <p:cNvSpPr>
              <a:spLocks noChangeShapeType="1"/>
            </p:cNvSpPr>
            <p:nvPr/>
          </p:nvSpPr>
          <p:spPr bwMode="auto">
            <a:xfrm flipH="1">
              <a:off x="2676" y="1626"/>
              <a:ext cx="83" cy="2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25" name="Line 24">
              <a:extLst>
                <a:ext uri="{FF2B5EF4-FFF2-40B4-BE49-F238E27FC236}">
                  <a16:creationId xmlns:a16="http://schemas.microsoft.com/office/drawing/2014/main" id="{FCCE6D24-19B5-41B8-A6E7-54993FAC8EBB}"/>
                </a:ext>
              </a:extLst>
            </p:cNvPr>
            <p:cNvSpPr>
              <a:spLocks noChangeShapeType="1"/>
            </p:cNvSpPr>
            <p:nvPr/>
          </p:nvSpPr>
          <p:spPr bwMode="auto">
            <a:xfrm flipH="1">
              <a:off x="3001" y="1930"/>
              <a:ext cx="249" cy="1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26" name="Line 25">
              <a:extLst>
                <a:ext uri="{FF2B5EF4-FFF2-40B4-BE49-F238E27FC236}">
                  <a16:creationId xmlns:a16="http://schemas.microsoft.com/office/drawing/2014/main" id="{50E8E686-4A18-49D0-8CAE-D1798E0A0CF8}"/>
                </a:ext>
              </a:extLst>
            </p:cNvPr>
            <p:cNvSpPr>
              <a:spLocks noChangeShapeType="1"/>
            </p:cNvSpPr>
            <p:nvPr/>
          </p:nvSpPr>
          <p:spPr bwMode="auto">
            <a:xfrm flipV="1">
              <a:off x="2221" y="3149"/>
              <a:ext cx="82" cy="3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27" name="Line 26">
              <a:extLst>
                <a:ext uri="{FF2B5EF4-FFF2-40B4-BE49-F238E27FC236}">
                  <a16:creationId xmlns:a16="http://schemas.microsoft.com/office/drawing/2014/main" id="{1D2D7ECD-E0C5-4EE7-BD4C-BBA2B9AC83E1}"/>
                </a:ext>
              </a:extLst>
            </p:cNvPr>
            <p:cNvSpPr>
              <a:spLocks noChangeShapeType="1"/>
            </p:cNvSpPr>
            <p:nvPr/>
          </p:nvSpPr>
          <p:spPr bwMode="auto">
            <a:xfrm flipH="1" flipV="1">
              <a:off x="2842" y="3105"/>
              <a:ext cx="125" cy="2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28" name="Line 27">
              <a:extLst>
                <a:ext uri="{FF2B5EF4-FFF2-40B4-BE49-F238E27FC236}">
                  <a16:creationId xmlns:a16="http://schemas.microsoft.com/office/drawing/2014/main" id="{5471A304-4AE2-4350-B072-163512FF0E6E}"/>
                </a:ext>
              </a:extLst>
            </p:cNvPr>
            <p:cNvSpPr>
              <a:spLocks noChangeShapeType="1"/>
            </p:cNvSpPr>
            <p:nvPr/>
          </p:nvSpPr>
          <p:spPr bwMode="auto">
            <a:xfrm flipH="1" flipV="1">
              <a:off x="3132" y="2801"/>
              <a:ext cx="249"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29" name="Text Box 28">
              <a:extLst>
                <a:ext uri="{FF2B5EF4-FFF2-40B4-BE49-F238E27FC236}">
                  <a16:creationId xmlns:a16="http://schemas.microsoft.com/office/drawing/2014/main" id="{70451B7C-33B3-4A6F-AE89-2AF99E463CE3}"/>
                </a:ext>
              </a:extLst>
            </p:cNvPr>
            <p:cNvSpPr txBox="1">
              <a:spLocks noChangeArrowheads="1"/>
            </p:cNvSpPr>
            <p:nvPr/>
          </p:nvSpPr>
          <p:spPr bwMode="auto">
            <a:xfrm>
              <a:off x="2925" y="2996"/>
              <a:ext cx="3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a:latin typeface="Times New Roman" panose="02020603050405020304" pitchFamily="18" charset="0"/>
                </a:rPr>
                <a:t>date</a:t>
              </a:r>
            </a:p>
          </p:txBody>
        </p:sp>
        <p:sp>
          <p:nvSpPr>
            <p:cNvPr id="21530" name="Text Box 29">
              <a:extLst>
                <a:ext uri="{FF2B5EF4-FFF2-40B4-BE49-F238E27FC236}">
                  <a16:creationId xmlns:a16="http://schemas.microsoft.com/office/drawing/2014/main" id="{75BE9BA3-89DE-4718-BCD5-A99F44EDCA88}"/>
                </a:ext>
              </a:extLst>
            </p:cNvPr>
            <p:cNvSpPr txBox="1">
              <a:spLocks noChangeArrowheads="1"/>
            </p:cNvSpPr>
            <p:nvPr/>
          </p:nvSpPr>
          <p:spPr bwMode="auto">
            <a:xfrm>
              <a:off x="1824" y="3063"/>
              <a:ext cx="4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a:latin typeface="Times New Roman" panose="02020603050405020304" pitchFamily="18" charset="0"/>
                </a:rPr>
                <a:t>a.out</a:t>
              </a:r>
            </a:p>
          </p:txBody>
        </p:sp>
        <p:sp>
          <p:nvSpPr>
            <p:cNvPr id="21531" name="Text Box 30">
              <a:extLst>
                <a:ext uri="{FF2B5EF4-FFF2-40B4-BE49-F238E27FC236}">
                  <a16:creationId xmlns:a16="http://schemas.microsoft.com/office/drawing/2014/main" id="{BEA84FC1-2F68-46A0-8E66-5995A4BC712B}"/>
                </a:ext>
              </a:extLst>
            </p:cNvPr>
            <p:cNvSpPr txBox="1">
              <a:spLocks noChangeArrowheads="1"/>
            </p:cNvSpPr>
            <p:nvPr/>
          </p:nvSpPr>
          <p:spPr bwMode="auto">
            <a:xfrm>
              <a:off x="1639" y="2757"/>
              <a:ext cx="2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a:latin typeface="Times New Roman" panose="02020603050405020304" pitchFamily="18" charset="0"/>
                </a:rPr>
                <a:t>ld</a:t>
              </a:r>
            </a:p>
          </p:txBody>
        </p:sp>
        <p:sp>
          <p:nvSpPr>
            <p:cNvPr id="21532" name="Text Box 31">
              <a:extLst>
                <a:ext uri="{FF2B5EF4-FFF2-40B4-BE49-F238E27FC236}">
                  <a16:creationId xmlns:a16="http://schemas.microsoft.com/office/drawing/2014/main" id="{7C99BCC3-E62B-45C4-927F-906CB4883B56}"/>
                </a:ext>
              </a:extLst>
            </p:cNvPr>
            <p:cNvSpPr txBox="1">
              <a:spLocks noChangeArrowheads="1"/>
            </p:cNvSpPr>
            <p:nvPr/>
          </p:nvSpPr>
          <p:spPr bwMode="auto">
            <a:xfrm>
              <a:off x="1488" y="2452"/>
              <a:ext cx="4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a:latin typeface="Times New Roman" panose="02020603050405020304" pitchFamily="18" charset="0"/>
                </a:rPr>
                <a:t>comp</a:t>
              </a:r>
            </a:p>
          </p:txBody>
        </p:sp>
        <p:sp>
          <p:nvSpPr>
            <p:cNvPr id="21533" name="Line 32">
              <a:extLst>
                <a:ext uri="{FF2B5EF4-FFF2-40B4-BE49-F238E27FC236}">
                  <a16:creationId xmlns:a16="http://schemas.microsoft.com/office/drawing/2014/main" id="{238D5759-728A-400D-BF82-23515E1A222D}"/>
                </a:ext>
              </a:extLst>
            </p:cNvPr>
            <p:cNvSpPr>
              <a:spLocks noChangeShapeType="1"/>
            </p:cNvSpPr>
            <p:nvPr/>
          </p:nvSpPr>
          <p:spPr bwMode="auto">
            <a:xfrm flipV="1">
              <a:off x="3168" y="2365"/>
              <a:ext cx="282"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34" name="Text Box 33">
              <a:extLst>
                <a:ext uri="{FF2B5EF4-FFF2-40B4-BE49-F238E27FC236}">
                  <a16:creationId xmlns:a16="http://schemas.microsoft.com/office/drawing/2014/main" id="{92A0E026-9F42-43B2-93F8-D9571188A320}"/>
                </a:ext>
              </a:extLst>
            </p:cNvPr>
            <p:cNvSpPr txBox="1">
              <a:spLocks noChangeArrowheads="1"/>
            </p:cNvSpPr>
            <p:nvPr/>
          </p:nvSpPr>
          <p:spPr bwMode="auto">
            <a:xfrm>
              <a:off x="3098" y="2084"/>
              <a:ext cx="3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a:latin typeface="Times New Roman" panose="02020603050405020304" pitchFamily="18" charset="0"/>
                </a:rPr>
                <a:t>who</a:t>
              </a:r>
            </a:p>
          </p:txBody>
        </p:sp>
        <p:sp>
          <p:nvSpPr>
            <p:cNvPr id="21535" name="Text Box 34">
              <a:extLst>
                <a:ext uri="{FF2B5EF4-FFF2-40B4-BE49-F238E27FC236}">
                  <a16:creationId xmlns:a16="http://schemas.microsoft.com/office/drawing/2014/main" id="{F94A8FA0-1E0E-4639-AC1A-327DA968FB02}"/>
                </a:ext>
              </a:extLst>
            </p:cNvPr>
            <p:cNvSpPr txBox="1">
              <a:spLocks noChangeArrowheads="1"/>
            </p:cNvSpPr>
            <p:nvPr/>
          </p:nvSpPr>
          <p:spPr bwMode="auto">
            <a:xfrm>
              <a:off x="1584" y="2104"/>
              <a:ext cx="3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a:latin typeface="Times New Roman" panose="02020603050405020304" pitchFamily="18" charset="0"/>
                </a:rPr>
                <a:t>cpp</a:t>
              </a:r>
            </a:p>
          </p:txBody>
        </p:sp>
        <p:sp>
          <p:nvSpPr>
            <p:cNvPr id="21536" name="Text Box 35">
              <a:extLst>
                <a:ext uri="{FF2B5EF4-FFF2-40B4-BE49-F238E27FC236}">
                  <a16:creationId xmlns:a16="http://schemas.microsoft.com/office/drawing/2014/main" id="{B71EB8D0-449C-439A-B58D-1DE09283E3E8}"/>
                </a:ext>
              </a:extLst>
            </p:cNvPr>
            <p:cNvSpPr txBox="1">
              <a:spLocks noChangeArrowheads="1"/>
            </p:cNvSpPr>
            <p:nvPr/>
          </p:nvSpPr>
          <p:spPr bwMode="auto">
            <a:xfrm>
              <a:off x="1972" y="1801"/>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a:latin typeface="Times New Roman" panose="02020603050405020304" pitchFamily="18" charset="0"/>
                </a:rPr>
                <a:t>sh</a:t>
              </a:r>
            </a:p>
          </p:txBody>
        </p:sp>
        <p:sp>
          <p:nvSpPr>
            <p:cNvPr id="21537" name="Text Box 36">
              <a:extLst>
                <a:ext uri="{FF2B5EF4-FFF2-40B4-BE49-F238E27FC236}">
                  <a16:creationId xmlns:a16="http://schemas.microsoft.com/office/drawing/2014/main" id="{A733FBC2-0432-41E2-8CF1-9E5525E1ED65}"/>
                </a:ext>
              </a:extLst>
            </p:cNvPr>
            <p:cNvSpPr txBox="1">
              <a:spLocks noChangeArrowheads="1"/>
            </p:cNvSpPr>
            <p:nvPr/>
          </p:nvSpPr>
          <p:spPr bwMode="auto">
            <a:xfrm>
              <a:off x="2759" y="1756"/>
              <a:ext cx="2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a:latin typeface="Times New Roman" panose="02020603050405020304" pitchFamily="18" charset="0"/>
                </a:rPr>
                <a:t>ed</a:t>
              </a:r>
            </a:p>
          </p:txBody>
        </p:sp>
        <p:sp>
          <p:nvSpPr>
            <p:cNvPr id="21538" name="Oval 8">
              <a:extLst>
                <a:ext uri="{FF2B5EF4-FFF2-40B4-BE49-F238E27FC236}">
                  <a16:creationId xmlns:a16="http://schemas.microsoft.com/office/drawing/2014/main" id="{55B65E8E-391B-4816-99C2-9A186B82E2B5}"/>
                </a:ext>
              </a:extLst>
            </p:cNvPr>
            <p:cNvSpPr>
              <a:spLocks noChangeArrowheads="1"/>
            </p:cNvSpPr>
            <p:nvPr/>
          </p:nvSpPr>
          <p:spPr bwMode="auto">
            <a:xfrm>
              <a:off x="1848" y="1886"/>
              <a:ext cx="1326" cy="1306"/>
            </a:xfrm>
            <a:prstGeom prst="ellipse">
              <a:avLst/>
            </a:prstGeom>
            <a:noFill/>
            <a:ln w="19050">
              <a:solidFill>
                <a:srgbClr val="FF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sz="1800">
                <a:latin typeface="Arial" panose="020B0604020202020204" pitchFamily="34" charset="0"/>
              </a:endParaRPr>
            </a:p>
          </p:txBody>
        </p:sp>
        <p:sp>
          <p:nvSpPr>
            <p:cNvPr id="21539" name="Oval 10">
              <a:extLst>
                <a:ext uri="{FF2B5EF4-FFF2-40B4-BE49-F238E27FC236}">
                  <a16:creationId xmlns:a16="http://schemas.microsoft.com/office/drawing/2014/main" id="{0DBF0CA2-7552-44CF-8A5C-E95274BD49A4}"/>
                </a:ext>
              </a:extLst>
            </p:cNvPr>
            <p:cNvSpPr>
              <a:spLocks noChangeArrowheads="1"/>
            </p:cNvSpPr>
            <p:nvPr/>
          </p:nvSpPr>
          <p:spPr bwMode="auto">
            <a:xfrm>
              <a:off x="2172" y="2213"/>
              <a:ext cx="663" cy="65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sz="1800">
                <a:latin typeface="Arial" panose="020B0604020202020204" pitchFamily="34" charset="0"/>
              </a:endParaRPr>
            </a:p>
          </p:txBody>
        </p:sp>
        <p:sp>
          <p:nvSpPr>
            <p:cNvPr id="21540" name="Text Box 42">
              <a:extLst>
                <a:ext uri="{FF2B5EF4-FFF2-40B4-BE49-F238E27FC236}">
                  <a16:creationId xmlns:a16="http://schemas.microsoft.com/office/drawing/2014/main" id="{C50E468A-DEB7-4C9A-878B-340D3468481B}"/>
                </a:ext>
              </a:extLst>
            </p:cNvPr>
            <p:cNvSpPr txBox="1">
              <a:spLocks noChangeArrowheads="1"/>
            </p:cNvSpPr>
            <p:nvPr/>
          </p:nvSpPr>
          <p:spPr bwMode="auto">
            <a:xfrm>
              <a:off x="1185" y="249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a:solidFill>
                    <a:schemeClr val="folHlink"/>
                  </a:solidFill>
                  <a:latin typeface="Times New Roman" panose="02020603050405020304" pitchFamily="18" charset="0"/>
                </a:rPr>
                <a:t>cc</a:t>
              </a:r>
            </a:p>
          </p:txBody>
        </p:sp>
        <p:grpSp>
          <p:nvGrpSpPr>
            <p:cNvPr id="21541" name="Group 52">
              <a:extLst>
                <a:ext uri="{FF2B5EF4-FFF2-40B4-BE49-F238E27FC236}">
                  <a16:creationId xmlns:a16="http://schemas.microsoft.com/office/drawing/2014/main" id="{F736DA43-3893-4C0A-8DD2-09674928E167}"/>
                </a:ext>
              </a:extLst>
            </p:cNvPr>
            <p:cNvGrpSpPr>
              <a:grpSpLocks/>
            </p:cNvGrpSpPr>
            <p:nvPr/>
          </p:nvGrpSpPr>
          <p:grpSpPr bwMode="auto">
            <a:xfrm>
              <a:off x="1820" y="1364"/>
              <a:ext cx="1460" cy="2349"/>
              <a:chOff x="1820" y="1296"/>
              <a:chExt cx="1460" cy="2349"/>
            </a:xfrm>
          </p:grpSpPr>
          <p:sp>
            <p:nvSpPr>
              <p:cNvPr id="21545" name="Text Box 17">
                <a:extLst>
                  <a:ext uri="{FF2B5EF4-FFF2-40B4-BE49-F238E27FC236}">
                    <a16:creationId xmlns:a16="http://schemas.microsoft.com/office/drawing/2014/main" id="{57A371F1-519C-46CA-9275-AF8780752F28}"/>
                  </a:ext>
                </a:extLst>
              </p:cNvPr>
              <p:cNvSpPr txBox="1">
                <a:spLocks noChangeArrowheads="1"/>
              </p:cNvSpPr>
              <p:nvPr/>
            </p:nvSpPr>
            <p:spPr bwMode="auto">
              <a:xfrm>
                <a:off x="1821" y="3453"/>
                <a:ext cx="14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b="1">
                    <a:solidFill>
                      <a:schemeClr val="folHlink"/>
                    </a:solidFill>
                    <a:latin typeface="Times New Roman" panose="02020603050405020304" pitchFamily="18" charset="0"/>
                  </a:rPr>
                  <a:t>Other application programs</a:t>
                </a:r>
              </a:p>
            </p:txBody>
          </p:sp>
          <p:sp>
            <p:nvSpPr>
              <p:cNvPr id="21546" name="Text Box 14">
                <a:extLst>
                  <a:ext uri="{FF2B5EF4-FFF2-40B4-BE49-F238E27FC236}">
                    <a16:creationId xmlns:a16="http://schemas.microsoft.com/office/drawing/2014/main" id="{31930A37-BB33-4972-A1F0-A40A6B4B9F59}"/>
                  </a:ext>
                </a:extLst>
              </p:cNvPr>
              <p:cNvSpPr txBox="1">
                <a:spLocks noChangeArrowheads="1"/>
              </p:cNvSpPr>
              <p:nvPr/>
            </p:nvSpPr>
            <p:spPr bwMode="auto">
              <a:xfrm>
                <a:off x="2328" y="1949"/>
                <a:ext cx="4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b="1">
                    <a:solidFill>
                      <a:srgbClr val="6600FF"/>
                    </a:solidFill>
                    <a:latin typeface="Times New Roman" panose="02020603050405020304" pitchFamily="18" charset="0"/>
                  </a:rPr>
                  <a:t>Kernel</a:t>
                </a:r>
              </a:p>
            </p:txBody>
          </p:sp>
          <p:sp>
            <p:nvSpPr>
              <p:cNvPr id="21547" name="Text Box 12">
                <a:extLst>
                  <a:ext uri="{FF2B5EF4-FFF2-40B4-BE49-F238E27FC236}">
                    <a16:creationId xmlns:a16="http://schemas.microsoft.com/office/drawing/2014/main" id="{EAE1F0AD-966C-4EAE-9F4D-3FC56B26749E}"/>
                  </a:ext>
                </a:extLst>
              </p:cNvPr>
              <p:cNvSpPr txBox="1">
                <a:spLocks noChangeArrowheads="1"/>
              </p:cNvSpPr>
              <p:nvPr/>
            </p:nvSpPr>
            <p:spPr bwMode="auto">
              <a:xfrm>
                <a:off x="2246" y="2376"/>
                <a:ext cx="60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b="1">
                    <a:latin typeface="Times New Roman" panose="02020603050405020304" pitchFamily="18" charset="0"/>
                  </a:rPr>
                  <a:t>Hardware</a:t>
                </a:r>
              </a:p>
            </p:txBody>
          </p:sp>
          <p:sp>
            <p:nvSpPr>
              <p:cNvPr id="21548" name="Text Box 43">
                <a:extLst>
                  <a:ext uri="{FF2B5EF4-FFF2-40B4-BE49-F238E27FC236}">
                    <a16:creationId xmlns:a16="http://schemas.microsoft.com/office/drawing/2014/main" id="{B9730238-9E9B-4EFD-823B-3AF59AA2B19C}"/>
                  </a:ext>
                </a:extLst>
              </p:cNvPr>
              <p:cNvSpPr txBox="1">
                <a:spLocks noChangeArrowheads="1"/>
              </p:cNvSpPr>
              <p:nvPr/>
            </p:nvSpPr>
            <p:spPr bwMode="auto">
              <a:xfrm>
                <a:off x="1820" y="1296"/>
                <a:ext cx="14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eaLnBrk="1" hangingPunct="1"/>
                <a:r>
                  <a:rPr lang="en-US" altLang="en-US" sz="1400" b="1">
                    <a:solidFill>
                      <a:schemeClr val="folHlink"/>
                    </a:solidFill>
                    <a:latin typeface="Times New Roman" panose="02020603050405020304" pitchFamily="18" charset="0"/>
                  </a:rPr>
                  <a:t>Other application programs</a:t>
                </a:r>
              </a:p>
            </p:txBody>
          </p:sp>
        </p:grpSp>
        <p:sp>
          <p:nvSpPr>
            <p:cNvPr id="21542" name="Line 48">
              <a:extLst>
                <a:ext uri="{FF2B5EF4-FFF2-40B4-BE49-F238E27FC236}">
                  <a16:creationId xmlns:a16="http://schemas.microsoft.com/office/drawing/2014/main" id="{9E0C8604-FD53-4D7F-997E-C96B75C8CC31}"/>
                </a:ext>
              </a:extLst>
            </p:cNvPr>
            <p:cNvSpPr>
              <a:spLocks noChangeShapeType="1"/>
            </p:cNvSpPr>
            <p:nvPr/>
          </p:nvSpPr>
          <p:spPr bwMode="auto">
            <a:xfrm>
              <a:off x="1751" y="1872"/>
              <a:ext cx="262" cy="2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43" name="Line 49">
              <a:extLst>
                <a:ext uri="{FF2B5EF4-FFF2-40B4-BE49-F238E27FC236}">
                  <a16:creationId xmlns:a16="http://schemas.microsoft.com/office/drawing/2014/main" id="{5A587384-F9D6-4E09-B7D9-8D27BFC04122}"/>
                </a:ext>
              </a:extLst>
            </p:cNvPr>
            <p:cNvSpPr>
              <a:spLocks noChangeShapeType="1"/>
            </p:cNvSpPr>
            <p:nvPr/>
          </p:nvSpPr>
          <p:spPr bwMode="auto">
            <a:xfrm flipV="1">
              <a:off x="1558" y="2670"/>
              <a:ext cx="304" cy="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1544" name="Oval 51">
              <a:extLst>
                <a:ext uri="{FF2B5EF4-FFF2-40B4-BE49-F238E27FC236}">
                  <a16:creationId xmlns:a16="http://schemas.microsoft.com/office/drawing/2014/main" id="{042CCBF7-22DC-4184-9279-35B73FCC0D04}"/>
                </a:ext>
              </a:extLst>
            </p:cNvPr>
            <p:cNvSpPr>
              <a:spLocks noChangeArrowheads="1"/>
            </p:cNvSpPr>
            <p:nvPr/>
          </p:nvSpPr>
          <p:spPr bwMode="auto">
            <a:xfrm>
              <a:off x="1168" y="1204"/>
              <a:ext cx="2688" cy="2688"/>
            </a:xfrm>
            <a:prstGeom prst="ellipse">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endParaRPr lang="en-US" altLang="en-US" sz="1800">
                <a:latin typeface="Arial" panose="020B0604020202020204" pitchFamily="34" charset="0"/>
              </a:endParaRPr>
            </a:p>
          </p:txBody>
        </p:sp>
      </p:grpSp>
      <p:sp>
        <p:nvSpPr>
          <p:cNvPr id="21511" name="Text Box 13">
            <a:extLst>
              <a:ext uri="{FF2B5EF4-FFF2-40B4-BE49-F238E27FC236}">
                <a16:creationId xmlns:a16="http://schemas.microsoft.com/office/drawing/2014/main" id="{3820678C-1E80-49F4-91C2-EF8BCFBABF91}"/>
              </a:ext>
            </a:extLst>
          </p:cNvPr>
          <p:cNvSpPr txBox="1">
            <a:spLocks noChangeArrowheads="1"/>
          </p:cNvSpPr>
          <p:nvPr/>
        </p:nvSpPr>
        <p:spPr bwMode="auto">
          <a:xfrm>
            <a:off x="4648200" y="3505200"/>
            <a:ext cx="685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a:spcBef>
                <a:spcPct val="50000"/>
              </a:spcBef>
            </a:pPr>
            <a:r>
              <a:rPr lang="en-US" altLang="en-US" sz="1800">
                <a:latin typeface="Times New Roman" panose="02020603050405020304" pitchFamily="18" charset="0"/>
              </a:rPr>
              <a:t>open</a:t>
            </a:r>
            <a:br>
              <a:rPr lang="en-US" altLang="en-US" sz="1800">
                <a:latin typeface="Times New Roman" panose="02020603050405020304" pitchFamily="18" charset="0"/>
              </a:rPr>
            </a:br>
            <a:r>
              <a:rPr lang="en-US" altLang="en-US" sz="1800">
                <a:latin typeface="Times New Roman" panose="02020603050405020304" pitchFamily="18" charset="0"/>
              </a:rPr>
              <a:t> fork</a:t>
            </a:r>
            <a:br>
              <a:rPr lang="en-US" altLang="en-US" sz="1800">
                <a:latin typeface="Times New Roman" panose="02020603050405020304" pitchFamily="18" charset="0"/>
              </a:rPr>
            </a:br>
            <a:r>
              <a:rPr lang="en-US" altLang="en-US" sz="1800">
                <a:latin typeface="Times New Roman" panose="02020603050405020304" pitchFamily="18" charset="0"/>
              </a:rPr>
              <a:t>exec</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5A1123B-F085-4A78-A676-39380F30C3E8}"/>
              </a:ext>
            </a:extLst>
          </p:cNvPr>
          <p:cNvSpPr>
            <a:spLocks noGrp="1" noChangeArrowheads="1"/>
          </p:cNvSpPr>
          <p:nvPr>
            <p:ph type="title"/>
          </p:nvPr>
        </p:nvSpPr>
        <p:spPr>
          <a:xfrm>
            <a:off x="457200" y="152400"/>
            <a:ext cx="6553200" cy="758825"/>
          </a:xfrm>
        </p:spPr>
        <p:txBody>
          <a:bodyPr anchor="b"/>
          <a:lstStyle/>
          <a:p>
            <a:pPr eaLnBrk="1" hangingPunct="1"/>
            <a:r>
              <a:rPr lang="en-US" altLang="en-US"/>
              <a:t>UNIX Utilities - find</a:t>
            </a:r>
          </a:p>
        </p:txBody>
      </p:sp>
      <p:sp>
        <p:nvSpPr>
          <p:cNvPr id="93188" name="Rectangle 3">
            <a:extLst>
              <a:ext uri="{FF2B5EF4-FFF2-40B4-BE49-F238E27FC236}">
                <a16:creationId xmlns:a16="http://schemas.microsoft.com/office/drawing/2014/main" id="{C8485908-AFE6-4B9B-8B97-95FE6708254F}"/>
              </a:ext>
            </a:extLst>
          </p:cNvPr>
          <p:cNvSpPr>
            <a:spLocks noGrp="1" noChangeArrowheads="1"/>
          </p:cNvSpPr>
          <p:nvPr>
            <p:ph idx="1"/>
          </p:nvPr>
        </p:nvSpPr>
        <p:spPr/>
        <p:txBody>
          <a:bodyPr lIns="91440" rIns="91440">
            <a:normAutofit lnSpcReduction="10000"/>
          </a:bodyPr>
          <a:lstStyle/>
          <a:p>
            <a:pPr eaLnBrk="1" hangingPunct="1">
              <a:lnSpc>
                <a:spcPct val="90000"/>
              </a:lnSpc>
              <a:defRPr/>
            </a:pPr>
            <a:r>
              <a:rPr lang="en-US" altLang="en-US" sz="2400" dirty="0"/>
              <a:t>The "find" command is very powerful. It can search the entire </a:t>
            </a:r>
            <a:r>
              <a:rPr lang="en-US" altLang="en-US" sz="2400" dirty="0" err="1"/>
              <a:t>filesystem</a:t>
            </a:r>
            <a:r>
              <a:rPr lang="en-US" altLang="en-US" sz="2400" dirty="0"/>
              <a:t> for one or more files that you specify to look for. </a:t>
            </a:r>
          </a:p>
          <a:p>
            <a:pPr eaLnBrk="1" hangingPunct="1">
              <a:lnSpc>
                <a:spcPct val="90000"/>
              </a:lnSpc>
              <a:defRPr/>
            </a:pPr>
            <a:r>
              <a:rPr lang="en-US" altLang="en-US" sz="2400" dirty="0"/>
              <a:t>This is very helpful when a file has been "lost". You can also use the find command to locate files, and then perform some type of actions on that file.</a:t>
            </a:r>
          </a:p>
          <a:p>
            <a:pPr eaLnBrk="1" hangingPunct="1">
              <a:lnSpc>
                <a:spcPct val="90000"/>
              </a:lnSpc>
              <a:defRPr/>
            </a:pPr>
            <a:endParaRPr lang="en-US" altLang="en-US" sz="2400" dirty="0"/>
          </a:p>
          <a:p>
            <a:pPr lvl="1" eaLnBrk="1" hangingPunct="1">
              <a:lnSpc>
                <a:spcPct val="90000"/>
              </a:lnSpc>
              <a:buFontTx/>
              <a:buNone/>
              <a:defRPr/>
            </a:pPr>
            <a:r>
              <a:rPr lang="en-US" altLang="en-US" sz="2400" dirty="0"/>
              <a:t>Syntax: </a:t>
            </a:r>
            <a:r>
              <a:rPr lang="en-US" altLang="en-US" sz="2400" b="1" dirty="0"/>
              <a:t>find</a:t>
            </a:r>
            <a:r>
              <a:rPr lang="en-US" altLang="en-US" sz="2400" dirty="0"/>
              <a:t> [path...] [expression]</a:t>
            </a:r>
          </a:p>
          <a:p>
            <a:pPr lvl="1" eaLnBrk="1" hangingPunct="1">
              <a:lnSpc>
                <a:spcPct val="90000"/>
              </a:lnSpc>
              <a:buFontTx/>
              <a:buNone/>
              <a:defRPr/>
            </a:pPr>
            <a:endParaRPr lang="en-US" altLang="en-US" sz="2400" dirty="0"/>
          </a:p>
          <a:p>
            <a:pPr lvl="1" eaLnBrk="1" hangingPunct="1">
              <a:lnSpc>
                <a:spcPct val="90000"/>
              </a:lnSpc>
              <a:buFontTx/>
              <a:buNone/>
              <a:defRPr/>
            </a:pPr>
            <a:r>
              <a:rPr lang="en-US" altLang="en-US" sz="2400" dirty="0"/>
              <a:t>Options:</a:t>
            </a:r>
          </a:p>
          <a:p>
            <a:pPr lvl="2" eaLnBrk="1" hangingPunct="1">
              <a:lnSpc>
                <a:spcPct val="90000"/>
              </a:lnSpc>
              <a:buFontTx/>
              <a:buNone/>
              <a:defRPr/>
            </a:pPr>
            <a:r>
              <a:rPr lang="en-US" altLang="en-US" sz="2400" b="1" dirty="0"/>
              <a:t>TESTS:</a:t>
            </a:r>
          </a:p>
          <a:p>
            <a:pPr lvl="2" eaLnBrk="1" hangingPunct="1">
              <a:lnSpc>
                <a:spcPct val="90000"/>
              </a:lnSpc>
              <a:buFontTx/>
              <a:buNone/>
              <a:defRPr/>
            </a:pPr>
            <a:r>
              <a:rPr lang="en-US" altLang="en-US" sz="2400" b="1" dirty="0"/>
              <a:t>-name &lt;name&gt;</a:t>
            </a:r>
            <a:r>
              <a:rPr lang="en-US" altLang="en-US" sz="2400" dirty="0"/>
              <a:t> : finds the file represented by name</a:t>
            </a:r>
          </a:p>
          <a:p>
            <a:pPr lvl="2" eaLnBrk="1" hangingPunct="1">
              <a:lnSpc>
                <a:spcPct val="90000"/>
              </a:lnSpc>
              <a:buFontTx/>
              <a:buNone/>
              <a:defRPr/>
            </a:pPr>
            <a:r>
              <a:rPr lang="en-US" altLang="en-US" sz="2400" b="1" dirty="0"/>
              <a:t>-</a:t>
            </a:r>
            <a:r>
              <a:rPr lang="en-US" altLang="en-US" sz="2400" b="1" dirty="0" err="1"/>
              <a:t>iname</a:t>
            </a:r>
            <a:r>
              <a:rPr lang="en-US" altLang="en-US" sz="2400" b="1" dirty="0"/>
              <a:t> &lt;name&gt;</a:t>
            </a:r>
            <a:r>
              <a:rPr lang="en-US" altLang="en-US" sz="2400" dirty="0"/>
              <a:t> : finds the file represented by name</a:t>
            </a:r>
          </a:p>
        </p:txBody>
      </p:sp>
      <p:sp>
        <p:nvSpPr>
          <p:cNvPr id="99332" name="Slide Number Placeholder 1">
            <a:extLst>
              <a:ext uri="{FF2B5EF4-FFF2-40B4-BE49-F238E27FC236}">
                <a16:creationId xmlns:a16="http://schemas.microsoft.com/office/drawing/2014/main" id="{5F9C5812-CF43-436C-9844-51D64EA1BFB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539ADAEA-990D-4DD9-A5E5-47C9408332FF}" type="slidenum">
              <a:rPr lang="en-US" altLang="en-US" sz="900">
                <a:solidFill>
                  <a:schemeClr val="bg2"/>
                </a:solidFill>
                <a:latin typeface="Arial" panose="020B0604020202020204" pitchFamily="34" charset="0"/>
              </a:rPr>
              <a:pPr/>
              <a:t>80</a:t>
            </a:fld>
            <a:endParaRPr lang="en-US" altLang="en-US" sz="900">
              <a:solidFill>
                <a:schemeClr val="bg2"/>
              </a:solidFill>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50D0844-8BCA-485E-BED9-7E6F025A7B29}"/>
              </a:ext>
            </a:extLst>
          </p:cNvPr>
          <p:cNvSpPr>
            <a:spLocks noGrp="1" noChangeArrowheads="1"/>
          </p:cNvSpPr>
          <p:nvPr>
            <p:ph type="title"/>
          </p:nvPr>
        </p:nvSpPr>
        <p:spPr>
          <a:xfrm>
            <a:off x="457200" y="152400"/>
            <a:ext cx="6553200" cy="758825"/>
          </a:xfrm>
        </p:spPr>
        <p:txBody>
          <a:bodyPr anchor="b"/>
          <a:lstStyle/>
          <a:p>
            <a:pPr eaLnBrk="1" hangingPunct="1"/>
            <a:r>
              <a:rPr lang="en-US" altLang="en-US"/>
              <a:t>UNIX Utilities - find</a:t>
            </a:r>
          </a:p>
        </p:txBody>
      </p:sp>
      <p:sp>
        <p:nvSpPr>
          <p:cNvPr id="94212" name="Rectangle 3">
            <a:extLst>
              <a:ext uri="{FF2B5EF4-FFF2-40B4-BE49-F238E27FC236}">
                <a16:creationId xmlns:a16="http://schemas.microsoft.com/office/drawing/2014/main" id="{35E6CE2A-518C-4E70-85F1-6D450D297C9F}"/>
              </a:ext>
            </a:extLst>
          </p:cNvPr>
          <p:cNvSpPr>
            <a:spLocks noGrp="1" noChangeArrowheads="1"/>
          </p:cNvSpPr>
          <p:nvPr>
            <p:ph idx="1"/>
          </p:nvPr>
        </p:nvSpPr>
        <p:spPr/>
        <p:txBody>
          <a:bodyPr lIns="91440" rIns="91440">
            <a:normAutofit lnSpcReduction="10000"/>
          </a:bodyPr>
          <a:lstStyle/>
          <a:p>
            <a:pPr lvl="1" eaLnBrk="1" hangingPunct="1">
              <a:lnSpc>
                <a:spcPct val="90000"/>
              </a:lnSpc>
              <a:buFontTx/>
              <a:buNone/>
              <a:defRPr/>
            </a:pPr>
            <a:r>
              <a:rPr lang="en-US" altLang="en-US" dirty="0"/>
              <a:t>Options (</a:t>
            </a:r>
            <a:r>
              <a:rPr lang="en-US" altLang="en-US" dirty="0" err="1"/>
              <a:t>cont</a:t>
            </a:r>
            <a:r>
              <a:rPr lang="en-US" altLang="en-US" dirty="0"/>
              <a:t>):</a:t>
            </a:r>
          </a:p>
          <a:p>
            <a:pPr lvl="2" eaLnBrk="1" hangingPunct="1">
              <a:lnSpc>
                <a:spcPct val="90000"/>
              </a:lnSpc>
              <a:buFontTx/>
              <a:buNone/>
              <a:defRPr/>
            </a:pPr>
            <a:r>
              <a:rPr lang="en-US" altLang="en-US" sz="1800" b="1" dirty="0"/>
              <a:t>-type &lt;</a:t>
            </a:r>
            <a:r>
              <a:rPr lang="en-US" altLang="en-US" sz="1800" b="1" dirty="0" err="1"/>
              <a:t>ftype</a:t>
            </a:r>
            <a:r>
              <a:rPr lang="en-US" altLang="en-US" sz="1800" b="1" dirty="0"/>
              <a:t>&gt;</a:t>
            </a:r>
            <a:r>
              <a:rPr lang="en-US" altLang="en-US" sz="1800" dirty="0"/>
              <a:t> : find the file of type represented by </a:t>
            </a:r>
            <a:r>
              <a:rPr lang="en-US" altLang="en-US" sz="1800" dirty="0" err="1"/>
              <a:t>ftype</a:t>
            </a:r>
            <a:endParaRPr lang="en-US" altLang="en-US" sz="1800" dirty="0"/>
          </a:p>
          <a:p>
            <a:pPr lvl="2" eaLnBrk="1" hangingPunct="1">
              <a:lnSpc>
                <a:spcPct val="90000"/>
              </a:lnSpc>
              <a:buFontTx/>
              <a:buNone/>
              <a:defRPr/>
            </a:pPr>
            <a:r>
              <a:rPr lang="en-US" altLang="en-US" sz="1800" dirty="0"/>
              <a:t> </a:t>
            </a:r>
            <a:r>
              <a:rPr lang="en-US" altLang="en-US" sz="1800" dirty="0" err="1"/>
              <a:t>ftype</a:t>
            </a:r>
            <a:r>
              <a:rPr lang="en-US" altLang="en-US" sz="1800" dirty="0"/>
              <a:t> can be: d (directory) ,p (named pipes) ,f(regular files) ,l (</a:t>
            </a:r>
            <a:r>
              <a:rPr lang="en-US" altLang="en-US" sz="1800" dirty="0" err="1"/>
              <a:t>smbolic</a:t>
            </a:r>
            <a:r>
              <a:rPr lang="en-US" altLang="en-US" sz="1800" dirty="0"/>
              <a:t> links) ,s (sockets)</a:t>
            </a:r>
          </a:p>
          <a:p>
            <a:pPr lvl="2" eaLnBrk="1" hangingPunct="1">
              <a:lnSpc>
                <a:spcPct val="90000"/>
              </a:lnSpc>
              <a:buFontTx/>
              <a:buNone/>
              <a:defRPr/>
            </a:pPr>
            <a:r>
              <a:rPr lang="en-US" altLang="en-US" sz="1800" b="1" dirty="0"/>
              <a:t>-perm &lt;mode&gt;</a:t>
            </a:r>
            <a:r>
              <a:rPr lang="en-US" altLang="en-US" sz="1800" dirty="0"/>
              <a:t>: Finds the file with file permissions matches mode</a:t>
            </a:r>
          </a:p>
          <a:p>
            <a:pPr lvl="2" eaLnBrk="1" hangingPunct="1">
              <a:lnSpc>
                <a:spcPct val="90000"/>
              </a:lnSpc>
              <a:buFontTx/>
              <a:buNone/>
              <a:defRPr/>
            </a:pPr>
            <a:r>
              <a:rPr lang="en-US" altLang="en-US" sz="1800" b="1" dirty="0"/>
              <a:t>-user &lt;</a:t>
            </a:r>
            <a:r>
              <a:rPr lang="en-US" altLang="en-US" sz="1800" b="1" dirty="0" err="1"/>
              <a:t>uname</a:t>
            </a:r>
            <a:r>
              <a:rPr lang="en-US" altLang="en-US" sz="1800" b="1" dirty="0"/>
              <a:t>&gt;</a:t>
            </a:r>
            <a:r>
              <a:rPr lang="en-US" altLang="en-US" sz="1800" dirty="0"/>
              <a:t> : Finds the files owned by </a:t>
            </a:r>
            <a:r>
              <a:rPr lang="en-US" altLang="en-US" sz="1800" dirty="0" err="1"/>
              <a:t>uname</a:t>
            </a:r>
            <a:endParaRPr lang="en-US" altLang="en-US" sz="1800" dirty="0"/>
          </a:p>
          <a:p>
            <a:pPr lvl="1" eaLnBrk="1" hangingPunct="1">
              <a:lnSpc>
                <a:spcPct val="90000"/>
              </a:lnSpc>
              <a:defRPr/>
            </a:pPr>
            <a:endParaRPr lang="en-US" altLang="en-US" dirty="0"/>
          </a:p>
          <a:p>
            <a:pPr lvl="2" eaLnBrk="1" hangingPunct="1">
              <a:lnSpc>
                <a:spcPct val="90000"/>
              </a:lnSpc>
              <a:buFontTx/>
              <a:buNone/>
              <a:defRPr/>
            </a:pPr>
            <a:r>
              <a:rPr lang="en-US" altLang="en-US" sz="1800" b="1" dirty="0"/>
              <a:t>ACTIONS:</a:t>
            </a:r>
          </a:p>
          <a:p>
            <a:pPr lvl="2" eaLnBrk="1" hangingPunct="1">
              <a:lnSpc>
                <a:spcPct val="90000"/>
              </a:lnSpc>
              <a:buFontTx/>
              <a:buNone/>
              <a:defRPr/>
            </a:pPr>
            <a:r>
              <a:rPr lang="en-US" altLang="en-US" sz="1800" b="1" dirty="0"/>
              <a:t>-print</a:t>
            </a:r>
            <a:r>
              <a:rPr lang="en-US" altLang="en-US" sz="1800" dirty="0"/>
              <a:t> : print the full file name on the standard output</a:t>
            </a:r>
          </a:p>
          <a:p>
            <a:pPr lvl="2" eaLnBrk="1" hangingPunct="1">
              <a:lnSpc>
                <a:spcPct val="90000"/>
              </a:lnSpc>
              <a:buFontTx/>
              <a:buNone/>
              <a:defRPr/>
            </a:pPr>
            <a:r>
              <a:rPr lang="en-US" altLang="en-US" sz="1800" b="1" dirty="0"/>
              <a:t>-exec command</a:t>
            </a:r>
            <a:endParaRPr lang="en-US" altLang="en-US" sz="1800" dirty="0"/>
          </a:p>
          <a:p>
            <a:pPr lvl="2" eaLnBrk="1" hangingPunct="1">
              <a:lnSpc>
                <a:spcPct val="90000"/>
              </a:lnSpc>
              <a:defRPr/>
            </a:pPr>
            <a:r>
              <a:rPr lang="en-US" altLang="en-US" sz="1800" dirty="0"/>
              <a:t>Execute command.  All following arguments to find are taken to  be  arguments  to  the command until an argument consisting of `;' is encountered.  </a:t>
            </a:r>
          </a:p>
          <a:p>
            <a:pPr lvl="2" eaLnBrk="1" hangingPunct="1">
              <a:lnSpc>
                <a:spcPct val="90000"/>
              </a:lnSpc>
              <a:defRPr/>
            </a:pPr>
            <a:r>
              <a:rPr lang="en-US" altLang="en-US" sz="1800" dirty="0"/>
              <a:t>The string `{}' is replaced by the current file name being processed everywhere it occurs in the arguments to the command.  </a:t>
            </a:r>
          </a:p>
          <a:p>
            <a:pPr lvl="2" eaLnBrk="1" hangingPunct="1">
              <a:lnSpc>
                <a:spcPct val="90000"/>
              </a:lnSpc>
              <a:defRPr/>
            </a:pPr>
            <a:r>
              <a:rPr lang="en-US" altLang="en-US" sz="1800" dirty="0"/>
              <a:t>Both of these constructions might need to be  escaped  (with a `\') or quoted to protect them from expansion by the shell.</a:t>
            </a:r>
          </a:p>
        </p:txBody>
      </p:sp>
      <p:sp>
        <p:nvSpPr>
          <p:cNvPr id="100356" name="Slide Number Placeholder 1">
            <a:extLst>
              <a:ext uri="{FF2B5EF4-FFF2-40B4-BE49-F238E27FC236}">
                <a16:creationId xmlns:a16="http://schemas.microsoft.com/office/drawing/2014/main" id="{A73CBC77-1510-4A1E-806A-7B7ECCADA61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2EFC3CC4-7803-4AAB-8A96-5093ED9CD2FA}" type="slidenum">
              <a:rPr lang="en-US" altLang="en-US" sz="900">
                <a:solidFill>
                  <a:schemeClr val="bg2"/>
                </a:solidFill>
                <a:latin typeface="Arial" panose="020B0604020202020204" pitchFamily="34" charset="0"/>
              </a:rPr>
              <a:pPr/>
              <a:t>81</a:t>
            </a:fld>
            <a:endParaRPr lang="en-US" altLang="en-US" sz="900">
              <a:solidFill>
                <a:schemeClr val="bg2"/>
              </a:solidFill>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B915916-1E9D-4D94-BFF1-061048A4B8F0}"/>
              </a:ext>
            </a:extLst>
          </p:cNvPr>
          <p:cNvSpPr>
            <a:spLocks noGrp="1" noChangeArrowheads="1"/>
          </p:cNvSpPr>
          <p:nvPr>
            <p:ph type="title"/>
          </p:nvPr>
        </p:nvSpPr>
        <p:spPr>
          <a:xfrm>
            <a:off x="457200" y="152400"/>
            <a:ext cx="6553200" cy="758825"/>
          </a:xfrm>
        </p:spPr>
        <p:txBody>
          <a:bodyPr anchor="b"/>
          <a:lstStyle/>
          <a:p>
            <a:pPr eaLnBrk="1" hangingPunct="1"/>
            <a:r>
              <a:rPr lang="en-US" altLang="en-US"/>
              <a:t>UNIX Utilities - Find</a:t>
            </a:r>
          </a:p>
        </p:txBody>
      </p:sp>
      <p:sp>
        <p:nvSpPr>
          <p:cNvPr id="95236" name="Rectangle 3">
            <a:extLst>
              <a:ext uri="{FF2B5EF4-FFF2-40B4-BE49-F238E27FC236}">
                <a16:creationId xmlns:a16="http://schemas.microsoft.com/office/drawing/2014/main" id="{AC5CDA5E-3BF2-4229-9F7B-BE568AEB3F43}"/>
              </a:ext>
            </a:extLst>
          </p:cNvPr>
          <p:cNvSpPr>
            <a:spLocks noGrp="1" noChangeArrowheads="1"/>
          </p:cNvSpPr>
          <p:nvPr>
            <p:ph idx="1"/>
          </p:nvPr>
        </p:nvSpPr>
        <p:spPr/>
        <p:txBody>
          <a:bodyPr lIns="91440" rIns="91440"/>
          <a:lstStyle/>
          <a:p>
            <a:pPr marL="914400" lvl="1" indent="-457200" eaLnBrk="1" hangingPunct="1">
              <a:lnSpc>
                <a:spcPct val="90000"/>
              </a:lnSpc>
              <a:buFontTx/>
              <a:buNone/>
              <a:defRPr/>
            </a:pPr>
            <a:r>
              <a:rPr lang="en-US" altLang="en-US" b="1"/>
              <a:t>Options (cont)</a:t>
            </a:r>
          </a:p>
          <a:p>
            <a:pPr marL="1219200" lvl="2" indent="-304800" eaLnBrk="1" hangingPunct="1">
              <a:lnSpc>
                <a:spcPct val="90000"/>
              </a:lnSpc>
              <a:buFontTx/>
              <a:buNone/>
              <a:defRPr/>
            </a:pPr>
            <a:r>
              <a:rPr lang="en-US" altLang="en-US" b="1"/>
              <a:t>-ls </a:t>
            </a:r>
            <a:r>
              <a:rPr lang="en-US" altLang="en-US"/>
              <a:t>:list current file in `ls  -dils'  format  on standard output</a:t>
            </a:r>
          </a:p>
          <a:p>
            <a:pPr marL="1219200" lvl="2" indent="-304800" eaLnBrk="1" hangingPunct="1">
              <a:lnSpc>
                <a:spcPct val="90000"/>
              </a:lnSpc>
              <a:buFontTx/>
              <a:buNone/>
              <a:defRPr/>
            </a:pPr>
            <a:r>
              <a:rPr lang="en-US" altLang="en-US" b="1"/>
              <a:t>-fls file </a:t>
            </a:r>
            <a:r>
              <a:rPr lang="en-US" altLang="en-US"/>
              <a:t>: like –ls, but puts it in to a file </a:t>
            </a:r>
          </a:p>
          <a:p>
            <a:pPr marL="914400" lvl="1" indent="-457200" eaLnBrk="1" hangingPunct="1">
              <a:lnSpc>
                <a:spcPct val="90000"/>
              </a:lnSpc>
              <a:buFontTx/>
              <a:buNone/>
              <a:defRPr/>
            </a:pPr>
            <a:r>
              <a:rPr lang="en-US" altLang="en-US"/>
              <a:t>Examples:</a:t>
            </a:r>
          </a:p>
          <a:p>
            <a:pPr marL="1219200" lvl="2" indent="-304800" eaLnBrk="1" hangingPunct="1">
              <a:lnSpc>
                <a:spcPct val="90000"/>
              </a:lnSpc>
              <a:buClr>
                <a:schemeClr val="folHlink"/>
              </a:buClr>
              <a:buSzPct val="70000"/>
              <a:defRPr/>
            </a:pPr>
            <a:r>
              <a:rPr lang="en-US" altLang="en-US" b="1"/>
              <a:t>find . print</a:t>
            </a:r>
            <a:r>
              <a:rPr lang="en-US" altLang="en-US"/>
              <a:t> : This command searches through the current directory for all the files and prints their location to screen.</a:t>
            </a:r>
          </a:p>
          <a:p>
            <a:pPr marL="1219200" lvl="2" indent="-304800" eaLnBrk="1" hangingPunct="1">
              <a:lnSpc>
                <a:spcPct val="90000"/>
              </a:lnSpc>
              <a:buClr>
                <a:schemeClr val="folHlink"/>
              </a:buClr>
              <a:buSzPct val="70000"/>
              <a:defRPr/>
            </a:pPr>
            <a:endParaRPr lang="en-US" altLang="en-US"/>
          </a:p>
          <a:p>
            <a:pPr marL="1219200" lvl="2" indent="-304800" eaLnBrk="1" hangingPunct="1">
              <a:lnSpc>
                <a:spcPct val="90000"/>
              </a:lnSpc>
              <a:buClr>
                <a:schemeClr val="folHlink"/>
              </a:buClr>
              <a:buSzPct val="70000"/>
              <a:defRPr/>
            </a:pPr>
            <a:r>
              <a:rPr lang="en-US" altLang="en-US" b="1"/>
              <a:t>find /  -name File1</a:t>
            </a:r>
            <a:r>
              <a:rPr lang="en-US" altLang="en-US"/>
              <a:t> : </a:t>
            </a:r>
            <a:r>
              <a:rPr lang="en-US" altLang="en-US">
                <a:latin typeface="Verdana" panose="020B0604030504040204" pitchFamily="34" charset="0"/>
                <a:cs typeface="Arial" panose="020B0604020202020204" pitchFamily="34" charset="0"/>
              </a:rPr>
              <a:t>This command searches through the root file system ("</a:t>
            </a:r>
            <a:r>
              <a:rPr lang="en-US" altLang="en-US">
                <a:latin typeface="Courier New" panose="02070309020205020404" pitchFamily="49" charset="0"/>
                <a:cs typeface="Courier New" panose="02070309020205020404" pitchFamily="49" charset="0"/>
              </a:rPr>
              <a:t>/</a:t>
            </a:r>
            <a:r>
              <a:rPr lang="en-US" altLang="en-US">
                <a:latin typeface="Verdana" panose="020B0604030504040204" pitchFamily="34" charset="0"/>
                <a:cs typeface="Arial" panose="020B0604020202020204" pitchFamily="34" charset="0"/>
              </a:rPr>
              <a:t>") for the file named “File1". Prints the location to he screen if the file is found.</a:t>
            </a:r>
          </a:p>
          <a:p>
            <a:pPr marL="1219200" lvl="2" indent="-304800" eaLnBrk="1" hangingPunct="1">
              <a:lnSpc>
                <a:spcPct val="90000"/>
              </a:lnSpc>
              <a:buClr>
                <a:schemeClr val="folHlink"/>
              </a:buClr>
              <a:buSzPct val="70000"/>
              <a:defRPr/>
            </a:pPr>
            <a:endParaRPr lang="en-US" altLang="en-US"/>
          </a:p>
          <a:p>
            <a:pPr marL="1219200" lvl="2" indent="-304800" eaLnBrk="1" hangingPunct="1">
              <a:lnSpc>
                <a:spcPct val="90000"/>
              </a:lnSpc>
              <a:buClr>
                <a:schemeClr val="folHlink"/>
              </a:buClr>
              <a:buSzPct val="70000"/>
              <a:defRPr/>
            </a:pPr>
            <a:r>
              <a:rPr lang="en-US" altLang="en-US" b="1"/>
              <a:t>find /home/ -name File1 -type f -print </a:t>
            </a:r>
            <a:r>
              <a:rPr lang="en-US" altLang="en-US"/>
              <a:t>: </a:t>
            </a:r>
            <a:r>
              <a:rPr lang="en-US" altLang="en-US">
                <a:latin typeface="Verdana" panose="020B0604030504040204" pitchFamily="34" charset="0"/>
                <a:cs typeface="Arial" panose="020B0604020202020204" pitchFamily="34" charset="0"/>
              </a:rPr>
              <a:t>This command searches through the "</a:t>
            </a:r>
            <a:r>
              <a:rPr lang="en-US" altLang="en-US">
                <a:latin typeface="Courier New" panose="02070309020205020404" pitchFamily="49" charset="0"/>
                <a:cs typeface="Courier New" panose="02070309020205020404" pitchFamily="49" charset="0"/>
              </a:rPr>
              <a:t>/home</a:t>
            </a:r>
            <a:r>
              <a:rPr lang="en-US" altLang="en-US">
                <a:latin typeface="Verdana" panose="020B0604030504040204" pitchFamily="34" charset="0"/>
                <a:cs typeface="Arial" panose="020B0604020202020204" pitchFamily="34" charset="0"/>
              </a:rPr>
              <a:t>" directory for the file named "File1". Prints the location to he screen if the file is found.</a:t>
            </a:r>
          </a:p>
        </p:txBody>
      </p:sp>
      <p:sp>
        <p:nvSpPr>
          <p:cNvPr id="101380" name="Slide Number Placeholder 1">
            <a:extLst>
              <a:ext uri="{FF2B5EF4-FFF2-40B4-BE49-F238E27FC236}">
                <a16:creationId xmlns:a16="http://schemas.microsoft.com/office/drawing/2014/main" id="{D6985F3B-082F-4518-9197-3DBF6BEDCE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883BF6BC-253D-48E3-90A8-9C5106F0F37F}" type="slidenum">
              <a:rPr lang="en-US" altLang="en-US" sz="900">
                <a:solidFill>
                  <a:schemeClr val="bg2"/>
                </a:solidFill>
                <a:latin typeface="Arial" panose="020B0604020202020204" pitchFamily="34" charset="0"/>
              </a:rPr>
              <a:pPr/>
              <a:t>82</a:t>
            </a:fld>
            <a:endParaRPr lang="en-US" altLang="en-US" sz="900">
              <a:solidFill>
                <a:schemeClr val="bg2"/>
              </a:solidFill>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160FBACF-0903-4F6C-9B83-7ED7FFD5E621}"/>
              </a:ext>
            </a:extLst>
          </p:cNvPr>
          <p:cNvSpPr>
            <a:spLocks noGrp="1" noChangeArrowheads="1"/>
          </p:cNvSpPr>
          <p:nvPr>
            <p:ph type="title"/>
          </p:nvPr>
        </p:nvSpPr>
        <p:spPr>
          <a:xfrm>
            <a:off x="457200" y="152400"/>
            <a:ext cx="6553200" cy="758825"/>
          </a:xfrm>
        </p:spPr>
        <p:txBody>
          <a:bodyPr anchor="b"/>
          <a:lstStyle/>
          <a:p>
            <a:pPr eaLnBrk="1" hangingPunct="1"/>
            <a:r>
              <a:rPr lang="en-US" altLang="en-US"/>
              <a:t>UNIX Utilities - find</a:t>
            </a:r>
          </a:p>
        </p:txBody>
      </p:sp>
      <p:sp>
        <p:nvSpPr>
          <p:cNvPr id="96260" name="Rectangle 3">
            <a:extLst>
              <a:ext uri="{FF2B5EF4-FFF2-40B4-BE49-F238E27FC236}">
                <a16:creationId xmlns:a16="http://schemas.microsoft.com/office/drawing/2014/main" id="{327BE7EE-DE16-491A-B1D7-8233E01C8969}"/>
              </a:ext>
            </a:extLst>
          </p:cNvPr>
          <p:cNvSpPr>
            <a:spLocks noGrp="1" noChangeArrowheads="1"/>
          </p:cNvSpPr>
          <p:nvPr>
            <p:ph idx="1"/>
          </p:nvPr>
        </p:nvSpPr>
        <p:spPr/>
        <p:txBody>
          <a:bodyPr lIns="91440" rIns="91440">
            <a:normAutofit fontScale="77500" lnSpcReduction="20000"/>
          </a:bodyPr>
          <a:lstStyle/>
          <a:p>
            <a:pPr lvl="1" eaLnBrk="1" hangingPunct="1">
              <a:buFontTx/>
              <a:buNone/>
              <a:defRPr/>
            </a:pPr>
            <a:r>
              <a:rPr lang="en-US" altLang="en-US" sz="2400" dirty="0"/>
              <a:t>Examples (</a:t>
            </a:r>
            <a:r>
              <a:rPr lang="en-US" altLang="en-US" sz="2400" dirty="0" err="1"/>
              <a:t>cont</a:t>
            </a:r>
            <a:r>
              <a:rPr lang="en-US" altLang="en-US" sz="2400" dirty="0"/>
              <a:t>):</a:t>
            </a:r>
          </a:p>
          <a:p>
            <a:pPr lvl="2" eaLnBrk="1" hangingPunct="1">
              <a:buClr>
                <a:schemeClr val="folHlink"/>
              </a:buClr>
              <a:buSzPct val="70000"/>
              <a:defRPr/>
            </a:pPr>
            <a:r>
              <a:rPr lang="en-US" altLang="en-US" sz="2400" b="1" dirty="0"/>
              <a:t>find /</a:t>
            </a:r>
            <a:r>
              <a:rPr lang="en-US" altLang="en-US" sz="2400" b="1" dirty="0" err="1"/>
              <a:t>usr</a:t>
            </a:r>
            <a:r>
              <a:rPr lang="en-US" altLang="en-US" sz="2400" b="1" dirty="0"/>
              <a:t>/opt /</a:t>
            </a:r>
            <a:r>
              <a:rPr lang="en-US" altLang="en-US" sz="2400" b="1" dirty="0" err="1"/>
              <a:t>usr</a:t>
            </a:r>
            <a:r>
              <a:rPr lang="en-US" altLang="en-US" sz="2400" b="1" dirty="0"/>
              <a:t>/local/ -name "*.</a:t>
            </a:r>
            <a:r>
              <a:rPr lang="en-US" altLang="en-US" sz="2400" b="1" dirty="0" err="1"/>
              <a:t>csh</a:t>
            </a:r>
            <a:r>
              <a:rPr lang="en-US" altLang="en-US" sz="2400" b="1" dirty="0"/>
              <a:t>" -type f -exec </a:t>
            </a:r>
            <a:r>
              <a:rPr lang="en-US" altLang="en-US" sz="2400" b="1" dirty="0" err="1"/>
              <a:t>chmod</a:t>
            </a:r>
            <a:r>
              <a:rPr lang="en-US" altLang="en-US" sz="2400" b="1" dirty="0"/>
              <a:t> 755 {} \; </a:t>
            </a:r>
            <a:r>
              <a:rPr lang="en-US" altLang="en-US" sz="2400" dirty="0"/>
              <a:t>: This command searches through the “/</a:t>
            </a:r>
            <a:r>
              <a:rPr lang="en-US" altLang="en-US" sz="2400" dirty="0" err="1"/>
              <a:t>usr</a:t>
            </a:r>
            <a:r>
              <a:rPr lang="en-US" altLang="en-US" sz="2400" dirty="0"/>
              <a:t>/opt" and “/</a:t>
            </a:r>
            <a:r>
              <a:rPr lang="en-US" altLang="en-US" sz="2400" dirty="0" err="1"/>
              <a:t>usr</a:t>
            </a:r>
            <a:r>
              <a:rPr lang="en-US" altLang="en-US" sz="2400" dirty="0"/>
              <a:t>/local" directories for files that end with the extension ".</a:t>
            </a:r>
            <a:r>
              <a:rPr lang="en-US" altLang="en-US" sz="2400" dirty="0" err="1"/>
              <a:t>csh</a:t>
            </a:r>
            <a:r>
              <a:rPr lang="en-US" altLang="en-US" sz="2400" dirty="0"/>
              <a:t>". When these files are found, their permission is changed to mode 755 (</a:t>
            </a:r>
            <a:r>
              <a:rPr lang="en-US" altLang="en-US" sz="2400" dirty="0" err="1"/>
              <a:t>rwxr</a:t>
            </a:r>
            <a:r>
              <a:rPr lang="en-US" altLang="en-US" sz="2400" dirty="0"/>
              <a:t>-</a:t>
            </a:r>
            <a:r>
              <a:rPr lang="en-US" altLang="en-US" sz="2400" dirty="0" err="1"/>
              <a:t>xr</a:t>
            </a:r>
            <a:r>
              <a:rPr lang="en-US" altLang="en-US" sz="2400" dirty="0"/>
              <a:t>-x). This example shows that the find command can easily search in more than one directories.</a:t>
            </a:r>
          </a:p>
          <a:p>
            <a:pPr lvl="2" eaLnBrk="1" hangingPunct="1">
              <a:buClr>
                <a:schemeClr val="folHlink"/>
              </a:buClr>
              <a:buSzPct val="70000"/>
              <a:defRPr/>
            </a:pPr>
            <a:endParaRPr lang="en-US" altLang="en-US" sz="2400" dirty="0"/>
          </a:p>
          <a:p>
            <a:pPr lvl="2" eaLnBrk="1" hangingPunct="1">
              <a:buClr>
                <a:schemeClr val="folHlink"/>
              </a:buClr>
              <a:buSzPct val="70000"/>
              <a:defRPr/>
            </a:pPr>
            <a:r>
              <a:rPr lang="en-US" altLang="en-US" sz="2400" b="1" dirty="0"/>
              <a:t>Find / -name core </a:t>
            </a:r>
            <a:r>
              <a:rPr lang="en-US" altLang="en-US" sz="2400" b="1" dirty="0" err="1"/>
              <a:t>rm</a:t>
            </a:r>
            <a:r>
              <a:rPr lang="en-US" altLang="en-US" sz="2400" b="1" dirty="0"/>
              <a:t> –</a:t>
            </a:r>
            <a:r>
              <a:rPr lang="en-US" altLang="en-US" sz="2400" b="1" dirty="0" err="1"/>
              <a:t>rf</a:t>
            </a:r>
            <a:r>
              <a:rPr lang="en-US" altLang="en-US" sz="2400" b="1" dirty="0"/>
              <a:t> {} \;</a:t>
            </a:r>
            <a:r>
              <a:rPr lang="en-US" altLang="en-US" sz="2400" dirty="0"/>
              <a:t> : This command deletes all the core files from the entire file system. Works only if you are root.</a:t>
            </a:r>
          </a:p>
          <a:p>
            <a:pPr lvl="2" eaLnBrk="1" hangingPunct="1">
              <a:buClr>
                <a:schemeClr val="folHlink"/>
              </a:buClr>
              <a:buSzPct val="70000"/>
              <a:buFontTx/>
              <a:buNone/>
              <a:defRPr/>
            </a:pPr>
            <a:endParaRPr lang="en-US" altLang="en-US" sz="2400" dirty="0"/>
          </a:p>
        </p:txBody>
      </p:sp>
      <p:sp>
        <p:nvSpPr>
          <p:cNvPr id="102404" name="Slide Number Placeholder 1">
            <a:extLst>
              <a:ext uri="{FF2B5EF4-FFF2-40B4-BE49-F238E27FC236}">
                <a16:creationId xmlns:a16="http://schemas.microsoft.com/office/drawing/2014/main" id="{34EFFADF-9F9D-4C42-8637-D3A8A3EF1C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E61E2C37-A1E4-486F-BE5B-80F4BF7F36BE}" type="slidenum">
              <a:rPr lang="en-US" altLang="en-US" sz="900">
                <a:solidFill>
                  <a:schemeClr val="bg2"/>
                </a:solidFill>
                <a:latin typeface="Arial" panose="020B0604020202020204" pitchFamily="34" charset="0"/>
              </a:rPr>
              <a:pPr/>
              <a:t>83</a:t>
            </a:fld>
            <a:endParaRPr lang="en-US" altLang="en-US" sz="900">
              <a:solidFill>
                <a:schemeClr val="bg2"/>
              </a:solidFill>
              <a:latin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FCDD6C6-C822-4600-877F-AEACE5A33045}"/>
              </a:ext>
            </a:extLst>
          </p:cNvPr>
          <p:cNvSpPr>
            <a:spLocks noGrp="1" noChangeArrowheads="1"/>
          </p:cNvSpPr>
          <p:nvPr>
            <p:ph type="title"/>
          </p:nvPr>
        </p:nvSpPr>
        <p:spPr>
          <a:xfrm>
            <a:off x="457200" y="152400"/>
            <a:ext cx="6553200" cy="758825"/>
          </a:xfrm>
        </p:spPr>
        <p:txBody>
          <a:bodyPr anchor="b"/>
          <a:lstStyle/>
          <a:p>
            <a:pPr eaLnBrk="1" hangingPunct="1"/>
            <a:r>
              <a:rPr lang="en-US" altLang="en-US"/>
              <a:t>UNIX Utilities - df</a:t>
            </a:r>
          </a:p>
        </p:txBody>
      </p:sp>
      <p:sp>
        <p:nvSpPr>
          <p:cNvPr id="97284" name="Rectangle 3">
            <a:extLst>
              <a:ext uri="{FF2B5EF4-FFF2-40B4-BE49-F238E27FC236}">
                <a16:creationId xmlns:a16="http://schemas.microsoft.com/office/drawing/2014/main" id="{64FBC1DA-A2F5-4DB7-AAF5-DB1995D5C063}"/>
              </a:ext>
            </a:extLst>
          </p:cNvPr>
          <p:cNvSpPr>
            <a:spLocks noGrp="1" noChangeArrowheads="1"/>
          </p:cNvSpPr>
          <p:nvPr>
            <p:ph idx="1"/>
          </p:nvPr>
        </p:nvSpPr>
        <p:spPr/>
        <p:txBody>
          <a:bodyPr lIns="91440" rIns="91440">
            <a:normAutofit fontScale="77500" lnSpcReduction="20000"/>
          </a:bodyPr>
          <a:lstStyle/>
          <a:p>
            <a:pPr eaLnBrk="1" hangingPunct="1">
              <a:defRPr/>
            </a:pPr>
            <a:r>
              <a:rPr lang="en-US" altLang="en-US" sz="2000" dirty="0"/>
              <a:t>Reports file system disk space usage in terms of blocks</a:t>
            </a:r>
          </a:p>
          <a:p>
            <a:pPr eaLnBrk="1" hangingPunct="1">
              <a:defRPr/>
            </a:pPr>
            <a:endParaRPr lang="en-US" altLang="en-US" sz="2000" dirty="0"/>
          </a:p>
          <a:p>
            <a:pPr eaLnBrk="1" hangingPunct="1">
              <a:defRPr/>
            </a:pPr>
            <a:r>
              <a:rPr lang="en-US" altLang="en-US" sz="2000" dirty="0"/>
              <a:t>Displays the disk space available on each file name argument. If no file name is specified displays this information for all the mounted file systems.</a:t>
            </a:r>
          </a:p>
          <a:p>
            <a:pPr eaLnBrk="1" hangingPunct="1">
              <a:defRPr/>
            </a:pPr>
            <a:endParaRPr lang="en-US" altLang="en-US" sz="2000" dirty="0"/>
          </a:p>
          <a:p>
            <a:pPr lvl="1" eaLnBrk="1" hangingPunct="1">
              <a:buFontTx/>
              <a:buNone/>
              <a:defRPr/>
            </a:pPr>
            <a:r>
              <a:rPr lang="en-US" altLang="en-US" sz="2000" dirty="0"/>
              <a:t>Syntax: </a:t>
            </a:r>
            <a:r>
              <a:rPr lang="en-US" altLang="en-US" sz="2000" b="1" dirty="0" err="1"/>
              <a:t>df</a:t>
            </a:r>
            <a:r>
              <a:rPr lang="en-US" altLang="en-US" sz="2000" dirty="0"/>
              <a:t> [OPTION]... [FILE]...</a:t>
            </a:r>
          </a:p>
          <a:p>
            <a:pPr lvl="1" eaLnBrk="1" hangingPunct="1">
              <a:buFontTx/>
              <a:buNone/>
              <a:defRPr/>
            </a:pPr>
            <a:r>
              <a:rPr lang="en-US" altLang="en-US" sz="2000" dirty="0"/>
              <a:t>Options:</a:t>
            </a:r>
          </a:p>
          <a:p>
            <a:pPr lvl="2" eaLnBrk="1" hangingPunct="1">
              <a:buFontTx/>
              <a:buNone/>
              <a:defRPr/>
            </a:pPr>
            <a:r>
              <a:rPr lang="en-US" altLang="en-US" sz="2000" b="1" dirty="0"/>
              <a:t>a</a:t>
            </a:r>
            <a:r>
              <a:rPr lang="en-US" altLang="en-US" sz="2000" dirty="0"/>
              <a:t> – all file systems</a:t>
            </a:r>
          </a:p>
          <a:p>
            <a:pPr lvl="2" eaLnBrk="1" hangingPunct="1">
              <a:buFontTx/>
              <a:buNone/>
              <a:defRPr/>
            </a:pPr>
            <a:r>
              <a:rPr lang="en-US" altLang="en-US" sz="2000" b="1" dirty="0"/>
              <a:t>h</a:t>
            </a:r>
            <a:r>
              <a:rPr lang="en-US" altLang="en-US" sz="2000" dirty="0"/>
              <a:t> – Human readable form (Ex. 1.5K, 10.3M)</a:t>
            </a:r>
          </a:p>
          <a:p>
            <a:pPr lvl="2" eaLnBrk="1" hangingPunct="1">
              <a:buFontTx/>
              <a:buNone/>
              <a:defRPr/>
            </a:pPr>
            <a:r>
              <a:rPr lang="en-US" altLang="en-US" sz="2000" b="1" dirty="0"/>
              <a:t>k</a:t>
            </a:r>
            <a:r>
              <a:rPr lang="en-US" altLang="en-US" sz="2000" dirty="0"/>
              <a:t> – In kilobyte blocks </a:t>
            </a:r>
          </a:p>
          <a:p>
            <a:pPr lvl="2" eaLnBrk="1" hangingPunct="1">
              <a:buFontTx/>
              <a:buNone/>
              <a:defRPr/>
            </a:pPr>
            <a:r>
              <a:rPr lang="en-US" altLang="en-US" sz="2000" b="1" dirty="0"/>
              <a:t>m – </a:t>
            </a:r>
            <a:r>
              <a:rPr lang="en-US" altLang="en-US" sz="2000" dirty="0"/>
              <a:t>In megabyte blocks</a:t>
            </a:r>
          </a:p>
          <a:p>
            <a:pPr lvl="2" eaLnBrk="1" hangingPunct="1">
              <a:buFontTx/>
              <a:buNone/>
              <a:defRPr/>
            </a:pPr>
            <a:r>
              <a:rPr lang="en-US" altLang="en-US" sz="2000" b="1" dirty="0"/>
              <a:t>l</a:t>
            </a:r>
            <a:r>
              <a:rPr lang="en-US" altLang="en-US" sz="2000" dirty="0"/>
              <a:t> – Limits to the local file system </a:t>
            </a:r>
          </a:p>
        </p:txBody>
      </p:sp>
      <p:sp>
        <p:nvSpPr>
          <p:cNvPr id="103428" name="Slide Number Placeholder 1">
            <a:extLst>
              <a:ext uri="{FF2B5EF4-FFF2-40B4-BE49-F238E27FC236}">
                <a16:creationId xmlns:a16="http://schemas.microsoft.com/office/drawing/2014/main" id="{AC18512A-0F0D-47F0-95E4-763F68F33B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AC0B884D-1619-4FCE-8A10-37DF8B63C9AD}" type="slidenum">
              <a:rPr lang="en-US" altLang="en-US" sz="900">
                <a:solidFill>
                  <a:schemeClr val="bg2"/>
                </a:solidFill>
                <a:latin typeface="Arial" panose="020B0604020202020204" pitchFamily="34" charset="0"/>
              </a:rPr>
              <a:pPr/>
              <a:t>84</a:t>
            </a:fld>
            <a:endParaRPr lang="en-US" altLang="en-US" sz="900">
              <a:solidFill>
                <a:schemeClr val="bg2"/>
              </a:solidFill>
              <a:latin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3000CE14-7D2B-49E9-A01B-789176A3E3BE}"/>
              </a:ext>
            </a:extLst>
          </p:cNvPr>
          <p:cNvSpPr>
            <a:spLocks noGrp="1" noChangeArrowheads="1"/>
          </p:cNvSpPr>
          <p:nvPr>
            <p:ph type="title"/>
          </p:nvPr>
        </p:nvSpPr>
        <p:spPr>
          <a:xfrm>
            <a:off x="457200" y="152400"/>
            <a:ext cx="6553200" cy="758825"/>
          </a:xfrm>
        </p:spPr>
        <p:txBody>
          <a:bodyPr anchor="b"/>
          <a:lstStyle/>
          <a:p>
            <a:pPr eaLnBrk="1" hangingPunct="1"/>
            <a:r>
              <a:rPr lang="en-US" altLang="en-US"/>
              <a:t>UNIX Utilities - du</a:t>
            </a:r>
          </a:p>
        </p:txBody>
      </p:sp>
      <p:sp>
        <p:nvSpPr>
          <p:cNvPr id="98308" name="Rectangle 3">
            <a:extLst>
              <a:ext uri="{FF2B5EF4-FFF2-40B4-BE49-F238E27FC236}">
                <a16:creationId xmlns:a16="http://schemas.microsoft.com/office/drawing/2014/main" id="{0F134B82-00B5-412E-B021-C93F9915BE4A}"/>
              </a:ext>
            </a:extLst>
          </p:cNvPr>
          <p:cNvSpPr>
            <a:spLocks noGrp="1" noChangeArrowheads="1"/>
          </p:cNvSpPr>
          <p:nvPr>
            <p:ph idx="1"/>
          </p:nvPr>
        </p:nvSpPr>
        <p:spPr/>
        <p:txBody>
          <a:bodyPr lIns="91440" rIns="91440">
            <a:normAutofit fontScale="92500"/>
          </a:bodyPr>
          <a:lstStyle/>
          <a:p>
            <a:pPr eaLnBrk="1" hangingPunct="1">
              <a:defRPr/>
            </a:pPr>
            <a:r>
              <a:rPr lang="en-US" altLang="en-US" sz="2000" dirty="0"/>
              <a:t>Summarize  disk usage of each file, recursively for all directories.</a:t>
            </a:r>
          </a:p>
          <a:p>
            <a:pPr lvl="1" eaLnBrk="1" hangingPunct="1">
              <a:buFontTx/>
              <a:buNone/>
              <a:defRPr/>
            </a:pPr>
            <a:r>
              <a:rPr lang="en-US" altLang="en-US" sz="2000" dirty="0"/>
              <a:t>Syntax: </a:t>
            </a:r>
            <a:r>
              <a:rPr lang="en-US" altLang="en-US" sz="2000" b="1" dirty="0"/>
              <a:t>du</a:t>
            </a:r>
            <a:r>
              <a:rPr lang="en-US" altLang="en-US" sz="2000" dirty="0"/>
              <a:t> [OPTION]... [FILE]...</a:t>
            </a:r>
          </a:p>
          <a:p>
            <a:pPr lvl="1" eaLnBrk="1" hangingPunct="1">
              <a:buFontTx/>
              <a:buNone/>
              <a:defRPr/>
            </a:pPr>
            <a:r>
              <a:rPr lang="en-US" altLang="en-US" sz="2000" dirty="0"/>
              <a:t>Options:</a:t>
            </a:r>
          </a:p>
          <a:p>
            <a:pPr lvl="2" eaLnBrk="1" hangingPunct="1">
              <a:buFontTx/>
              <a:buNone/>
              <a:defRPr/>
            </a:pPr>
            <a:r>
              <a:rPr lang="en-US" altLang="en-US" sz="2000" b="1" dirty="0"/>
              <a:t>a </a:t>
            </a:r>
            <a:r>
              <a:rPr lang="en-US" altLang="en-US" sz="2000" dirty="0"/>
              <a:t>- writes count for all files, not just directories</a:t>
            </a:r>
          </a:p>
          <a:p>
            <a:pPr lvl="2" eaLnBrk="1" hangingPunct="1">
              <a:buFontTx/>
              <a:buNone/>
              <a:defRPr/>
            </a:pPr>
            <a:r>
              <a:rPr lang="en-US" altLang="en-US" sz="2000" b="1" dirty="0"/>
              <a:t>--block-size=&lt;size in bytes&gt; </a:t>
            </a:r>
            <a:r>
              <a:rPr lang="en-US" altLang="en-US" sz="2000" dirty="0"/>
              <a:t>: use size byte blocks</a:t>
            </a:r>
          </a:p>
          <a:p>
            <a:pPr lvl="2" eaLnBrk="1" hangingPunct="1">
              <a:buFontTx/>
              <a:buNone/>
              <a:defRPr/>
            </a:pPr>
            <a:r>
              <a:rPr lang="en-US" altLang="en-US" sz="2000" b="1" dirty="0"/>
              <a:t>-b -</a:t>
            </a:r>
            <a:r>
              <a:rPr lang="en-US" altLang="en-US" sz="2000" dirty="0"/>
              <a:t> prints size in bytes</a:t>
            </a:r>
          </a:p>
          <a:p>
            <a:pPr lvl="2" eaLnBrk="1" hangingPunct="1">
              <a:buFontTx/>
              <a:buNone/>
              <a:defRPr/>
            </a:pPr>
            <a:r>
              <a:rPr lang="en-US" altLang="en-US" sz="2000" b="1" dirty="0"/>
              <a:t>-c</a:t>
            </a:r>
            <a:r>
              <a:rPr lang="en-US" altLang="en-US" sz="2000" dirty="0"/>
              <a:t> - prints the grand total</a:t>
            </a:r>
          </a:p>
          <a:p>
            <a:pPr lvl="2" eaLnBrk="1" hangingPunct="1">
              <a:buFontTx/>
              <a:buNone/>
              <a:defRPr/>
            </a:pPr>
            <a:r>
              <a:rPr lang="en-US" altLang="en-US" sz="2000" b="1" dirty="0"/>
              <a:t>-s</a:t>
            </a:r>
            <a:r>
              <a:rPr lang="en-US" altLang="en-US" sz="2000" dirty="0"/>
              <a:t> - summarize, print only total of each directory</a:t>
            </a:r>
          </a:p>
          <a:p>
            <a:pPr lvl="2" eaLnBrk="1" hangingPunct="1">
              <a:buFontTx/>
              <a:buNone/>
              <a:defRPr/>
            </a:pPr>
            <a:r>
              <a:rPr lang="en-US" altLang="en-US" sz="2000" b="1" dirty="0"/>
              <a:t>-X FILE</a:t>
            </a:r>
            <a:r>
              <a:rPr lang="en-US" altLang="en-US" sz="2000" dirty="0"/>
              <a:t> - Exclude files that match any pattern in FILE.</a:t>
            </a:r>
          </a:p>
        </p:txBody>
      </p:sp>
      <p:sp>
        <p:nvSpPr>
          <p:cNvPr id="104452" name="Slide Number Placeholder 1">
            <a:extLst>
              <a:ext uri="{FF2B5EF4-FFF2-40B4-BE49-F238E27FC236}">
                <a16:creationId xmlns:a16="http://schemas.microsoft.com/office/drawing/2014/main" id="{064DA635-1ADE-4390-9134-309D421BD0E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969AD090-D4AF-45F6-8136-6E51DA3F4DCD}" type="slidenum">
              <a:rPr lang="en-US" altLang="en-US" sz="900">
                <a:solidFill>
                  <a:schemeClr val="bg2"/>
                </a:solidFill>
                <a:latin typeface="Arial" panose="020B0604020202020204" pitchFamily="34" charset="0"/>
              </a:rPr>
              <a:pPr/>
              <a:t>85</a:t>
            </a:fld>
            <a:endParaRPr lang="en-US" altLang="en-US" sz="900">
              <a:solidFill>
                <a:schemeClr val="bg2"/>
              </a:solidFill>
              <a:latin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A13D6EC7-3B4B-422E-99A2-B6C8DA783E09}"/>
              </a:ext>
            </a:extLst>
          </p:cNvPr>
          <p:cNvSpPr>
            <a:spLocks noGrp="1" noChangeArrowheads="1"/>
          </p:cNvSpPr>
          <p:nvPr>
            <p:ph type="title"/>
          </p:nvPr>
        </p:nvSpPr>
        <p:spPr>
          <a:xfrm>
            <a:off x="457200" y="152400"/>
            <a:ext cx="6553200" cy="758825"/>
          </a:xfrm>
        </p:spPr>
        <p:txBody>
          <a:bodyPr anchor="b"/>
          <a:lstStyle/>
          <a:p>
            <a:pPr eaLnBrk="1" hangingPunct="1"/>
            <a:r>
              <a:rPr lang="en-US" altLang="en-US"/>
              <a:t>UNIX Utilities – File Compression</a:t>
            </a:r>
          </a:p>
        </p:txBody>
      </p:sp>
      <p:sp>
        <p:nvSpPr>
          <p:cNvPr id="99332" name="Rectangle 3">
            <a:extLst>
              <a:ext uri="{FF2B5EF4-FFF2-40B4-BE49-F238E27FC236}">
                <a16:creationId xmlns:a16="http://schemas.microsoft.com/office/drawing/2014/main" id="{2369F371-3E13-4C28-A49B-ECECCC6C4668}"/>
              </a:ext>
            </a:extLst>
          </p:cNvPr>
          <p:cNvSpPr>
            <a:spLocks noGrp="1" noChangeArrowheads="1"/>
          </p:cNvSpPr>
          <p:nvPr>
            <p:ph idx="1"/>
          </p:nvPr>
        </p:nvSpPr>
        <p:spPr/>
        <p:txBody>
          <a:bodyPr lIns="91440" rIns="91440">
            <a:normAutofit fontScale="85000" lnSpcReduction="20000"/>
          </a:bodyPr>
          <a:lstStyle/>
          <a:p>
            <a:pPr eaLnBrk="1" hangingPunct="1">
              <a:defRPr/>
            </a:pPr>
            <a:r>
              <a:rPr lang="en-US" altLang="en-US" sz="2400" dirty="0"/>
              <a:t>zip , unzip</a:t>
            </a:r>
          </a:p>
          <a:p>
            <a:pPr lvl="1" eaLnBrk="1" hangingPunct="1">
              <a:buFontTx/>
              <a:buNone/>
              <a:defRPr/>
            </a:pPr>
            <a:r>
              <a:rPr lang="en-US" altLang="en-US" sz="2400" dirty="0"/>
              <a:t>Compress or archive file and directories</a:t>
            </a:r>
          </a:p>
          <a:p>
            <a:pPr lvl="1" eaLnBrk="1" hangingPunct="1">
              <a:buFontTx/>
              <a:buNone/>
              <a:defRPr/>
            </a:pPr>
            <a:r>
              <a:rPr lang="en-US" altLang="en-US" sz="2400" dirty="0"/>
              <a:t>Syntax: zip [OPTIONS] file </a:t>
            </a:r>
            <a:r>
              <a:rPr lang="en-US" altLang="en-US" sz="2400" dirty="0" err="1"/>
              <a:t>zipfle</a:t>
            </a:r>
            <a:endParaRPr lang="en-US" altLang="en-US" sz="2400" dirty="0"/>
          </a:p>
          <a:p>
            <a:pPr lvl="1" eaLnBrk="1" hangingPunct="1">
              <a:buFontTx/>
              <a:buNone/>
              <a:defRPr/>
            </a:pPr>
            <a:r>
              <a:rPr lang="en-US" altLang="en-US" sz="2400" dirty="0"/>
              <a:t>Examples</a:t>
            </a:r>
          </a:p>
          <a:p>
            <a:pPr lvl="1" eaLnBrk="1" hangingPunct="1">
              <a:defRPr/>
            </a:pPr>
            <a:r>
              <a:rPr lang="en-US" altLang="en-US" sz="2400" b="1" dirty="0"/>
              <a:t>zip -r foo </a:t>
            </a:r>
            <a:r>
              <a:rPr lang="en-US" altLang="en-US" sz="2400" b="1" dirty="0" err="1"/>
              <a:t>foo</a:t>
            </a:r>
            <a:r>
              <a:rPr lang="en-US" altLang="en-US" sz="2400" dirty="0"/>
              <a:t> : This command will pack all he files and directories under foo in to foo.zip</a:t>
            </a:r>
          </a:p>
          <a:p>
            <a:pPr lvl="1" eaLnBrk="1" hangingPunct="1">
              <a:defRPr/>
            </a:pPr>
            <a:r>
              <a:rPr lang="en-US" altLang="en-US" sz="2400" b="1" dirty="0"/>
              <a:t>find . -name "*.[</a:t>
            </a:r>
            <a:r>
              <a:rPr lang="en-US" altLang="en-US" sz="2400" b="1" dirty="0" err="1"/>
              <a:t>ch</a:t>
            </a:r>
            <a:r>
              <a:rPr lang="en-US" altLang="en-US" sz="2400" b="1" dirty="0"/>
              <a:t>]" -print | zip source -@ </a:t>
            </a:r>
            <a:r>
              <a:rPr lang="en-US" altLang="en-US" sz="2400" dirty="0"/>
              <a:t>: this command will archive  all  the  C source files in the current directory and its subdirectories.</a:t>
            </a:r>
          </a:p>
          <a:p>
            <a:pPr lvl="1" eaLnBrk="1" hangingPunct="1">
              <a:defRPr/>
            </a:pPr>
            <a:r>
              <a:rPr lang="en-US" altLang="en-US" sz="2400" b="1" dirty="0"/>
              <a:t>Unzip foo.zip</a:t>
            </a:r>
            <a:r>
              <a:rPr lang="en-US" altLang="en-US" sz="2400" dirty="0"/>
              <a:t> : will extract the package and recreate the entire structure </a:t>
            </a:r>
          </a:p>
        </p:txBody>
      </p:sp>
      <p:sp>
        <p:nvSpPr>
          <p:cNvPr id="105476" name="Slide Number Placeholder 1">
            <a:extLst>
              <a:ext uri="{FF2B5EF4-FFF2-40B4-BE49-F238E27FC236}">
                <a16:creationId xmlns:a16="http://schemas.microsoft.com/office/drawing/2014/main" id="{C09E2472-2A6B-40BB-827C-1ED8918FCDD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7ABBE97D-EFDE-4184-A15D-BCD2AA277F7F}" type="slidenum">
              <a:rPr lang="en-US" altLang="en-US" sz="900">
                <a:solidFill>
                  <a:schemeClr val="bg2"/>
                </a:solidFill>
                <a:latin typeface="Arial" panose="020B0604020202020204" pitchFamily="34" charset="0"/>
              </a:rPr>
              <a:pPr/>
              <a:t>86</a:t>
            </a:fld>
            <a:endParaRPr lang="en-US" altLang="en-US" sz="900">
              <a:solidFill>
                <a:schemeClr val="bg2"/>
              </a:solidFill>
              <a:latin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a:extLst>
              <a:ext uri="{FF2B5EF4-FFF2-40B4-BE49-F238E27FC236}">
                <a16:creationId xmlns:a16="http://schemas.microsoft.com/office/drawing/2014/main" id="{3CAF65F8-2E26-40A7-855F-D15569087E3D}"/>
              </a:ext>
            </a:extLst>
          </p:cNvPr>
          <p:cNvSpPr>
            <a:spLocks noGrp="1" noChangeArrowheads="1"/>
          </p:cNvSpPr>
          <p:nvPr>
            <p:ph type="title"/>
          </p:nvPr>
        </p:nvSpPr>
        <p:spPr>
          <a:xfrm>
            <a:off x="457200" y="152400"/>
            <a:ext cx="6553200" cy="758825"/>
          </a:xfrm>
        </p:spPr>
        <p:txBody>
          <a:bodyPr anchor="b"/>
          <a:lstStyle/>
          <a:p>
            <a:pPr eaLnBrk="1" hangingPunct="1"/>
            <a:r>
              <a:rPr lang="en-US" altLang="en-US"/>
              <a:t>UNIX Utilities – File Compression</a:t>
            </a:r>
          </a:p>
        </p:txBody>
      </p:sp>
      <p:sp>
        <p:nvSpPr>
          <p:cNvPr id="100356" name="Rectangle 5">
            <a:extLst>
              <a:ext uri="{FF2B5EF4-FFF2-40B4-BE49-F238E27FC236}">
                <a16:creationId xmlns:a16="http://schemas.microsoft.com/office/drawing/2014/main" id="{59BBCDD2-0964-4899-8627-16DFD8A02610}"/>
              </a:ext>
            </a:extLst>
          </p:cNvPr>
          <p:cNvSpPr>
            <a:spLocks noGrp="1" noChangeArrowheads="1"/>
          </p:cNvSpPr>
          <p:nvPr>
            <p:ph idx="1"/>
          </p:nvPr>
        </p:nvSpPr>
        <p:spPr/>
        <p:txBody>
          <a:bodyPr lIns="91440" rIns="91440">
            <a:normAutofit fontScale="77500" lnSpcReduction="20000"/>
          </a:bodyPr>
          <a:lstStyle/>
          <a:p>
            <a:pPr eaLnBrk="1" hangingPunct="1">
              <a:defRPr/>
            </a:pPr>
            <a:r>
              <a:rPr lang="en-US" altLang="en-US" sz="2400" dirty="0" err="1"/>
              <a:t>gzip</a:t>
            </a:r>
            <a:r>
              <a:rPr lang="en-US" altLang="en-US" sz="2400" dirty="0"/>
              <a:t>, </a:t>
            </a:r>
            <a:r>
              <a:rPr lang="en-US" altLang="en-US" sz="2400" dirty="0" err="1"/>
              <a:t>gunzip</a:t>
            </a:r>
            <a:r>
              <a:rPr lang="en-US" altLang="en-US" sz="2400" dirty="0"/>
              <a:t>, </a:t>
            </a:r>
            <a:r>
              <a:rPr lang="en-US" altLang="en-US" sz="2400" dirty="0" err="1"/>
              <a:t>zcat</a:t>
            </a:r>
            <a:endParaRPr lang="en-US" altLang="en-US" sz="2400" dirty="0"/>
          </a:p>
          <a:p>
            <a:pPr eaLnBrk="1" hangingPunct="1">
              <a:defRPr/>
            </a:pPr>
            <a:r>
              <a:rPr lang="en-US" altLang="en-US" sz="2400" dirty="0">
                <a:latin typeface="Times New Roman" panose="02020603050405020304" pitchFamily="18" charset="0"/>
              </a:rPr>
              <a:t>GNU version of zip, unzip utilities, compress or expand files and directories, These are much efficient than zip and unzip.</a:t>
            </a:r>
          </a:p>
          <a:p>
            <a:pPr eaLnBrk="1" hangingPunct="1">
              <a:defRPr/>
            </a:pPr>
            <a:endParaRPr lang="en-US" altLang="en-US" sz="2400" dirty="0">
              <a:latin typeface="Times New Roman" panose="02020603050405020304" pitchFamily="18" charset="0"/>
            </a:endParaRPr>
          </a:p>
          <a:p>
            <a:pPr eaLnBrk="1" hangingPunct="1">
              <a:defRPr/>
            </a:pPr>
            <a:r>
              <a:rPr lang="en-US" altLang="en-US" sz="2400" dirty="0"/>
              <a:t>compress , </a:t>
            </a:r>
            <a:r>
              <a:rPr lang="en-US" altLang="en-US" sz="2400" dirty="0" err="1"/>
              <a:t>uncompress</a:t>
            </a:r>
            <a:endParaRPr lang="en-US" altLang="en-US" sz="2400" dirty="0"/>
          </a:p>
          <a:p>
            <a:pPr eaLnBrk="1" hangingPunct="1">
              <a:buFontTx/>
              <a:buNone/>
              <a:defRPr/>
            </a:pPr>
            <a:r>
              <a:rPr lang="en-US" altLang="en-US" sz="2400" dirty="0">
                <a:latin typeface="Times New Roman" panose="02020603050405020304" pitchFamily="18" charset="0"/>
              </a:rPr>
              <a:t>Similar to zip, unzip commands</a:t>
            </a:r>
          </a:p>
          <a:p>
            <a:pPr eaLnBrk="1" hangingPunct="1">
              <a:defRPr/>
            </a:pPr>
            <a:r>
              <a:rPr lang="en-US" altLang="en-US" sz="2400" dirty="0"/>
              <a:t>diff ,</a:t>
            </a:r>
            <a:r>
              <a:rPr lang="en-US" altLang="en-US" sz="2400" dirty="0" err="1"/>
              <a:t>cmp,comm</a:t>
            </a:r>
            <a:r>
              <a:rPr lang="en-US" altLang="en-US" sz="2400" dirty="0"/>
              <a:t> </a:t>
            </a:r>
          </a:p>
          <a:p>
            <a:pPr eaLnBrk="1" hangingPunct="1">
              <a:defRPr/>
            </a:pPr>
            <a:r>
              <a:rPr lang="en-US" altLang="en-US" sz="2400" dirty="0"/>
              <a:t>split - split a file into pieces</a:t>
            </a:r>
          </a:p>
          <a:p>
            <a:pPr eaLnBrk="1" hangingPunct="1">
              <a:defRPr/>
            </a:pPr>
            <a:r>
              <a:rPr lang="en-US" altLang="en-US" sz="2400" dirty="0">
                <a:latin typeface="Times New Roman" panose="02020603050405020304" pitchFamily="18" charset="0"/>
              </a:rPr>
              <a:t>split –n1000 file1 : splits the file file1 in to many files each with 1000 lines. The last file will have the remaining lines. You an use the cat command to get back he original file.</a:t>
            </a:r>
          </a:p>
        </p:txBody>
      </p:sp>
      <p:sp>
        <p:nvSpPr>
          <p:cNvPr id="106500" name="Slide Number Placeholder 1">
            <a:extLst>
              <a:ext uri="{FF2B5EF4-FFF2-40B4-BE49-F238E27FC236}">
                <a16:creationId xmlns:a16="http://schemas.microsoft.com/office/drawing/2014/main" id="{44C1325F-5F2D-42C1-9560-11EF4F96D4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9418901-97E4-4C42-9186-A70C8C660029}" type="slidenum">
              <a:rPr lang="en-US" altLang="en-US" sz="900">
                <a:solidFill>
                  <a:schemeClr val="bg2"/>
                </a:solidFill>
                <a:latin typeface="Arial" panose="020B0604020202020204" pitchFamily="34" charset="0"/>
              </a:rPr>
              <a:pPr/>
              <a:t>87</a:t>
            </a:fld>
            <a:endParaRPr lang="en-US" altLang="en-US" sz="900">
              <a:solidFill>
                <a:schemeClr val="bg2"/>
              </a:solidFill>
              <a:latin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44E67C5-F118-4BF4-A9BC-539F6074B639}"/>
              </a:ext>
            </a:extLst>
          </p:cNvPr>
          <p:cNvSpPr>
            <a:spLocks noGrp="1" noChangeArrowheads="1"/>
          </p:cNvSpPr>
          <p:nvPr>
            <p:ph type="title"/>
          </p:nvPr>
        </p:nvSpPr>
        <p:spPr>
          <a:xfrm>
            <a:off x="457200" y="152400"/>
            <a:ext cx="6553200" cy="758825"/>
          </a:xfrm>
        </p:spPr>
        <p:txBody>
          <a:bodyPr anchor="b"/>
          <a:lstStyle/>
          <a:p>
            <a:pPr eaLnBrk="1" hangingPunct="1"/>
            <a:r>
              <a:rPr lang="en-US" altLang="en-US"/>
              <a:t>UNIX Utilities – tar</a:t>
            </a:r>
          </a:p>
        </p:txBody>
      </p:sp>
      <p:sp>
        <p:nvSpPr>
          <p:cNvPr id="101380" name="Rectangle 3">
            <a:extLst>
              <a:ext uri="{FF2B5EF4-FFF2-40B4-BE49-F238E27FC236}">
                <a16:creationId xmlns:a16="http://schemas.microsoft.com/office/drawing/2014/main" id="{CE6CE780-5609-4278-90EE-5D0733E910A4}"/>
              </a:ext>
            </a:extLst>
          </p:cNvPr>
          <p:cNvSpPr>
            <a:spLocks noGrp="1" noChangeArrowheads="1"/>
          </p:cNvSpPr>
          <p:nvPr>
            <p:ph idx="1"/>
          </p:nvPr>
        </p:nvSpPr>
        <p:spPr/>
        <p:txBody>
          <a:bodyPr lIns="91440" rIns="91440"/>
          <a:lstStyle/>
          <a:p>
            <a:pPr eaLnBrk="1" hangingPunct="1">
              <a:lnSpc>
                <a:spcPct val="90000"/>
              </a:lnSpc>
              <a:defRPr/>
            </a:pPr>
            <a:r>
              <a:rPr lang="en-US" altLang="en-US" sz="2400" dirty="0"/>
              <a:t>tar – Tape archive utility</a:t>
            </a:r>
          </a:p>
          <a:p>
            <a:pPr eaLnBrk="1" hangingPunct="1">
              <a:lnSpc>
                <a:spcPct val="90000"/>
              </a:lnSpc>
              <a:defRPr/>
            </a:pPr>
            <a:endParaRPr lang="en-US" altLang="en-US" sz="2400" dirty="0"/>
          </a:p>
          <a:p>
            <a:pPr lvl="1" eaLnBrk="1" hangingPunct="1">
              <a:lnSpc>
                <a:spcPct val="90000"/>
              </a:lnSpc>
              <a:defRPr/>
            </a:pPr>
            <a:r>
              <a:rPr lang="en-US" altLang="en-US" sz="2400" dirty="0"/>
              <a:t>A archiving program designed to store and extract files from an archive file known as a </a:t>
            </a:r>
            <a:r>
              <a:rPr lang="en-US" altLang="en-US" sz="2400" dirty="0" err="1"/>
              <a:t>tarfile</a:t>
            </a:r>
            <a:r>
              <a:rPr lang="en-US" altLang="en-US" sz="2400" dirty="0"/>
              <a:t>.  </a:t>
            </a:r>
          </a:p>
          <a:p>
            <a:pPr lvl="1" eaLnBrk="1" hangingPunct="1">
              <a:lnSpc>
                <a:spcPct val="90000"/>
              </a:lnSpc>
              <a:defRPr/>
            </a:pPr>
            <a:endParaRPr lang="en-US" altLang="en-US" sz="2400" dirty="0"/>
          </a:p>
          <a:p>
            <a:pPr lvl="1" eaLnBrk="1" hangingPunct="1">
              <a:lnSpc>
                <a:spcPct val="90000"/>
              </a:lnSpc>
              <a:defRPr/>
            </a:pPr>
            <a:r>
              <a:rPr lang="en-US" altLang="en-US" sz="2400" dirty="0"/>
              <a:t>A </a:t>
            </a:r>
            <a:r>
              <a:rPr lang="en-US" altLang="en-US" sz="2400" dirty="0" err="1"/>
              <a:t>tarfile</a:t>
            </a:r>
            <a:r>
              <a:rPr lang="en-US" altLang="en-US" sz="2400" dirty="0"/>
              <a:t> may be made on a tape drive, however, it is also  common  to  write  a </a:t>
            </a:r>
            <a:r>
              <a:rPr lang="en-US" altLang="en-US" sz="2400" dirty="0" err="1"/>
              <a:t>tarfile</a:t>
            </a:r>
            <a:r>
              <a:rPr lang="en-US" altLang="en-US" sz="2400" dirty="0"/>
              <a:t>  to a normal file.  </a:t>
            </a:r>
          </a:p>
          <a:p>
            <a:pPr lvl="1" eaLnBrk="1" hangingPunct="1">
              <a:lnSpc>
                <a:spcPct val="90000"/>
              </a:lnSpc>
              <a:defRPr/>
            </a:pPr>
            <a:endParaRPr lang="en-US" altLang="en-US" sz="2400" dirty="0"/>
          </a:p>
          <a:p>
            <a:pPr lvl="1" eaLnBrk="1" hangingPunct="1">
              <a:lnSpc>
                <a:spcPct val="90000"/>
              </a:lnSpc>
              <a:defRPr/>
            </a:pPr>
            <a:r>
              <a:rPr lang="en-US" altLang="en-US" sz="2400" dirty="0"/>
              <a:t>The first argument to tar must be one of the following options, followed by  any  optional argument</a:t>
            </a:r>
          </a:p>
        </p:txBody>
      </p:sp>
      <p:sp>
        <p:nvSpPr>
          <p:cNvPr id="107524" name="Slide Number Placeholder 1">
            <a:extLst>
              <a:ext uri="{FF2B5EF4-FFF2-40B4-BE49-F238E27FC236}">
                <a16:creationId xmlns:a16="http://schemas.microsoft.com/office/drawing/2014/main" id="{4FE30738-EFA1-442B-8F86-01675FC9E4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6242788A-5E31-45E5-B275-18A80E28372D}" type="slidenum">
              <a:rPr lang="en-US" altLang="en-US" sz="900">
                <a:solidFill>
                  <a:schemeClr val="bg2"/>
                </a:solidFill>
                <a:latin typeface="Arial" panose="020B0604020202020204" pitchFamily="34" charset="0"/>
              </a:rPr>
              <a:pPr/>
              <a:t>88</a:t>
            </a:fld>
            <a:endParaRPr lang="en-US" altLang="en-US" sz="900">
              <a:solidFill>
                <a:schemeClr val="bg2"/>
              </a:solidFill>
              <a:latin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97DC873C-EF91-43F9-8294-A77A6FDC202E}"/>
              </a:ext>
            </a:extLst>
          </p:cNvPr>
          <p:cNvSpPr>
            <a:spLocks noGrp="1" noChangeArrowheads="1"/>
          </p:cNvSpPr>
          <p:nvPr>
            <p:ph type="title"/>
          </p:nvPr>
        </p:nvSpPr>
        <p:spPr>
          <a:xfrm>
            <a:off x="457200" y="152400"/>
            <a:ext cx="6553200" cy="758825"/>
          </a:xfrm>
        </p:spPr>
        <p:txBody>
          <a:bodyPr anchor="b"/>
          <a:lstStyle/>
          <a:p>
            <a:pPr eaLnBrk="1" hangingPunct="1"/>
            <a:r>
              <a:rPr lang="en-US" altLang="en-US"/>
              <a:t>UNIX Utilities – tar</a:t>
            </a:r>
          </a:p>
        </p:txBody>
      </p:sp>
      <p:sp>
        <p:nvSpPr>
          <p:cNvPr id="102404" name="Rectangle 3">
            <a:extLst>
              <a:ext uri="{FF2B5EF4-FFF2-40B4-BE49-F238E27FC236}">
                <a16:creationId xmlns:a16="http://schemas.microsoft.com/office/drawing/2014/main" id="{EB2CF58B-68A3-484B-8393-23437C3B4E28}"/>
              </a:ext>
            </a:extLst>
          </p:cNvPr>
          <p:cNvSpPr>
            <a:spLocks noGrp="1" noChangeArrowheads="1"/>
          </p:cNvSpPr>
          <p:nvPr>
            <p:ph idx="1"/>
          </p:nvPr>
        </p:nvSpPr>
        <p:spPr/>
        <p:txBody>
          <a:bodyPr lIns="91440" rIns="91440"/>
          <a:lstStyle/>
          <a:p>
            <a:pPr eaLnBrk="1" hangingPunct="1">
              <a:defRPr/>
            </a:pPr>
            <a:r>
              <a:rPr lang="en-US" altLang="en-US" sz="2400" dirty="0"/>
              <a:t>Options</a:t>
            </a:r>
          </a:p>
          <a:p>
            <a:pPr lvl="1" eaLnBrk="1" hangingPunct="1">
              <a:buFontTx/>
              <a:buNone/>
              <a:defRPr/>
            </a:pPr>
            <a:r>
              <a:rPr lang="en-US" altLang="en-US" sz="2400" dirty="0"/>
              <a:t>a- append tar files to an archive</a:t>
            </a:r>
          </a:p>
          <a:p>
            <a:pPr lvl="1" eaLnBrk="1" hangingPunct="1">
              <a:buFontTx/>
              <a:buNone/>
              <a:defRPr/>
            </a:pPr>
            <a:r>
              <a:rPr lang="en-US" altLang="en-US" sz="2400" dirty="0"/>
              <a:t>c- create a new archive</a:t>
            </a:r>
          </a:p>
          <a:p>
            <a:pPr lvl="1" eaLnBrk="1" hangingPunct="1">
              <a:buFontTx/>
              <a:buNone/>
              <a:defRPr/>
            </a:pPr>
            <a:r>
              <a:rPr lang="en-US" altLang="en-US" sz="2400" dirty="0"/>
              <a:t>d- find differences between archive and file system</a:t>
            </a:r>
          </a:p>
          <a:p>
            <a:pPr lvl="1" eaLnBrk="1" hangingPunct="1">
              <a:buFontTx/>
              <a:buNone/>
              <a:defRPr/>
            </a:pPr>
            <a:r>
              <a:rPr lang="en-US" altLang="en-US" sz="2400" dirty="0"/>
              <a:t>r- append files to the end of an archive</a:t>
            </a:r>
          </a:p>
          <a:p>
            <a:pPr lvl="1" eaLnBrk="1" hangingPunct="1">
              <a:buFontTx/>
              <a:buNone/>
              <a:defRPr/>
            </a:pPr>
            <a:r>
              <a:rPr lang="en-US" altLang="en-US" sz="2400" dirty="0"/>
              <a:t>t- list the contents of an archive</a:t>
            </a:r>
          </a:p>
          <a:p>
            <a:pPr lvl="1" eaLnBrk="1" hangingPunct="1">
              <a:buFontTx/>
              <a:buNone/>
              <a:defRPr/>
            </a:pPr>
            <a:r>
              <a:rPr lang="en-US" altLang="en-US" sz="2400" dirty="0"/>
              <a:t>u- update only append files that are newer than copy in    archive</a:t>
            </a:r>
          </a:p>
          <a:p>
            <a:pPr lvl="1" eaLnBrk="1" hangingPunct="1">
              <a:buFontTx/>
              <a:buNone/>
              <a:defRPr/>
            </a:pPr>
            <a:endParaRPr lang="en-US" altLang="en-US" sz="2400" dirty="0"/>
          </a:p>
        </p:txBody>
      </p:sp>
      <p:sp>
        <p:nvSpPr>
          <p:cNvPr id="108548" name="Slide Number Placeholder 1">
            <a:extLst>
              <a:ext uri="{FF2B5EF4-FFF2-40B4-BE49-F238E27FC236}">
                <a16:creationId xmlns:a16="http://schemas.microsoft.com/office/drawing/2014/main" id="{9372701C-2AFD-46C0-90BA-AE3F64411A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57A5E38-93E5-4A7D-B93A-F30BAB882F5B}" type="slidenum">
              <a:rPr lang="en-US" altLang="en-US" sz="900">
                <a:solidFill>
                  <a:schemeClr val="bg2"/>
                </a:solidFill>
                <a:latin typeface="Arial" panose="020B0604020202020204" pitchFamily="34" charset="0"/>
              </a:rPr>
              <a:pPr/>
              <a:t>89</a:t>
            </a:fld>
            <a:endParaRPr lang="en-US" altLang="en-US" sz="900">
              <a:solidFill>
                <a:schemeClr val="bg2"/>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BDEE41A-93BA-48E3-9543-33C2F6A2CA9B}"/>
              </a:ext>
            </a:extLst>
          </p:cNvPr>
          <p:cNvSpPr>
            <a:spLocks noGrp="1" noChangeArrowheads="1"/>
          </p:cNvSpPr>
          <p:nvPr>
            <p:ph type="title"/>
          </p:nvPr>
        </p:nvSpPr>
        <p:spPr>
          <a:xfrm>
            <a:off x="457200" y="152400"/>
            <a:ext cx="6553200" cy="758825"/>
          </a:xfrm>
        </p:spPr>
        <p:txBody>
          <a:bodyPr/>
          <a:lstStyle/>
          <a:p>
            <a:pPr eaLnBrk="1" hangingPunct="1"/>
            <a:br>
              <a:rPr lang="en-US" altLang="en-US" sz="2200"/>
            </a:br>
            <a:r>
              <a:rPr lang="en-US" altLang="en-US" sz="2200"/>
              <a:t>		 The UNIX operating system Cont.. </a:t>
            </a:r>
          </a:p>
        </p:txBody>
      </p:sp>
      <p:sp>
        <p:nvSpPr>
          <p:cNvPr id="17412" name="Rectangle 3">
            <a:extLst>
              <a:ext uri="{FF2B5EF4-FFF2-40B4-BE49-F238E27FC236}">
                <a16:creationId xmlns:a16="http://schemas.microsoft.com/office/drawing/2014/main" id="{59AF2BAB-7762-4758-9404-C87A5E42A4D8}"/>
              </a:ext>
            </a:extLst>
          </p:cNvPr>
          <p:cNvSpPr>
            <a:spLocks noGrp="1" noChangeArrowheads="1"/>
          </p:cNvSpPr>
          <p:nvPr>
            <p:ph idx="1"/>
          </p:nvPr>
        </p:nvSpPr>
        <p:spPr/>
        <p:txBody>
          <a:bodyPr/>
          <a:lstStyle/>
          <a:p>
            <a:pPr eaLnBrk="1" hangingPunct="1">
              <a:defRPr/>
            </a:pPr>
            <a:r>
              <a:rPr lang="en-US" altLang="en-US" dirty="0"/>
              <a:t>Kernel</a:t>
            </a:r>
          </a:p>
          <a:p>
            <a:pPr eaLnBrk="1" hangingPunct="1">
              <a:defRPr/>
            </a:pPr>
            <a:endParaRPr lang="en-US" altLang="en-US" dirty="0"/>
          </a:p>
          <a:p>
            <a:pPr lvl="1" eaLnBrk="1" hangingPunct="1">
              <a:defRPr/>
            </a:pPr>
            <a:r>
              <a:rPr lang="en-US" altLang="en-US" dirty="0"/>
              <a:t> Core of the OS – a collection of routines/system calls written in C</a:t>
            </a:r>
          </a:p>
          <a:p>
            <a:pPr lvl="1" eaLnBrk="1" hangingPunct="1">
              <a:defRPr/>
            </a:pPr>
            <a:r>
              <a:rPr lang="en-US" altLang="en-US" dirty="0"/>
              <a:t> Loaded into memory when the system is booted</a:t>
            </a:r>
          </a:p>
          <a:p>
            <a:pPr lvl="1" eaLnBrk="1" hangingPunct="1">
              <a:defRPr/>
            </a:pPr>
            <a:r>
              <a:rPr lang="en-US" altLang="en-US" dirty="0"/>
              <a:t> Communicates with the hardware directly</a:t>
            </a:r>
          </a:p>
          <a:p>
            <a:pPr lvl="1" eaLnBrk="1" hangingPunct="1">
              <a:buFontTx/>
              <a:buNone/>
              <a:defRPr/>
            </a:pPr>
            <a:endParaRPr lang="en-US" altLang="en-US" dirty="0"/>
          </a:p>
          <a:p>
            <a:pPr eaLnBrk="1" hangingPunct="1">
              <a:defRPr/>
            </a:pPr>
            <a:r>
              <a:rPr lang="en-US" altLang="en-US" dirty="0"/>
              <a:t>Shell</a:t>
            </a:r>
          </a:p>
          <a:p>
            <a:pPr eaLnBrk="1" hangingPunct="1">
              <a:defRPr/>
            </a:pPr>
            <a:endParaRPr lang="en-US" altLang="en-US" dirty="0"/>
          </a:p>
          <a:p>
            <a:pPr lvl="1" eaLnBrk="1" hangingPunct="1">
              <a:defRPr/>
            </a:pPr>
            <a:r>
              <a:rPr lang="en-US" altLang="en-US" dirty="0"/>
              <a:t> Interface between the user and the kernel</a:t>
            </a:r>
          </a:p>
          <a:p>
            <a:pPr lvl="1" eaLnBrk="1" hangingPunct="1">
              <a:defRPr/>
            </a:pPr>
            <a:r>
              <a:rPr lang="en-US" altLang="en-US" dirty="0"/>
              <a:t> Acts as the command interpreter</a:t>
            </a:r>
          </a:p>
          <a:p>
            <a:pPr lvl="1" eaLnBrk="1" hangingPunct="1">
              <a:defRPr/>
            </a:pPr>
            <a:r>
              <a:rPr lang="en-US" altLang="en-US" dirty="0"/>
              <a:t> Forms a simpler version of the command line and   communicates with the kernel to see that command is   executed</a:t>
            </a:r>
          </a:p>
        </p:txBody>
      </p:sp>
      <p:sp>
        <p:nvSpPr>
          <p:cNvPr id="23556" name="Slide Number Placeholder 3">
            <a:extLst>
              <a:ext uri="{FF2B5EF4-FFF2-40B4-BE49-F238E27FC236}">
                <a16:creationId xmlns:a16="http://schemas.microsoft.com/office/drawing/2014/main" id="{62A9C471-884F-436A-8EAC-CDBA0642D4E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614BC705-274D-4543-B0DA-7B50F3494B4E}" type="slidenum">
              <a:rPr lang="en-US" altLang="en-US" sz="900">
                <a:solidFill>
                  <a:schemeClr val="bg2"/>
                </a:solidFill>
                <a:latin typeface="Arial" panose="020B0604020202020204" pitchFamily="34" charset="0"/>
              </a:rPr>
              <a:pPr/>
              <a:t>9</a:t>
            </a:fld>
            <a:endParaRPr lang="en-US" altLang="en-US" sz="900">
              <a:solidFill>
                <a:schemeClr val="bg2"/>
              </a:solidFill>
              <a:latin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a:extLst>
              <a:ext uri="{FF2B5EF4-FFF2-40B4-BE49-F238E27FC236}">
                <a16:creationId xmlns:a16="http://schemas.microsoft.com/office/drawing/2014/main" id="{2857A63F-D80B-49A5-A03A-3D7043DCC230}"/>
              </a:ext>
            </a:extLst>
          </p:cNvPr>
          <p:cNvSpPr>
            <a:spLocks noGrp="1" noChangeArrowheads="1"/>
          </p:cNvSpPr>
          <p:nvPr>
            <p:ph type="title"/>
          </p:nvPr>
        </p:nvSpPr>
        <p:spPr>
          <a:xfrm>
            <a:off x="457200" y="152400"/>
            <a:ext cx="6553200" cy="758825"/>
          </a:xfrm>
        </p:spPr>
        <p:txBody>
          <a:bodyPr anchor="b"/>
          <a:lstStyle/>
          <a:p>
            <a:pPr eaLnBrk="1" hangingPunct="1"/>
            <a:r>
              <a:rPr lang="en-US" altLang="en-US"/>
              <a:t>UNIX Utilities – tar</a:t>
            </a:r>
          </a:p>
        </p:txBody>
      </p:sp>
      <p:sp>
        <p:nvSpPr>
          <p:cNvPr id="103428" name="Rectangle 1027">
            <a:extLst>
              <a:ext uri="{FF2B5EF4-FFF2-40B4-BE49-F238E27FC236}">
                <a16:creationId xmlns:a16="http://schemas.microsoft.com/office/drawing/2014/main" id="{A4BB4335-F135-42EC-B285-C819D5C8AA76}"/>
              </a:ext>
            </a:extLst>
          </p:cNvPr>
          <p:cNvSpPr>
            <a:spLocks noGrp="1" noChangeArrowheads="1"/>
          </p:cNvSpPr>
          <p:nvPr>
            <p:ph idx="1"/>
          </p:nvPr>
        </p:nvSpPr>
        <p:spPr/>
        <p:txBody>
          <a:bodyPr lIns="91440" rIns="91440">
            <a:normAutofit fontScale="92500"/>
          </a:bodyPr>
          <a:lstStyle/>
          <a:p>
            <a:pPr eaLnBrk="1" hangingPunct="1">
              <a:lnSpc>
                <a:spcPct val="90000"/>
              </a:lnSpc>
              <a:defRPr/>
            </a:pPr>
            <a:r>
              <a:rPr lang="en-US" altLang="en-US" sz="2400" dirty="0"/>
              <a:t>Examples:</a:t>
            </a:r>
          </a:p>
          <a:p>
            <a:pPr lvl="1" eaLnBrk="1" hangingPunct="1">
              <a:lnSpc>
                <a:spcPct val="90000"/>
              </a:lnSpc>
              <a:buFontTx/>
              <a:buNone/>
              <a:defRPr/>
            </a:pPr>
            <a:r>
              <a:rPr lang="en-US" altLang="en-US" sz="2400" b="1" dirty="0"/>
              <a:t>tar </a:t>
            </a:r>
            <a:r>
              <a:rPr lang="en-US" altLang="en-US" sz="2400" b="1" dirty="0" err="1"/>
              <a:t>cvf</a:t>
            </a:r>
            <a:r>
              <a:rPr lang="en-US" altLang="en-US" sz="2400" b="1" dirty="0"/>
              <a:t>  dir1.tar dir1</a:t>
            </a:r>
            <a:r>
              <a:rPr lang="en-US" altLang="en-US" sz="2400" dirty="0"/>
              <a:t> : This command will archive the  directory dir1 in to a </a:t>
            </a:r>
            <a:r>
              <a:rPr lang="en-US" altLang="en-US" sz="2400" dirty="0" err="1"/>
              <a:t>tarfile</a:t>
            </a:r>
            <a:r>
              <a:rPr lang="en-US" altLang="en-US" sz="2400" dirty="0"/>
              <a:t> dir1.tar</a:t>
            </a:r>
          </a:p>
          <a:p>
            <a:pPr lvl="1" eaLnBrk="1" hangingPunct="1">
              <a:lnSpc>
                <a:spcPct val="90000"/>
              </a:lnSpc>
              <a:buFontTx/>
              <a:buNone/>
              <a:defRPr/>
            </a:pPr>
            <a:endParaRPr lang="en-US" altLang="en-US" sz="2400" dirty="0"/>
          </a:p>
          <a:p>
            <a:pPr lvl="1" eaLnBrk="1" hangingPunct="1">
              <a:lnSpc>
                <a:spcPct val="90000"/>
              </a:lnSpc>
              <a:buFontTx/>
              <a:buNone/>
              <a:defRPr/>
            </a:pPr>
            <a:r>
              <a:rPr lang="en-US" altLang="en-US" sz="2400" b="1" dirty="0"/>
              <a:t>tar </a:t>
            </a:r>
            <a:r>
              <a:rPr lang="en-US" altLang="en-US" sz="2400" b="1" dirty="0" err="1"/>
              <a:t>xvf</a:t>
            </a:r>
            <a:r>
              <a:rPr lang="en-US" altLang="en-US" sz="2400" b="1" dirty="0"/>
              <a:t> dir1.tar : </a:t>
            </a:r>
            <a:r>
              <a:rPr lang="en-US" altLang="en-US" sz="2400" dirty="0"/>
              <a:t>This command will extract the contents of the </a:t>
            </a:r>
            <a:r>
              <a:rPr lang="en-US" altLang="en-US" sz="2400" dirty="0" err="1"/>
              <a:t>tarfile</a:t>
            </a:r>
            <a:r>
              <a:rPr lang="en-US" altLang="en-US" sz="2400" dirty="0"/>
              <a:t> fir1.tar to recreate the original directory tree</a:t>
            </a:r>
          </a:p>
          <a:p>
            <a:pPr lvl="1" eaLnBrk="1" hangingPunct="1">
              <a:lnSpc>
                <a:spcPct val="90000"/>
              </a:lnSpc>
              <a:buFontTx/>
              <a:buNone/>
              <a:defRPr/>
            </a:pPr>
            <a:endParaRPr lang="en-US" altLang="en-US" sz="2400" dirty="0"/>
          </a:p>
          <a:p>
            <a:pPr lvl="1" eaLnBrk="1" hangingPunct="1">
              <a:lnSpc>
                <a:spcPct val="90000"/>
              </a:lnSpc>
              <a:buFontTx/>
              <a:buNone/>
              <a:defRPr/>
            </a:pPr>
            <a:r>
              <a:rPr lang="en-US" altLang="en-US" sz="2400" b="1" dirty="0"/>
              <a:t>tar </a:t>
            </a:r>
            <a:r>
              <a:rPr lang="en-US" altLang="en-US" sz="2400" b="1" dirty="0" err="1"/>
              <a:t>tvf</a:t>
            </a:r>
            <a:r>
              <a:rPr lang="en-US" altLang="en-US" sz="2400" b="1" dirty="0"/>
              <a:t> dir1.tar</a:t>
            </a:r>
            <a:r>
              <a:rPr lang="en-US" altLang="en-US" sz="2400" dirty="0"/>
              <a:t>: This command will list the contents of the </a:t>
            </a:r>
            <a:r>
              <a:rPr lang="en-US" altLang="en-US" sz="2400" dirty="0" err="1"/>
              <a:t>tarfile</a:t>
            </a:r>
            <a:r>
              <a:rPr lang="en-US" altLang="en-US" sz="2400" dirty="0"/>
              <a:t> dir1.tar</a:t>
            </a:r>
          </a:p>
          <a:p>
            <a:pPr lvl="1" eaLnBrk="1" hangingPunct="1">
              <a:lnSpc>
                <a:spcPct val="90000"/>
              </a:lnSpc>
              <a:buFontTx/>
              <a:buNone/>
              <a:defRPr/>
            </a:pPr>
            <a:endParaRPr lang="en-US" altLang="en-US" sz="2400" dirty="0"/>
          </a:p>
          <a:p>
            <a:pPr lvl="1" eaLnBrk="1" hangingPunct="1">
              <a:lnSpc>
                <a:spcPct val="90000"/>
              </a:lnSpc>
              <a:buFontTx/>
              <a:buNone/>
              <a:defRPr/>
            </a:pPr>
            <a:r>
              <a:rPr lang="en-US" altLang="en-US" sz="2400" b="1" dirty="0"/>
              <a:t>tar </a:t>
            </a:r>
            <a:r>
              <a:rPr lang="en-US" altLang="en-US" sz="2400" b="1" dirty="0" err="1"/>
              <a:t>Avf</a:t>
            </a:r>
            <a:r>
              <a:rPr lang="en-US" altLang="en-US" sz="2400" b="1" dirty="0"/>
              <a:t> dir1.tar </a:t>
            </a:r>
            <a:r>
              <a:rPr lang="en-US" altLang="en-US" sz="2400" b="1" dirty="0" err="1"/>
              <a:t>anotherfile</a:t>
            </a:r>
            <a:r>
              <a:rPr lang="en-US" altLang="en-US" sz="2400" b="1" dirty="0"/>
              <a:t> </a:t>
            </a:r>
            <a:r>
              <a:rPr lang="en-US" altLang="en-US" sz="2400" dirty="0"/>
              <a:t>: This command will append the file </a:t>
            </a:r>
            <a:r>
              <a:rPr lang="en-US" altLang="en-US" sz="2400" dirty="0" err="1"/>
              <a:t>anotherfile</a:t>
            </a:r>
            <a:r>
              <a:rPr lang="en-US" altLang="en-US" sz="2400" dirty="0"/>
              <a:t> to the end of the </a:t>
            </a:r>
            <a:r>
              <a:rPr lang="en-US" altLang="en-US" sz="2400" dirty="0" err="1"/>
              <a:t>tarfile</a:t>
            </a:r>
            <a:r>
              <a:rPr lang="en-US" altLang="en-US" sz="2400" dirty="0"/>
              <a:t> dir1.tar</a:t>
            </a:r>
          </a:p>
        </p:txBody>
      </p:sp>
      <p:sp>
        <p:nvSpPr>
          <p:cNvPr id="109572" name="Slide Number Placeholder 1">
            <a:extLst>
              <a:ext uri="{FF2B5EF4-FFF2-40B4-BE49-F238E27FC236}">
                <a16:creationId xmlns:a16="http://schemas.microsoft.com/office/drawing/2014/main" id="{FDAE6F26-60CB-430A-A66C-FAD7CED0618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CD59C7D7-3A8B-4E8A-B639-4DF3C08809EE}" type="slidenum">
              <a:rPr lang="en-US" altLang="en-US" sz="900">
                <a:solidFill>
                  <a:schemeClr val="bg2"/>
                </a:solidFill>
                <a:latin typeface="Arial" panose="020B0604020202020204" pitchFamily="34" charset="0"/>
              </a:rPr>
              <a:pPr/>
              <a:t>90</a:t>
            </a:fld>
            <a:endParaRPr lang="en-US" altLang="en-US" sz="900">
              <a:solidFill>
                <a:schemeClr val="bg2"/>
              </a:solidFill>
              <a:latin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B42E0176-3756-4152-BE8F-C5915C9C1530}"/>
              </a:ext>
            </a:extLst>
          </p:cNvPr>
          <p:cNvSpPr>
            <a:spLocks noGrp="1"/>
          </p:cNvSpPr>
          <p:nvPr>
            <p:ph type="title"/>
          </p:nvPr>
        </p:nvSpPr>
        <p:spPr>
          <a:xfrm>
            <a:off x="457200" y="152400"/>
            <a:ext cx="6553200" cy="758825"/>
          </a:xfrm>
        </p:spPr>
        <p:txBody>
          <a:bodyPr/>
          <a:lstStyle/>
          <a:p>
            <a:pPr eaLnBrk="1" hangingPunct="1"/>
            <a:endParaRPr lang="en-IN" altLang="en-US"/>
          </a:p>
        </p:txBody>
      </p:sp>
      <p:sp>
        <p:nvSpPr>
          <p:cNvPr id="104452" name="Rectangle 3">
            <a:extLst>
              <a:ext uri="{FF2B5EF4-FFF2-40B4-BE49-F238E27FC236}">
                <a16:creationId xmlns:a16="http://schemas.microsoft.com/office/drawing/2014/main" id="{1F357ACE-FB5F-42FB-B61C-54A5D213FC74}"/>
              </a:ext>
            </a:extLst>
          </p:cNvPr>
          <p:cNvSpPr>
            <a:spLocks noGrp="1" noChangeArrowheads="1"/>
          </p:cNvSpPr>
          <p:nvPr>
            <p:ph idx="1"/>
          </p:nvPr>
        </p:nvSpPr>
        <p:spPr/>
        <p:txBody>
          <a:bodyPr/>
          <a:lstStyle/>
          <a:p>
            <a:pPr algn="ctr" eaLnBrk="1" hangingPunct="1">
              <a:buFontTx/>
              <a:buNone/>
              <a:defRPr/>
            </a:pPr>
            <a:endParaRPr lang="en-US" altLang="en-US" sz="2400">
              <a:solidFill>
                <a:srgbClr val="0000FF"/>
              </a:solidFill>
            </a:endParaRPr>
          </a:p>
          <a:p>
            <a:pPr algn="ctr" eaLnBrk="1" hangingPunct="1">
              <a:buFontTx/>
              <a:buNone/>
              <a:defRPr/>
            </a:pPr>
            <a:endParaRPr lang="en-US" altLang="en-US" sz="2400">
              <a:solidFill>
                <a:srgbClr val="0000FF"/>
              </a:solidFill>
            </a:endParaRPr>
          </a:p>
          <a:p>
            <a:pPr algn="ctr" eaLnBrk="1" hangingPunct="1">
              <a:buFontTx/>
              <a:buNone/>
              <a:defRPr/>
            </a:pPr>
            <a:endParaRPr lang="en-US" altLang="en-US" sz="2400">
              <a:solidFill>
                <a:srgbClr val="0000FF"/>
              </a:solidFill>
            </a:endParaRPr>
          </a:p>
          <a:p>
            <a:pPr algn="ctr" eaLnBrk="1" hangingPunct="1">
              <a:buFontTx/>
              <a:buNone/>
              <a:defRPr/>
            </a:pPr>
            <a:endParaRPr lang="en-US" altLang="en-US" sz="2400">
              <a:solidFill>
                <a:srgbClr val="0000FF"/>
              </a:solidFill>
            </a:endParaRPr>
          </a:p>
          <a:p>
            <a:pPr algn="ctr" eaLnBrk="1" hangingPunct="1">
              <a:buFontTx/>
              <a:buNone/>
              <a:defRPr/>
            </a:pPr>
            <a:r>
              <a:rPr lang="en-US" altLang="en-US" sz="4400">
                <a:solidFill>
                  <a:srgbClr val="0000FF"/>
                </a:solidFill>
              </a:rPr>
              <a:t>Sed &amp; AWK</a:t>
            </a:r>
          </a:p>
          <a:p>
            <a:pPr eaLnBrk="1" hangingPunct="1">
              <a:defRPr/>
            </a:pPr>
            <a:endParaRPr lang="en-US" altLang="en-US" sz="4400"/>
          </a:p>
        </p:txBody>
      </p:sp>
      <p:sp>
        <p:nvSpPr>
          <p:cNvPr id="110596" name="Slide Number Placeholder 3">
            <a:extLst>
              <a:ext uri="{FF2B5EF4-FFF2-40B4-BE49-F238E27FC236}">
                <a16:creationId xmlns:a16="http://schemas.microsoft.com/office/drawing/2014/main" id="{1303AF77-C60E-4A0E-98D6-362386A9EA6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72D9FE8A-B6BC-42F3-8DFD-43A6EF9535B1}" type="slidenum">
              <a:rPr lang="en-US" altLang="en-US" sz="900">
                <a:solidFill>
                  <a:schemeClr val="bg2"/>
                </a:solidFill>
                <a:latin typeface="Arial" panose="020B0604020202020204" pitchFamily="34" charset="0"/>
              </a:rPr>
              <a:pPr/>
              <a:t>91</a:t>
            </a:fld>
            <a:endParaRPr lang="en-US" altLang="en-US" sz="900">
              <a:solidFill>
                <a:schemeClr val="bg2"/>
              </a:solidFill>
              <a:latin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8EF5731D-D2CA-400D-9EB4-4AB233A432FD}"/>
              </a:ext>
            </a:extLst>
          </p:cNvPr>
          <p:cNvSpPr>
            <a:spLocks noGrp="1"/>
          </p:cNvSpPr>
          <p:nvPr>
            <p:ph type="title"/>
          </p:nvPr>
        </p:nvSpPr>
        <p:spPr>
          <a:xfrm>
            <a:off x="457200" y="152400"/>
            <a:ext cx="6553200" cy="758825"/>
          </a:xfrm>
        </p:spPr>
        <p:txBody>
          <a:bodyPr anchor="b"/>
          <a:lstStyle/>
          <a:p>
            <a:pPr eaLnBrk="1" hangingPunct="1"/>
            <a:r>
              <a:rPr lang="en-US" altLang="en-US"/>
              <a:t>sed</a:t>
            </a:r>
          </a:p>
        </p:txBody>
      </p:sp>
      <p:sp>
        <p:nvSpPr>
          <p:cNvPr id="105476" name="Content Placeholder 2">
            <a:extLst>
              <a:ext uri="{FF2B5EF4-FFF2-40B4-BE49-F238E27FC236}">
                <a16:creationId xmlns:a16="http://schemas.microsoft.com/office/drawing/2014/main" id="{3ED7B5F3-B86E-4137-89EA-8D6906B5D0D9}"/>
              </a:ext>
            </a:extLst>
          </p:cNvPr>
          <p:cNvSpPr>
            <a:spLocks noGrp="1"/>
          </p:cNvSpPr>
          <p:nvPr>
            <p:ph idx="1"/>
          </p:nvPr>
        </p:nvSpPr>
        <p:spPr/>
        <p:txBody>
          <a:bodyPr lIns="91440" rIns="91440">
            <a:normAutofit lnSpcReduction="10000"/>
          </a:bodyPr>
          <a:lstStyle/>
          <a:p>
            <a:pPr eaLnBrk="1" hangingPunct="1">
              <a:lnSpc>
                <a:spcPct val="90000"/>
              </a:lnSpc>
              <a:defRPr/>
            </a:pPr>
            <a:r>
              <a:rPr lang="en-US" altLang="zh-CN" sz="2400" dirty="0" err="1">
                <a:solidFill>
                  <a:srgbClr val="CC0000"/>
                </a:solidFill>
                <a:ea typeface="宋体" panose="02010600030101010101" pitchFamily="2" charset="-122"/>
              </a:rPr>
              <a:t>sed</a:t>
            </a:r>
            <a:r>
              <a:rPr lang="en-US" altLang="zh-CN" sz="2400" dirty="0">
                <a:solidFill>
                  <a:srgbClr val="CC0000"/>
                </a:solidFill>
                <a:ea typeface="宋体" panose="02010600030101010101" pitchFamily="2" charset="-122"/>
              </a:rPr>
              <a:t> </a:t>
            </a:r>
            <a:r>
              <a:rPr lang="en-US" altLang="zh-CN" sz="2400" dirty="0">
                <a:ea typeface="宋体" panose="02010600030101010101" pitchFamily="2" charset="-122"/>
              </a:rPr>
              <a:t>stands for</a:t>
            </a:r>
            <a:r>
              <a:rPr lang="en-US" altLang="zh-CN" sz="2400" dirty="0">
                <a:solidFill>
                  <a:srgbClr val="CC0000"/>
                </a:solidFill>
                <a:ea typeface="宋体" panose="02010600030101010101" pitchFamily="2" charset="-122"/>
              </a:rPr>
              <a:t> </a:t>
            </a:r>
            <a:r>
              <a:rPr lang="en-US" altLang="zh-CN" sz="2400" dirty="0">
                <a:solidFill>
                  <a:srgbClr val="0066FF"/>
                </a:solidFill>
                <a:ea typeface="宋体" panose="02010600030101010101" pitchFamily="2" charset="-122"/>
              </a:rPr>
              <a:t>s</a:t>
            </a:r>
            <a:r>
              <a:rPr lang="en-US" altLang="zh-CN" sz="2400" dirty="0">
                <a:ea typeface="宋体" panose="02010600030101010101" pitchFamily="2" charset="-122"/>
              </a:rPr>
              <a:t>tream</a:t>
            </a:r>
            <a:r>
              <a:rPr lang="en-US" altLang="zh-CN" sz="2400" dirty="0">
                <a:solidFill>
                  <a:srgbClr val="CC0000"/>
                </a:solidFill>
                <a:ea typeface="宋体" panose="02010600030101010101" pitchFamily="2" charset="-122"/>
              </a:rPr>
              <a:t> </a:t>
            </a:r>
            <a:r>
              <a:rPr lang="en-US" altLang="zh-CN" sz="2400" dirty="0">
                <a:solidFill>
                  <a:srgbClr val="0066FF"/>
                </a:solidFill>
                <a:ea typeface="宋体" panose="02010600030101010101" pitchFamily="2" charset="-122"/>
              </a:rPr>
              <a:t>ed</a:t>
            </a:r>
            <a:r>
              <a:rPr lang="en-US" altLang="zh-CN" sz="2400" dirty="0">
                <a:ea typeface="宋体" panose="02010600030101010101" pitchFamily="2" charset="-122"/>
              </a:rPr>
              <a:t>itor.</a:t>
            </a:r>
          </a:p>
          <a:p>
            <a:pPr eaLnBrk="1" hangingPunct="1">
              <a:lnSpc>
                <a:spcPct val="90000"/>
              </a:lnSpc>
              <a:defRPr/>
            </a:pPr>
            <a:r>
              <a:rPr lang="en-US" altLang="zh-CN" sz="2400" dirty="0" err="1">
                <a:solidFill>
                  <a:srgbClr val="CC0000"/>
                </a:solidFill>
                <a:ea typeface="宋体" panose="02010600030101010101" pitchFamily="2" charset="-122"/>
              </a:rPr>
              <a:t>sed</a:t>
            </a:r>
            <a:r>
              <a:rPr lang="en-US" altLang="zh-CN" sz="2400" dirty="0">
                <a:ea typeface="宋体" panose="02010600030101010101" pitchFamily="2" charset="-122"/>
              </a:rPr>
              <a:t> is a </a:t>
            </a:r>
            <a:r>
              <a:rPr lang="en-US" altLang="zh-CN" sz="2400" dirty="0">
                <a:solidFill>
                  <a:srgbClr val="0066FF"/>
                </a:solidFill>
                <a:ea typeface="宋体" panose="02010600030101010101" pitchFamily="2" charset="-122"/>
              </a:rPr>
              <a:t>non-interactive</a:t>
            </a:r>
            <a:r>
              <a:rPr lang="en-US" altLang="zh-CN" sz="2400" dirty="0">
                <a:ea typeface="宋体" panose="02010600030101010101" pitchFamily="2" charset="-122"/>
              </a:rPr>
              <a:t> editor used to make global changes to entire files at once </a:t>
            </a:r>
          </a:p>
          <a:p>
            <a:pPr eaLnBrk="1" hangingPunct="1">
              <a:lnSpc>
                <a:spcPct val="90000"/>
              </a:lnSpc>
              <a:defRPr/>
            </a:pPr>
            <a:r>
              <a:rPr lang="en-US" altLang="zh-CN" sz="2400" dirty="0">
                <a:ea typeface="宋体" panose="02010600030101010101" pitchFamily="2" charset="-122"/>
              </a:rPr>
              <a:t>An </a:t>
            </a:r>
            <a:r>
              <a:rPr lang="en-US" altLang="zh-CN" sz="2400" dirty="0">
                <a:solidFill>
                  <a:srgbClr val="0066FF"/>
                </a:solidFill>
                <a:ea typeface="宋体" panose="02010600030101010101" pitchFamily="2" charset="-122"/>
              </a:rPr>
              <a:t>interactive</a:t>
            </a:r>
            <a:r>
              <a:rPr lang="en-US" altLang="zh-CN" sz="2400" dirty="0">
                <a:ea typeface="宋体" panose="02010600030101010101" pitchFamily="2" charset="-122"/>
              </a:rPr>
              <a:t> editor like </a:t>
            </a:r>
            <a:r>
              <a:rPr lang="en-US" altLang="zh-CN" sz="2400" dirty="0">
                <a:solidFill>
                  <a:srgbClr val="CC0000"/>
                </a:solidFill>
                <a:ea typeface="宋体" panose="02010600030101010101" pitchFamily="2" charset="-122"/>
              </a:rPr>
              <a:t>vi </a:t>
            </a:r>
            <a:r>
              <a:rPr lang="en-US" altLang="zh-CN" sz="2400" dirty="0">
                <a:ea typeface="宋体" panose="02010600030101010101" pitchFamily="2" charset="-122"/>
              </a:rPr>
              <a:t>would be too cumbersome to try to use to replace large amounts of information at once</a:t>
            </a:r>
          </a:p>
          <a:p>
            <a:pPr eaLnBrk="1" hangingPunct="1">
              <a:spcBef>
                <a:spcPct val="40000"/>
              </a:spcBef>
              <a:defRPr/>
            </a:pPr>
            <a:r>
              <a:rPr lang="en-US" altLang="zh-CN" sz="2400" dirty="0">
                <a:ea typeface="宋体" panose="02010600030101010101" pitchFamily="2" charset="-122"/>
              </a:rPr>
              <a:t>Syntax:	</a:t>
            </a:r>
          </a:p>
          <a:p>
            <a:pPr lvl="1" eaLnBrk="1" hangingPunct="1">
              <a:spcBef>
                <a:spcPct val="40000"/>
              </a:spcBef>
              <a:buFontTx/>
              <a:buNone/>
              <a:defRPr/>
            </a:pPr>
            <a:r>
              <a:rPr lang="en-US" altLang="zh-CN" sz="2400" dirty="0" err="1">
                <a:solidFill>
                  <a:srgbClr val="CC0000"/>
                </a:solidFill>
                <a:ea typeface="宋体" panose="02010600030101010101" pitchFamily="2" charset="-122"/>
              </a:rPr>
              <a:t>sed</a:t>
            </a:r>
            <a:r>
              <a:rPr lang="en-US" altLang="zh-CN" sz="2400" dirty="0">
                <a:solidFill>
                  <a:srgbClr val="CC0000"/>
                </a:solidFill>
                <a:ea typeface="宋体" panose="02010600030101010101" pitchFamily="2" charset="-122"/>
              </a:rPr>
              <a:t> –e ‘command’ file(s)</a:t>
            </a:r>
          </a:p>
          <a:p>
            <a:pPr lvl="1" eaLnBrk="1" hangingPunct="1">
              <a:buFontTx/>
              <a:buNone/>
              <a:defRPr/>
            </a:pPr>
            <a:r>
              <a:rPr lang="en-US" altLang="zh-CN" sz="2400" dirty="0" err="1">
                <a:solidFill>
                  <a:srgbClr val="CC0000"/>
                </a:solidFill>
                <a:ea typeface="宋体" panose="02010600030101010101" pitchFamily="2" charset="-122"/>
              </a:rPr>
              <a:t>sed</a:t>
            </a:r>
            <a:r>
              <a:rPr lang="en-US" altLang="zh-CN" sz="2400" dirty="0">
                <a:solidFill>
                  <a:srgbClr val="CC0000"/>
                </a:solidFill>
                <a:ea typeface="宋体" panose="02010600030101010101" pitchFamily="2" charset="-122"/>
              </a:rPr>
              <a:t> –e ‘command’ –e ‘command’ … file(s)</a:t>
            </a:r>
          </a:p>
          <a:p>
            <a:pPr lvl="1" eaLnBrk="1" hangingPunct="1">
              <a:buFontTx/>
              <a:buNone/>
              <a:defRPr/>
            </a:pPr>
            <a:r>
              <a:rPr lang="en-US" altLang="zh-CN" sz="2400" dirty="0" err="1">
                <a:solidFill>
                  <a:srgbClr val="CC0000"/>
                </a:solidFill>
                <a:ea typeface="宋体" panose="02010600030101010101" pitchFamily="2" charset="-122"/>
              </a:rPr>
              <a:t>sed</a:t>
            </a:r>
            <a:r>
              <a:rPr lang="en-US" altLang="zh-CN" sz="2400" dirty="0">
                <a:solidFill>
                  <a:srgbClr val="CC0000"/>
                </a:solidFill>
                <a:ea typeface="宋体" panose="02010600030101010101" pitchFamily="2" charset="-122"/>
              </a:rPr>
              <a:t> –f </a:t>
            </a:r>
            <a:r>
              <a:rPr lang="en-US" altLang="zh-CN" sz="2400" dirty="0" err="1">
                <a:solidFill>
                  <a:srgbClr val="CC0000"/>
                </a:solidFill>
                <a:ea typeface="宋体" panose="02010600030101010101" pitchFamily="2" charset="-122"/>
              </a:rPr>
              <a:t>scriptfile</a:t>
            </a:r>
            <a:r>
              <a:rPr lang="en-US" altLang="zh-CN" sz="2400" dirty="0">
                <a:solidFill>
                  <a:srgbClr val="CC0000"/>
                </a:solidFill>
                <a:ea typeface="宋体" panose="02010600030101010101" pitchFamily="2" charset="-122"/>
              </a:rPr>
              <a:t> file(s)</a:t>
            </a:r>
          </a:p>
          <a:p>
            <a:pPr eaLnBrk="1" hangingPunct="1">
              <a:defRPr/>
            </a:pPr>
            <a:endParaRPr lang="en-US" altLang="en-US" sz="2400" dirty="0"/>
          </a:p>
        </p:txBody>
      </p:sp>
      <p:sp>
        <p:nvSpPr>
          <p:cNvPr id="111620" name="Slide Number Placeholder 1">
            <a:extLst>
              <a:ext uri="{FF2B5EF4-FFF2-40B4-BE49-F238E27FC236}">
                <a16:creationId xmlns:a16="http://schemas.microsoft.com/office/drawing/2014/main" id="{8154F918-69F4-41A0-9FDB-4EE3CFC908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905E46F2-5519-4F2D-BAC2-9CA7C15CE530}" type="slidenum">
              <a:rPr lang="en-US" altLang="en-US" sz="900">
                <a:solidFill>
                  <a:schemeClr val="bg2"/>
                </a:solidFill>
                <a:latin typeface="Arial" panose="020B0604020202020204" pitchFamily="34" charset="0"/>
              </a:rPr>
              <a:pPr/>
              <a:t>92</a:t>
            </a:fld>
            <a:endParaRPr lang="en-US" altLang="en-US" sz="900">
              <a:solidFill>
                <a:schemeClr val="bg2"/>
              </a:solidFill>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90AF2D9D-C129-409D-8E1F-D83F14F19869}"/>
              </a:ext>
            </a:extLst>
          </p:cNvPr>
          <p:cNvSpPr>
            <a:spLocks noGrp="1"/>
          </p:cNvSpPr>
          <p:nvPr>
            <p:ph type="title"/>
          </p:nvPr>
        </p:nvSpPr>
        <p:spPr>
          <a:xfrm>
            <a:off x="457200" y="152400"/>
            <a:ext cx="6553200" cy="758825"/>
          </a:xfrm>
        </p:spPr>
        <p:txBody>
          <a:bodyPr anchor="b"/>
          <a:lstStyle/>
          <a:p>
            <a:pPr eaLnBrk="1" hangingPunct="1"/>
            <a:r>
              <a:rPr lang="en-US" altLang="en-US"/>
              <a:t>sed</a:t>
            </a:r>
          </a:p>
        </p:txBody>
      </p:sp>
      <p:sp>
        <p:nvSpPr>
          <p:cNvPr id="106500" name="Content Placeholder 2">
            <a:extLst>
              <a:ext uri="{FF2B5EF4-FFF2-40B4-BE49-F238E27FC236}">
                <a16:creationId xmlns:a16="http://schemas.microsoft.com/office/drawing/2014/main" id="{14E4D993-E47B-468B-8071-F6C49934EE82}"/>
              </a:ext>
            </a:extLst>
          </p:cNvPr>
          <p:cNvSpPr>
            <a:spLocks noGrp="1"/>
          </p:cNvSpPr>
          <p:nvPr>
            <p:ph idx="1"/>
          </p:nvPr>
        </p:nvSpPr>
        <p:spPr/>
        <p:txBody>
          <a:bodyPr lIns="91440" rIns="91440"/>
          <a:lstStyle/>
          <a:p>
            <a:pPr eaLnBrk="1" hangingPunct="1">
              <a:spcBef>
                <a:spcPct val="40000"/>
              </a:spcBef>
              <a:defRPr/>
            </a:pPr>
            <a:r>
              <a:rPr lang="en-US" altLang="zh-CN" sz="4000" dirty="0">
                <a:solidFill>
                  <a:srgbClr val="CC0000"/>
                </a:solidFill>
                <a:ea typeface="宋体" panose="02010600030101010101" pitchFamily="2" charset="-122"/>
              </a:rPr>
              <a:t>Whole line oriented functions</a:t>
            </a:r>
          </a:p>
          <a:p>
            <a:pPr eaLnBrk="1" hangingPunct="1">
              <a:buFontTx/>
              <a:buNone/>
              <a:defRPr/>
            </a:pPr>
            <a:endParaRPr lang="en-US" altLang="zh-CN" dirty="0">
              <a:ea typeface="宋体" panose="02010600030101010101" pitchFamily="2" charset="-122"/>
            </a:endParaRPr>
          </a:p>
          <a:p>
            <a:pPr eaLnBrk="1" hangingPunct="1">
              <a:buFontTx/>
              <a:buNone/>
              <a:defRPr/>
            </a:pPr>
            <a:r>
              <a:rPr lang="en-US" altLang="zh-CN" dirty="0">
                <a:ea typeface="宋体" panose="02010600030101010101" pitchFamily="2" charset="-122"/>
              </a:rPr>
              <a:t>DELETE			</a:t>
            </a:r>
            <a:r>
              <a:rPr lang="en-US" altLang="zh-CN" dirty="0">
                <a:solidFill>
                  <a:srgbClr val="CC0000"/>
                </a:solidFill>
                <a:ea typeface="宋体" panose="02010600030101010101" pitchFamily="2" charset="-122"/>
              </a:rPr>
              <a:t>d</a:t>
            </a:r>
          </a:p>
          <a:p>
            <a:pPr eaLnBrk="1" hangingPunct="1">
              <a:buFontTx/>
              <a:buNone/>
              <a:defRPr/>
            </a:pPr>
            <a:r>
              <a:rPr lang="en-US" altLang="zh-CN" dirty="0">
                <a:ea typeface="宋体" panose="02010600030101010101" pitchFamily="2" charset="-122"/>
              </a:rPr>
              <a:t>APPEND		</a:t>
            </a:r>
            <a:r>
              <a:rPr lang="en-US" altLang="zh-CN" dirty="0">
                <a:solidFill>
                  <a:srgbClr val="CC0000"/>
                </a:solidFill>
                <a:ea typeface="宋体" panose="02010600030101010101" pitchFamily="2" charset="-122"/>
              </a:rPr>
              <a:t>a</a:t>
            </a:r>
          </a:p>
          <a:p>
            <a:pPr eaLnBrk="1" hangingPunct="1">
              <a:buFontTx/>
              <a:buNone/>
              <a:defRPr/>
            </a:pPr>
            <a:r>
              <a:rPr lang="en-US" altLang="zh-CN" dirty="0">
                <a:ea typeface="宋体" panose="02010600030101010101" pitchFamily="2" charset="-122"/>
              </a:rPr>
              <a:t>CHANGE		</a:t>
            </a:r>
            <a:r>
              <a:rPr lang="en-US" altLang="zh-CN" dirty="0">
                <a:solidFill>
                  <a:srgbClr val="CC0000"/>
                </a:solidFill>
                <a:ea typeface="宋体" panose="02010600030101010101" pitchFamily="2" charset="-122"/>
              </a:rPr>
              <a:t>c</a:t>
            </a:r>
          </a:p>
          <a:p>
            <a:pPr eaLnBrk="1" hangingPunct="1">
              <a:buFontTx/>
              <a:buNone/>
              <a:defRPr/>
            </a:pPr>
            <a:r>
              <a:rPr lang="en-US" altLang="zh-CN" dirty="0">
                <a:ea typeface="宋体" panose="02010600030101010101" pitchFamily="2" charset="-122"/>
              </a:rPr>
              <a:t>SUBSTITUTE		</a:t>
            </a:r>
            <a:r>
              <a:rPr lang="en-US" altLang="zh-CN" dirty="0">
                <a:solidFill>
                  <a:srgbClr val="CC0000"/>
                </a:solidFill>
                <a:ea typeface="宋体" panose="02010600030101010101" pitchFamily="2" charset="-122"/>
              </a:rPr>
              <a:t>s</a:t>
            </a:r>
          </a:p>
          <a:p>
            <a:pPr eaLnBrk="1" hangingPunct="1">
              <a:buFontTx/>
              <a:buNone/>
              <a:defRPr/>
            </a:pPr>
            <a:r>
              <a:rPr lang="en-US" altLang="zh-CN" dirty="0">
                <a:ea typeface="宋体" panose="02010600030101010101" pitchFamily="2" charset="-122"/>
              </a:rPr>
              <a:t>INSERT			</a:t>
            </a:r>
            <a:r>
              <a:rPr lang="en-US" altLang="zh-CN" dirty="0">
                <a:solidFill>
                  <a:srgbClr val="CC0000"/>
                </a:solidFill>
                <a:ea typeface="宋体" panose="02010600030101010101" pitchFamily="2" charset="-122"/>
              </a:rPr>
              <a:t>I</a:t>
            </a:r>
          </a:p>
          <a:p>
            <a:pPr eaLnBrk="1" hangingPunct="1">
              <a:defRPr/>
            </a:pPr>
            <a:endParaRPr lang="en-US" altLang="en-US" dirty="0"/>
          </a:p>
        </p:txBody>
      </p:sp>
      <p:sp>
        <p:nvSpPr>
          <p:cNvPr id="112644" name="Slide Number Placeholder 1">
            <a:extLst>
              <a:ext uri="{FF2B5EF4-FFF2-40B4-BE49-F238E27FC236}">
                <a16:creationId xmlns:a16="http://schemas.microsoft.com/office/drawing/2014/main" id="{96DD36E4-7E96-4EF2-9BD0-06803F4F76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A9135236-793E-4294-B9D3-3140DBE22DF6}" type="slidenum">
              <a:rPr lang="en-US" altLang="en-US" sz="900">
                <a:solidFill>
                  <a:schemeClr val="bg2"/>
                </a:solidFill>
                <a:latin typeface="Arial" panose="020B0604020202020204" pitchFamily="34" charset="0"/>
              </a:rPr>
              <a:pPr/>
              <a:t>93</a:t>
            </a:fld>
            <a:endParaRPr lang="en-US" altLang="en-US" sz="900">
              <a:solidFill>
                <a:schemeClr val="bg2"/>
              </a:solidFill>
              <a:latin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C98ECE74-2C06-4E8B-8843-837C8689217E}"/>
              </a:ext>
            </a:extLst>
          </p:cNvPr>
          <p:cNvSpPr>
            <a:spLocks noGrp="1"/>
          </p:cNvSpPr>
          <p:nvPr>
            <p:ph type="title"/>
          </p:nvPr>
        </p:nvSpPr>
        <p:spPr>
          <a:xfrm>
            <a:off x="457200" y="152400"/>
            <a:ext cx="6553200" cy="758825"/>
          </a:xfrm>
        </p:spPr>
        <p:txBody>
          <a:bodyPr anchor="b"/>
          <a:lstStyle/>
          <a:p>
            <a:pPr eaLnBrk="1" hangingPunct="1"/>
            <a:r>
              <a:rPr lang="en-US" altLang="en-US"/>
              <a:t>Sed</a:t>
            </a:r>
          </a:p>
        </p:txBody>
      </p:sp>
      <p:sp>
        <p:nvSpPr>
          <p:cNvPr id="107524" name="Content Placeholder 2">
            <a:extLst>
              <a:ext uri="{FF2B5EF4-FFF2-40B4-BE49-F238E27FC236}">
                <a16:creationId xmlns:a16="http://schemas.microsoft.com/office/drawing/2014/main" id="{A34D9D91-B0E7-4262-8448-28CCAEBE5814}"/>
              </a:ext>
            </a:extLst>
          </p:cNvPr>
          <p:cNvSpPr>
            <a:spLocks noGrp="1"/>
          </p:cNvSpPr>
          <p:nvPr>
            <p:ph idx="1"/>
          </p:nvPr>
        </p:nvSpPr>
        <p:spPr/>
        <p:txBody>
          <a:bodyPr lIns="91440" rIns="91440">
            <a:normAutofit fontScale="85000" lnSpcReduction="20000"/>
          </a:bodyPr>
          <a:lstStyle/>
          <a:p>
            <a:pPr eaLnBrk="1" hangingPunct="1">
              <a:defRPr/>
            </a:pPr>
            <a:r>
              <a:rPr lang="en-US" altLang="zh-CN" sz="1600" dirty="0">
                <a:solidFill>
                  <a:srgbClr val="CC0000"/>
                </a:solidFill>
                <a:ea typeface="宋体" panose="02010600030101010101" pitchFamily="2" charset="-122"/>
                <a:sym typeface="Wingdings" panose="05000000000000000000" pitchFamily="2" charset="2"/>
              </a:rPr>
              <a:t>cat file</a:t>
            </a:r>
            <a:r>
              <a:rPr lang="en-US" altLang="zh-CN" sz="1600" dirty="0">
                <a:ea typeface="宋体" panose="02010600030101010101" pitchFamily="2" charset="-122"/>
                <a:sym typeface="Wingdings" panose="05000000000000000000" pitchFamily="2" charset="2"/>
              </a:rPr>
              <a:t> </a:t>
            </a:r>
            <a:br>
              <a:rPr lang="en-US" altLang="zh-CN" sz="1600" dirty="0">
                <a:ea typeface="宋体" panose="02010600030101010101" pitchFamily="2" charset="-122"/>
                <a:sym typeface="Wingdings" panose="05000000000000000000" pitchFamily="2" charset="2"/>
              </a:rPr>
            </a:br>
            <a:r>
              <a:rPr lang="en-US" altLang="zh-CN" sz="1600" dirty="0">
                <a:ea typeface="宋体" panose="02010600030101010101" pitchFamily="2" charset="-122"/>
                <a:sym typeface="Wingdings" panose="05000000000000000000" pitchFamily="2" charset="2"/>
              </a:rPr>
              <a:t>I have three dogs and two cats </a:t>
            </a:r>
            <a:br>
              <a:rPr lang="en-US" altLang="zh-CN" sz="1600" dirty="0">
                <a:ea typeface="宋体" panose="02010600030101010101" pitchFamily="2" charset="-122"/>
                <a:sym typeface="Wingdings" panose="05000000000000000000" pitchFamily="2" charset="2"/>
              </a:rPr>
            </a:br>
            <a:r>
              <a:rPr lang="en-US" altLang="zh-CN" sz="1600" dirty="0" err="1">
                <a:solidFill>
                  <a:srgbClr val="CC0000"/>
                </a:solidFill>
                <a:ea typeface="宋体" panose="02010600030101010101" pitchFamily="2" charset="-122"/>
                <a:sym typeface="Wingdings" panose="05000000000000000000" pitchFamily="2" charset="2"/>
              </a:rPr>
              <a:t>sed</a:t>
            </a:r>
            <a:r>
              <a:rPr lang="en-US" altLang="zh-CN" sz="1600" dirty="0">
                <a:solidFill>
                  <a:srgbClr val="CC0000"/>
                </a:solidFill>
                <a:ea typeface="宋体" panose="02010600030101010101" pitchFamily="2" charset="-122"/>
                <a:sym typeface="Wingdings" panose="05000000000000000000" pitchFamily="2" charset="2"/>
              </a:rPr>
              <a:t> -e 's/dog/cat/g' -e 's/cat/elephant/g' file</a:t>
            </a:r>
            <a:r>
              <a:rPr lang="en-US" altLang="zh-CN" sz="1600" dirty="0">
                <a:ea typeface="宋体" panose="02010600030101010101" pitchFamily="2" charset="-122"/>
                <a:sym typeface="Wingdings" panose="05000000000000000000" pitchFamily="2" charset="2"/>
              </a:rPr>
              <a:t> </a:t>
            </a:r>
            <a:br>
              <a:rPr lang="en-US" altLang="zh-CN" sz="1600" dirty="0">
                <a:ea typeface="宋体" panose="02010600030101010101" pitchFamily="2" charset="-122"/>
                <a:sym typeface="Wingdings" panose="05000000000000000000" pitchFamily="2" charset="2"/>
              </a:rPr>
            </a:br>
            <a:r>
              <a:rPr lang="en-US" altLang="zh-CN" sz="1600" dirty="0">
                <a:ea typeface="宋体" panose="02010600030101010101" pitchFamily="2" charset="-122"/>
                <a:sym typeface="Wingdings" panose="05000000000000000000" pitchFamily="2" charset="2"/>
              </a:rPr>
              <a:t>I have three elephants and two elephants </a:t>
            </a:r>
          </a:p>
          <a:p>
            <a:pPr eaLnBrk="1" hangingPunct="1">
              <a:defRPr/>
            </a:pPr>
            <a:r>
              <a:rPr lang="en-US" altLang="zh-CN" sz="1600" dirty="0" err="1">
                <a:solidFill>
                  <a:srgbClr val="CC0000"/>
                </a:solidFill>
                <a:ea typeface="宋体" panose="02010600030101010101" pitchFamily="2" charset="-122"/>
                <a:sym typeface="Wingdings" panose="05000000000000000000" pitchFamily="2" charset="2"/>
              </a:rPr>
              <a:t>sed</a:t>
            </a:r>
            <a:r>
              <a:rPr lang="en-US" altLang="zh-CN" sz="1600" dirty="0">
                <a:solidFill>
                  <a:srgbClr val="CC0000"/>
                </a:solidFill>
                <a:ea typeface="宋体" panose="02010600030101010101" pitchFamily="2" charset="-122"/>
                <a:sym typeface="Wingdings" panose="05000000000000000000" pitchFamily="2" charset="2"/>
              </a:rPr>
              <a:t> –e /^$/d foo</a:t>
            </a:r>
          </a:p>
          <a:p>
            <a:pPr eaLnBrk="1" hangingPunct="1">
              <a:buFontTx/>
              <a:buNone/>
              <a:defRPr/>
            </a:pPr>
            <a:r>
              <a:rPr lang="en-US" altLang="zh-CN" sz="1600" dirty="0">
                <a:ea typeface="宋体" panose="02010600030101010101" pitchFamily="2" charset="-122"/>
                <a:sym typeface="Wingdings" panose="05000000000000000000" pitchFamily="2" charset="2"/>
              </a:rPr>
              <a:t>	deletes all blank lines</a:t>
            </a:r>
          </a:p>
          <a:p>
            <a:pPr eaLnBrk="1" hangingPunct="1">
              <a:defRPr/>
            </a:pPr>
            <a:r>
              <a:rPr lang="en-US" altLang="zh-CN" sz="1600" dirty="0" err="1">
                <a:solidFill>
                  <a:srgbClr val="CC0000"/>
                </a:solidFill>
                <a:ea typeface="宋体" panose="02010600030101010101" pitchFamily="2" charset="-122"/>
                <a:sym typeface="Wingdings" panose="05000000000000000000" pitchFamily="2" charset="2"/>
              </a:rPr>
              <a:t>sed</a:t>
            </a:r>
            <a:r>
              <a:rPr lang="en-US" altLang="zh-CN" sz="1600" dirty="0">
                <a:solidFill>
                  <a:srgbClr val="CC0000"/>
                </a:solidFill>
                <a:ea typeface="宋体" panose="02010600030101010101" pitchFamily="2" charset="-122"/>
                <a:sym typeface="Wingdings" panose="05000000000000000000" pitchFamily="2" charset="2"/>
              </a:rPr>
              <a:t>  -e 6d foo</a:t>
            </a:r>
          </a:p>
          <a:p>
            <a:pPr eaLnBrk="1" hangingPunct="1">
              <a:buFontTx/>
              <a:buNone/>
              <a:defRPr/>
            </a:pPr>
            <a:r>
              <a:rPr lang="en-US" altLang="zh-CN" sz="1600" dirty="0">
                <a:ea typeface="宋体" panose="02010600030101010101" pitchFamily="2" charset="-122"/>
                <a:sym typeface="Wingdings" panose="05000000000000000000" pitchFamily="2" charset="2"/>
              </a:rPr>
              <a:t>	deletes line 6.</a:t>
            </a:r>
          </a:p>
          <a:p>
            <a:pPr eaLnBrk="1" hangingPunct="1">
              <a:defRPr/>
            </a:pPr>
            <a:r>
              <a:rPr lang="en-US" altLang="zh-CN" sz="1600" dirty="0" err="1">
                <a:solidFill>
                  <a:srgbClr val="CC0000"/>
                </a:solidFill>
                <a:ea typeface="宋体" panose="02010600030101010101" pitchFamily="2" charset="-122"/>
              </a:rPr>
              <a:t>sed</a:t>
            </a:r>
            <a:r>
              <a:rPr lang="en-US" altLang="zh-CN" sz="1600" dirty="0">
                <a:solidFill>
                  <a:srgbClr val="CC0000"/>
                </a:solidFill>
                <a:ea typeface="宋体" panose="02010600030101010101" pitchFamily="2" charset="-122"/>
              </a:rPr>
              <a:t> 's/</a:t>
            </a:r>
            <a:r>
              <a:rPr lang="en-US" altLang="zh-CN" sz="1600" dirty="0" err="1">
                <a:solidFill>
                  <a:srgbClr val="CC0000"/>
                </a:solidFill>
                <a:ea typeface="宋体" panose="02010600030101010101" pitchFamily="2" charset="-122"/>
              </a:rPr>
              <a:t>Tx</a:t>
            </a:r>
            <a:r>
              <a:rPr lang="en-US" altLang="zh-CN" sz="1600" dirty="0">
                <a:solidFill>
                  <a:srgbClr val="CC0000"/>
                </a:solidFill>
                <a:ea typeface="宋体" panose="02010600030101010101" pitchFamily="2" charset="-122"/>
              </a:rPr>
              <a:t>/Texas/' foo</a:t>
            </a:r>
          </a:p>
          <a:p>
            <a:pPr eaLnBrk="1" hangingPunct="1">
              <a:buFontTx/>
              <a:buNone/>
              <a:defRPr/>
            </a:pPr>
            <a:r>
              <a:rPr lang="en-US" altLang="zh-CN" sz="1600" dirty="0">
                <a:ea typeface="宋体" panose="02010600030101010101" pitchFamily="2" charset="-122"/>
              </a:rPr>
              <a:t>   replaces </a:t>
            </a:r>
            <a:r>
              <a:rPr lang="en-US" altLang="zh-CN" sz="1600" dirty="0" err="1">
                <a:ea typeface="宋体" panose="02010600030101010101" pitchFamily="2" charset="-122"/>
              </a:rPr>
              <a:t>Tx</a:t>
            </a:r>
            <a:r>
              <a:rPr lang="en-US" altLang="zh-CN" sz="1600" dirty="0">
                <a:ea typeface="宋体" panose="02010600030101010101" pitchFamily="2" charset="-122"/>
              </a:rPr>
              <a:t> with Texas in the file foo</a:t>
            </a:r>
          </a:p>
          <a:p>
            <a:pPr eaLnBrk="1" hangingPunct="1">
              <a:defRPr/>
            </a:pPr>
            <a:r>
              <a:rPr lang="it-IT" altLang="zh-CN" sz="1600" dirty="0">
                <a:solidFill>
                  <a:srgbClr val="CC0000"/>
                </a:solidFill>
                <a:ea typeface="宋体" panose="02010600030101010101" pitchFamily="2" charset="-122"/>
                <a:sym typeface="Wingdings" panose="05000000000000000000" pitchFamily="2" charset="2"/>
              </a:rPr>
              <a:t>sed -e '1,10d'  foo</a:t>
            </a:r>
          </a:p>
          <a:p>
            <a:pPr eaLnBrk="1" hangingPunct="1">
              <a:buFontTx/>
              <a:buNone/>
              <a:defRPr/>
            </a:pPr>
            <a:r>
              <a:rPr lang="it-IT" altLang="zh-CN" sz="1600" dirty="0">
                <a:ea typeface="宋体" panose="02010600030101010101" pitchFamily="2" charset="-122"/>
                <a:sym typeface="Wingdings" panose="05000000000000000000" pitchFamily="2" charset="2"/>
              </a:rPr>
              <a:t>   delete lines 1-10 from the file foo</a:t>
            </a:r>
          </a:p>
          <a:p>
            <a:pPr eaLnBrk="1" hangingPunct="1">
              <a:buFontTx/>
              <a:buNone/>
              <a:defRPr/>
            </a:pPr>
            <a:endParaRPr lang="en-US" altLang="zh-CN" sz="1600" dirty="0">
              <a:ea typeface="宋体" panose="02010600030101010101" pitchFamily="2" charset="-122"/>
              <a:sym typeface="Wingdings" panose="05000000000000000000" pitchFamily="2" charset="2"/>
            </a:endParaRPr>
          </a:p>
          <a:p>
            <a:pPr eaLnBrk="1" hangingPunct="1">
              <a:buFontTx/>
              <a:buNone/>
              <a:defRPr/>
            </a:pPr>
            <a:r>
              <a:rPr lang="en-US" altLang="en-US" dirty="0"/>
              <a:t>	</a:t>
            </a:r>
            <a:r>
              <a:rPr lang="en-US" altLang="en-US" dirty="0" err="1"/>
              <a:t>sed</a:t>
            </a:r>
            <a:r>
              <a:rPr lang="en-US" altLang="en-US" dirty="0"/>
              <a:t> ‘1i\</a:t>
            </a:r>
          </a:p>
          <a:p>
            <a:pPr eaLnBrk="1" hangingPunct="1">
              <a:buFontTx/>
              <a:buNone/>
              <a:defRPr/>
            </a:pPr>
            <a:r>
              <a:rPr lang="en-US" altLang="en-US" dirty="0"/>
              <a:t>	</a:t>
            </a:r>
            <a:r>
              <a:rPr lang="en-US" altLang="en-US" dirty="0" err="1"/>
              <a:t>sed</a:t>
            </a:r>
            <a:r>
              <a:rPr lang="en-US" altLang="en-US" dirty="0"/>
              <a:t> ‘a\</a:t>
            </a:r>
          </a:p>
          <a:p>
            <a:pPr eaLnBrk="1" hangingPunct="1">
              <a:buFontTx/>
              <a:buNone/>
              <a:defRPr/>
            </a:pPr>
            <a:endParaRPr lang="en-US" altLang="zh-CN" sz="1600" dirty="0">
              <a:ea typeface="宋体" panose="02010600030101010101" pitchFamily="2" charset="-122"/>
              <a:sym typeface="Wingdings" panose="05000000000000000000" pitchFamily="2" charset="2"/>
            </a:endParaRPr>
          </a:p>
          <a:p>
            <a:pPr eaLnBrk="1" hangingPunct="1">
              <a:defRPr/>
            </a:pPr>
            <a:endParaRPr lang="en-US" altLang="en-US" dirty="0"/>
          </a:p>
        </p:txBody>
      </p:sp>
      <p:sp>
        <p:nvSpPr>
          <p:cNvPr id="113668" name="Slide Number Placeholder 1">
            <a:extLst>
              <a:ext uri="{FF2B5EF4-FFF2-40B4-BE49-F238E27FC236}">
                <a16:creationId xmlns:a16="http://schemas.microsoft.com/office/drawing/2014/main" id="{B1A1E1B4-0CDC-40DE-8FD1-36754817C71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92BECB9-838F-4757-9156-90FDAE1CE010}" type="slidenum">
              <a:rPr lang="en-US" altLang="en-US" sz="900">
                <a:solidFill>
                  <a:schemeClr val="bg2"/>
                </a:solidFill>
                <a:latin typeface="Arial" panose="020B0604020202020204" pitchFamily="34" charset="0"/>
              </a:rPr>
              <a:pPr/>
              <a:t>94</a:t>
            </a:fld>
            <a:endParaRPr lang="en-US" altLang="en-US" sz="900">
              <a:solidFill>
                <a:schemeClr val="bg2"/>
              </a:solidFill>
              <a:latin typeface="Arial" panose="020B0604020202020204" pitchFamily="34" charset="0"/>
            </a:endParaRPr>
          </a:p>
        </p:txBody>
      </p:sp>
      <p:sp>
        <p:nvSpPr>
          <p:cNvPr id="4" name="Date Placeholder 3">
            <a:extLst>
              <a:ext uri="{FF2B5EF4-FFF2-40B4-BE49-F238E27FC236}">
                <a16:creationId xmlns:a16="http://schemas.microsoft.com/office/drawing/2014/main" id="{05078549-2E8D-49ED-9AD8-D60F0DB08B82}"/>
              </a:ext>
            </a:extLst>
          </p:cNvPr>
          <p:cNvSpPr txBox="1">
            <a:spLocks noGrp="1"/>
          </p:cNvSpPr>
          <p:nvPr/>
        </p:nvSpPr>
        <p:spPr bwMode="auto">
          <a:xfrm>
            <a:off x="914400" y="6477000"/>
            <a:ext cx="2209800" cy="304800"/>
          </a:xfrm>
          <a:prstGeom prst="rect">
            <a:avLst/>
          </a:prstGeom>
          <a:noFill/>
          <a:ln>
            <a:miter lim="800000"/>
            <a:headEnd/>
            <a:tailEnd/>
          </a:ln>
        </p:spPr>
        <p:txBody>
          <a:bodyPr anchor="b"/>
          <a:lstStyle/>
          <a:p>
            <a:pPr eaLnBrk="1" hangingPunct="1">
              <a:defRPr/>
            </a:pPr>
            <a:r>
              <a:rPr lang="en-US" sz="1200" b="1" i="1">
                <a:solidFill>
                  <a:schemeClr val="bg2"/>
                </a:solidFill>
                <a:latin typeface="+mn-lt"/>
              </a:rPr>
              <a:t>1/20/2002</a:t>
            </a:r>
          </a:p>
        </p:txBody>
      </p:sp>
      <p:sp>
        <p:nvSpPr>
          <p:cNvPr id="113670" name="Footer Placeholder 4">
            <a:extLst>
              <a:ext uri="{FF2B5EF4-FFF2-40B4-BE49-F238E27FC236}">
                <a16:creationId xmlns:a16="http://schemas.microsoft.com/office/drawing/2014/main" id="{2067D5EB-22D5-4CE4-AA78-303CB777F9C0}"/>
              </a:ext>
            </a:extLst>
          </p:cNvPr>
          <p:cNvSpPr txBox="1">
            <a:spLocks noGrp="1"/>
          </p:cNvSpPr>
          <p:nvPr/>
        </p:nvSpPr>
        <p:spPr bwMode="auto">
          <a:xfrm>
            <a:off x="3352800" y="6553200"/>
            <a:ext cx="2895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pPr algn="ctr" eaLnBrk="1" hangingPunct="1"/>
            <a:r>
              <a:rPr lang="en-US" altLang="en-US" sz="900" b="1">
                <a:solidFill>
                  <a:schemeClr val="hlink"/>
                </a:solidFill>
                <a:latin typeface="Arial" panose="020B0604020202020204" pitchFamily="34" charset="0"/>
              </a:rPr>
              <a:t>Intel Corporation</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7BC8E248-8792-4BCF-BFFA-A8AEB67D18D0}"/>
              </a:ext>
            </a:extLst>
          </p:cNvPr>
          <p:cNvSpPr>
            <a:spLocks noGrp="1"/>
          </p:cNvSpPr>
          <p:nvPr>
            <p:ph type="title"/>
          </p:nvPr>
        </p:nvSpPr>
        <p:spPr>
          <a:xfrm>
            <a:off x="457200" y="152400"/>
            <a:ext cx="6553200" cy="758825"/>
          </a:xfrm>
        </p:spPr>
        <p:txBody>
          <a:bodyPr anchor="b"/>
          <a:lstStyle/>
          <a:p>
            <a:pPr eaLnBrk="1" hangingPunct="1"/>
            <a:r>
              <a:rPr lang="en-US" altLang="en-US"/>
              <a:t>Awk</a:t>
            </a:r>
          </a:p>
        </p:txBody>
      </p:sp>
      <p:sp>
        <p:nvSpPr>
          <p:cNvPr id="108548" name="Content Placeholder 2">
            <a:extLst>
              <a:ext uri="{FF2B5EF4-FFF2-40B4-BE49-F238E27FC236}">
                <a16:creationId xmlns:a16="http://schemas.microsoft.com/office/drawing/2014/main" id="{0BCE8BBA-5991-4370-975A-B2A842973887}"/>
              </a:ext>
            </a:extLst>
          </p:cNvPr>
          <p:cNvSpPr>
            <a:spLocks noGrp="1"/>
          </p:cNvSpPr>
          <p:nvPr>
            <p:ph idx="1"/>
          </p:nvPr>
        </p:nvSpPr>
        <p:spPr/>
        <p:txBody>
          <a:bodyPr lIns="91440" rIns="91440">
            <a:normAutofit fontScale="92500" lnSpcReduction="10000"/>
          </a:bodyPr>
          <a:lstStyle/>
          <a:p>
            <a:pPr eaLnBrk="1" hangingPunct="1">
              <a:lnSpc>
                <a:spcPct val="90000"/>
              </a:lnSpc>
              <a:spcBef>
                <a:spcPct val="40000"/>
              </a:spcBef>
              <a:defRPr/>
            </a:pPr>
            <a:r>
              <a:rPr lang="en-US" altLang="zh-CN" dirty="0" err="1">
                <a:solidFill>
                  <a:srgbClr val="CC0000"/>
                </a:solidFill>
                <a:ea typeface="宋体" panose="02010600030101010101" pitchFamily="2" charset="-122"/>
              </a:rPr>
              <a:t>awk</a:t>
            </a:r>
            <a:r>
              <a:rPr lang="en-US" altLang="zh-CN" dirty="0">
                <a:ea typeface="宋体" panose="02010600030101010101" pitchFamily="2" charset="-122"/>
              </a:rPr>
              <a:t> is a </a:t>
            </a:r>
            <a:r>
              <a:rPr lang="en-US" altLang="zh-CN" dirty="0">
                <a:solidFill>
                  <a:srgbClr val="0066FF"/>
                </a:solidFill>
                <a:ea typeface="宋体" panose="02010600030101010101" pitchFamily="2" charset="-122"/>
              </a:rPr>
              <a:t>pattern scanning and processing</a:t>
            </a:r>
            <a:r>
              <a:rPr lang="en-US" altLang="zh-CN" dirty="0">
                <a:ea typeface="宋体" panose="02010600030101010101" pitchFamily="2" charset="-122"/>
              </a:rPr>
              <a:t> language.</a:t>
            </a:r>
          </a:p>
          <a:p>
            <a:pPr eaLnBrk="1" hangingPunct="1">
              <a:lnSpc>
                <a:spcPct val="90000"/>
              </a:lnSpc>
              <a:spcBef>
                <a:spcPct val="40000"/>
              </a:spcBef>
              <a:defRPr/>
            </a:pPr>
            <a:r>
              <a:rPr lang="en-US" altLang="zh-CN" dirty="0">
                <a:ea typeface="宋体" panose="02010600030101010101" pitchFamily="2" charset="-122"/>
              </a:rPr>
              <a:t>Named after its developers </a:t>
            </a:r>
            <a:r>
              <a:rPr lang="en-US" altLang="zh-CN" dirty="0" err="1">
                <a:ea typeface="宋体" panose="02010600030101010101" pitchFamily="2" charset="-122"/>
              </a:rPr>
              <a:t>Aho</a:t>
            </a:r>
            <a:r>
              <a:rPr lang="en-US" altLang="zh-CN" dirty="0">
                <a:ea typeface="宋体" panose="02010600030101010101" pitchFamily="2" charset="-122"/>
              </a:rPr>
              <a:t>, Weinberger, and Kernighan. (developed in 1977)]</a:t>
            </a:r>
          </a:p>
          <a:p>
            <a:pPr eaLnBrk="1" hangingPunct="1">
              <a:lnSpc>
                <a:spcPct val="90000"/>
              </a:lnSpc>
              <a:spcBef>
                <a:spcPct val="40000"/>
              </a:spcBef>
              <a:defRPr/>
            </a:pPr>
            <a:r>
              <a:rPr lang="en-US" altLang="zh-CN" dirty="0">
                <a:ea typeface="宋体" panose="02010600030101010101" pitchFamily="2" charset="-122"/>
              </a:rPr>
              <a:t>Search files to see if they contain lines that match specified </a:t>
            </a:r>
            <a:r>
              <a:rPr lang="en-US" altLang="zh-CN" dirty="0">
                <a:solidFill>
                  <a:srgbClr val="0066FF"/>
                </a:solidFill>
                <a:ea typeface="宋体" panose="02010600030101010101" pitchFamily="2" charset="-122"/>
              </a:rPr>
              <a:t>patterns</a:t>
            </a:r>
            <a:r>
              <a:rPr lang="en-US" altLang="zh-CN" dirty="0">
                <a:ea typeface="宋体" panose="02010600030101010101" pitchFamily="2" charset="-122"/>
              </a:rPr>
              <a:t> and then perform associated </a:t>
            </a:r>
            <a:r>
              <a:rPr lang="en-US" altLang="zh-CN" dirty="0">
                <a:solidFill>
                  <a:srgbClr val="0066FF"/>
                </a:solidFill>
                <a:ea typeface="宋体" panose="02010600030101010101" pitchFamily="2" charset="-122"/>
              </a:rPr>
              <a:t>actions</a:t>
            </a:r>
            <a:r>
              <a:rPr lang="en-US" altLang="zh-CN" dirty="0">
                <a:ea typeface="宋体" panose="02010600030101010101" pitchFamily="2" charset="-122"/>
              </a:rPr>
              <a:t>.</a:t>
            </a:r>
          </a:p>
          <a:p>
            <a:pPr eaLnBrk="1" hangingPunct="1">
              <a:buFontTx/>
              <a:buNone/>
              <a:defRPr/>
            </a:pPr>
            <a:endParaRPr lang="en-US" altLang="en-US" dirty="0"/>
          </a:p>
          <a:p>
            <a:pPr eaLnBrk="1" hangingPunct="1">
              <a:lnSpc>
                <a:spcPct val="80000"/>
              </a:lnSpc>
              <a:buFontTx/>
              <a:buNone/>
              <a:defRPr/>
            </a:pPr>
            <a:r>
              <a:rPr lang="en-US" altLang="zh-CN" dirty="0">
                <a:ea typeface="宋体" panose="02010600030101010101" pitchFamily="2" charset="-122"/>
              </a:rPr>
              <a:t>Running </a:t>
            </a:r>
            <a:r>
              <a:rPr lang="en-US" altLang="zh-CN" dirty="0" err="1">
                <a:ea typeface="宋体" panose="02010600030101010101" pitchFamily="2" charset="-122"/>
              </a:rPr>
              <a:t>awk</a:t>
            </a:r>
            <a:r>
              <a:rPr lang="en-US" altLang="zh-CN" dirty="0">
                <a:ea typeface="宋体" panose="02010600030101010101" pitchFamily="2" charset="-122"/>
              </a:rPr>
              <a:t> program: </a:t>
            </a:r>
          </a:p>
          <a:p>
            <a:pPr eaLnBrk="1" hangingPunct="1">
              <a:lnSpc>
                <a:spcPct val="80000"/>
              </a:lnSpc>
              <a:buFontTx/>
              <a:buNone/>
              <a:defRPr/>
            </a:pPr>
            <a:r>
              <a:rPr lang="en-US" altLang="zh-CN" dirty="0">
                <a:ea typeface="宋体" panose="02010600030101010101" pitchFamily="2" charset="-122"/>
              </a:rPr>
              <a:t>There are several ways to run an </a:t>
            </a:r>
            <a:r>
              <a:rPr lang="en-US" altLang="zh-CN" dirty="0" err="1">
                <a:ea typeface="宋体" panose="02010600030101010101" pitchFamily="2" charset="-122"/>
              </a:rPr>
              <a:t>awk</a:t>
            </a:r>
            <a:r>
              <a:rPr lang="en-US" altLang="zh-CN" dirty="0">
                <a:ea typeface="宋体" panose="02010600030101010101" pitchFamily="2" charset="-122"/>
              </a:rPr>
              <a:t> program </a:t>
            </a:r>
          </a:p>
          <a:p>
            <a:pPr eaLnBrk="1" hangingPunct="1">
              <a:lnSpc>
                <a:spcPct val="80000"/>
              </a:lnSpc>
              <a:buFontTx/>
              <a:buNone/>
              <a:defRPr/>
            </a:pPr>
            <a:endParaRPr lang="en-US" altLang="zh-CN" dirty="0">
              <a:ea typeface="宋体" panose="02010600030101010101" pitchFamily="2" charset="-122"/>
            </a:endParaRPr>
          </a:p>
          <a:p>
            <a:pPr eaLnBrk="1" hangingPunct="1">
              <a:lnSpc>
                <a:spcPct val="80000"/>
              </a:lnSpc>
              <a:buFontTx/>
              <a:buChar char="Ø"/>
              <a:defRPr/>
            </a:pPr>
            <a:r>
              <a:rPr lang="en-US" altLang="zh-CN" dirty="0" err="1">
                <a:ea typeface="宋体" panose="02010600030101010101" pitchFamily="2" charset="-122"/>
              </a:rPr>
              <a:t>awk</a:t>
            </a:r>
            <a:r>
              <a:rPr lang="en-US" altLang="zh-CN" dirty="0">
                <a:ea typeface="宋体" panose="02010600030101010101" pitchFamily="2" charset="-122"/>
              </a:rPr>
              <a:t> '</a:t>
            </a:r>
            <a:r>
              <a:rPr lang="en-US" altLang="zh-CN" i="1" dirty="0">
                <a:ea typeface="宋体" panose="02010600030101010101" pitchFamily="2" charset="-122"/>
              </a:rPr>
              <a:t>program</a:t>
            </a:r>
            <a:r>
              <a:rPr lang="en-US" altLang="zh-CN" dirty="0">
                <a:ea typeface="宋体" panose="02010600030101010101" pitchFamily="2" charset="-122"/>
              </a:rPr>
              <a:t>' </a:t>
            </a:r>
            <a:r>
              <a:rPr lang="en-US" altLang="zh-CN" i="1" dirty="0">
                <a:ea typeface="宋体" panose="02010600030101010101" pitchFamily="2" charset="-122"/>
              </a:rPr>
              <a:t>input-file1</a:t>
            </a:r>
            <a:r>
              <a:rPr lang="en-US" altLang="zh-CN" dirty="0">
                <a:ea typeface="宋体" panose="02010600030101010101" pitchFamily="2" charset="-122"/>
              </a:rPr>
              <a:t> </a:t>
            </a:r>
            <a:r>
              <a:rPr lang="en-US" altLang="zh-CN" i="1" dirty="0">
                <a:ea typeface="宋体" panose="02010600030101010101" pitchFamily="2" charset="-122"/>
              </a:rPr>
              <a:t>input-file2</a:t>
            </a:r>
            <a:r>
              <a:rPr lang="en-US" altLang="zh-CN" dirty="0">
                <a:ea typeface="宋体" panose="02010600030101010101" pitchFamily="2" charset="-122"/>
              </a:rPr>
              <a:t> ... </a:t>
            </a:r>
          </a:p>
          <a:p>
            <a:pPr eaLnBrk="1" hangingPunct="1">
              <a:lnSpc>
                <a:spcPct val="80000"/>
              </a:lnSpc>
              <a:buFontTx/>
              <a:buChar char="Ø"/>
              <a:defRPr/>
            </a:pPr>
            <a:r>
              <a:rPr lang="en-US" altLang="zh-CN" dirty="0" err="1">
                <a:ea typeface="宋体" panose="02010600030101010101" pitchFamily="2" charset="-122"/>
              </a:rPr>
              <a:t>awk</a:t>
            </a:r>
            <a:r>
              <a:rPr lang="en-US" altLang="zh-CN" dirty="0">
                <a:ea typeface="宋体" panose="02010600030101010101" pitchFamily="2" charset="-122"/>
              </a:rPr>
              <a:t> -f </a:t>
            </a:r>
            <a:r>
              <a:rPr lang="en-US" altLang="zh-CN" i="1" dirty="0">
                <a:ea typeface="宋体" panose="02010600030101010101" pitchFamily="2" charset="-122"/>
              </a:rPr>
              <a:t>program-file</a:t>
            </a:r>
            <a:r>
              <a:rPr lang="en-US" altLang="zh-CN" dirty="0">
                <a:ea typeface="宋体" panose="02010600030101010101" pitchFamily="2" charset="-122"/>
              </a:rPr>
              <a:t> </a:t>
            </a:r>
            <a:r>
              <a:rPr lang="en-US" altLang="zh-CN" i="1" dirty="0">
                <a:ea typeface="宋体" panose="02010600030101010101" pitchFamily="2" charset="-122"/>
              </a:rPr>
              <a:t>input-file1</a:t>
            </a:r>
            <a:r>
              <a:rPr lang="en-US" altLang="zh-CN" dirty="0">
                <a:ea typeface="宋体" panose="02010600030101010101" pitchFamily="2" charset="-122"/>
              </a:rPr>
              <a:t> </a:t>
            </a:r>
            <a:r>
              <a:rPr lang="en-US" altLang="zh-CN" i="1" dirty="0">
                <a:ea typeface="宋体" panose="02010600030101010101" pitchFamily="2" charset="-122"/>
              </a:rPr>
              <a:t>input-file2</a:t>
            </a:r>
            <a:r>
              <a:rPr lang="en-US" altLang="zh-CN" dirty="0">
                <a:ea typeface="宋体" panose="02010600030101010101" pitchFamily="2" charset="-122"/>
              </a:rPr>
              <a:t> ... </a:t>
            </a:r>
          </a:p>
          <a:p>
            <a:pPr eaLnBrk="1" hangingPunct="1">
              <a:lnSpc>
                <a:spcPct val="80000"/>
              </a:lnSpc>
              <a:buFontTx/>
              <a:buNone/>
              <a:defRPr/>
            </a:pPr>
            <a:endParaRPr lang="en-US" altLang="zh-CN" dirty="0">
              <a:ea typeface="宋体" panose="02010600030101010101" pitchFamily="2" charset="-122"/>
            </a:endParaRPr>
          </a:p>
          <a:p>
            <a:pPr eaLnBrk="1" hangingPunct="1">
              <a:lnSpc>
                <a:spcPct val="80000"/>
              </a:lnSpc>
              <a:defRPr/>
            </a:pPr>
            <a:r>
              <a:rPr lang="en-US" altLang="zh-CN" dirty="0" err="1">
                <a:ea typeface="宋体" panose="02010600030101010101" pitchFamily="2" charset="-122"/>
              </a:rPr>
              <a:t>awk</a:t>
            </a:r>
            <a:r>
              <a:rPr lang="en-US" altLang="zh-CN" dirty="0">
                <a:ea typeface="宋体" panose="02010600030101010101" pitchFamily="2" charset="-122"/>
              </a:rPr>
              <a:t> checks to see if the input records in the specified files satisfy the pattern</a:t>
            </a:r>
          </a:p>
          <a:p>
            <a:pPr eaLnBrk="1" hangingPunct="1">
              <a:lnSpc>
                <a:spcPct val="80000"/>
              </a:lnSpc>
              <a:defRPr/>
            </a:pPr>
            <a:r>
              <a:rPr lang="en-US" altLang="zh-CN" dirty="0">
                <a:ea typeface="宋体" panose="02010600030101010101" pitchFamily="2" charset="-122"/>
              </a:rPr>
              <a:t>If they do, </a:t>
            </a:r>
            <a:r>
              <a:rPr lang="en-US" altLang="zh-CN" dirty="0" err="1">
                <a:ea typeface="宋体" panose="02010600030101010101" pitchFamily="2" charset="-122"/>
              </a:rPr>
              <a:t>awk</a:t>
            </a:r>
            <a:r>
              <a:rPr lang="en-US" altLang="zh-CN" dirty="0">
                <a:ea typeface="宋体" panose="02010600030101010101" pitchFamily="2" charset="-122"/>
              </a:rPr>
              <a:t> executes the action associated with it.  </a:t>
            </a:r>
          </a:p>
          <a:p>
            <a:pPr eaLnBrk="1" hangingPunct="1">
              <a:lnSpc>
                <a:spcPct val="80000"/>
              </a:lnSpc>
              <a:defRPr/>
            </a:pPr>
            <a:r>
              <a:rPr lang="en-US" altLang="zh-CN" dirty="0">
                <a:ea typeface="宋体" panose="02010600030101010101" pitchFamily="2" charset="-122"/>
              </a:rPr>
              <a:t>If no pattern is specified, the action affects every input record.</a:t>
            </a:r>
          </a:p>
          <a:p>
            <a:pPr eaLnBrk="1" hangingPunct="1">
              <a:lnSpc>
                <a:spcPct val="80000"/>
              </a:lnSpc>
              <a:defRPr/>
            </a:pPr>
            <a:r>
              <a:rPr lang="en-US" altLang="zh-CN" dirty="0">
                <a:ea typeface="宋体" panose="02010600030101010101" pitchFamily="2" charset="-122"/>
              </a:rPr>
              <a:t>A common use of </a:t>
            </a:r>
            <a:r>
              <a:rPr lang="en-US" altLang="zh-CN" i="1" dirty="0" err="1">
                <a:solidFill>
                  <a:srgbClr val="CC0000"/>
                </a:solidFill>
                <a:ea typeface="宋体" panose="02010600030101010101" pitchFamily="2" charset="-122"/>
              </a:rPr>
              <a:t>awk</a:t>
            </a:r>
            <a:r>
              <a:rPr lang="en-US" altLang="zh-CN" dirty="0">
                <a:ea typeface="宋体" panose="02010600030101010101" pitchFamily="2" charset="-122"/>
              </a:rPr>
              <a:t> is to process input files by formatting them, and then output the results in the chosen form.</a:t>
            </a:r>
            <a:endParaRPr lang="en-US" altLang="en-US" dirty="0"/>
          </a:p>
        </p:txBody>
      </p:sp>
      <p:sp>
        <p:nvSpPr>
          <p:cNvPr id="114692" name="Slide Number Placeholder 1">
            <a:extLst>
              <a:ext uri="{FF2B5EF4-FFF2-40B4-BE49-F238E27FC236}">
                <a16:creationId xmlns:a16="http://schemas.microsoft.com/office/drawing/2014/main" id="{4BA37CFC-044E-4420-81A7-96A574FED24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49C0A02-7030-403F-859A-C5AE805A4E61}" type="slidenum">
              <a:rPr lang="en-US" altLang="en-US" sz="900">
                <a:solidFill>
                  <a:schemeClr val="bg2"/>
                </a:solidFill>
                <a:latin typeface="Arial" panose="020B0604020202020204" pitchFamily="34" charset="0"/>
              </a:rPr>
              <a:pPr/>
              <a:t>95</a:t>
            </a:fld>
            <a:endParaRPr lang="en-US" altLang="en-US" sz="900">
              <a:solidFill>
                <a:schemeClr val="bg2"/>
              </a:solidFill>
              <a:latin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B8E343B4-C855-421D-A91E-168932A95070}"/>
              </a:ext>
            </a:extLst>
          </p:cNvPr>
          <p:cNvSpPr>
            <a:spLocks noGrp="1"/>
          </p:cNvSpPr>
          <p:nvPr>
            <p:ph type="title"/>
          </p:nvPr>
        </p:nvSpPr>
        <p:spPr>
          <a:xfrm>
            <a:off x="457200" y="152400"/>
            <a:ext cx="6553200" cy="758825"/>
          </a:xfrm>
        </p:spPr>
        <p:txBody>
          <a:bodyPr anchor="b"/>
          <a:lstStyle/>
          <a:p>
            <a:pPr eaLnBrk="1" hangingPunct="1"/>
            <a:r>
              <a:rPr lang="en-US" altLang="en-US"/>
              <a:t>Awk</a:t>
            </a:r>
          </a:p>
        </p:txBody>
      </p:sp>
      <p:sp>
        <p:nvSpPr>
          <p:cNvPr id="109572" name="Content Placeholder 2">
            <a:extLst>
              <a:ext uri="{FF2B5EF4-FFF2-40B4-BE49-F238E27FC236}">
                <a16:creationId xmlns:a16="http://schemas.microsoft.com/office/drawing/2014/main" id="{1EA5F281-DA0A-4DC9-BBDC-4426BFEB4AFA}"/>
              </a:ext>
            </a:extLst>
          </p:cNvPr>
          <p:cNvSpPr>
            <a:spLocks noGrp="1"/>
          </p:cNvSpPr>
          <p:nvPr>
            <p:ph idx="1"/>
          </p:nvPr>
        </p:nvSpPr>
        <p:spPr/>
        <p:txBody>
          <a:bodyPr lIns="91440" rIns="91440"/>
          <a:lstStyle/>
          <a:p>
            <a:pPr eaLnBrk="1" hangingPunct="1">
              <a:lnSpc>
                <a:spcPct val="80000"/>
              </a:lnSpc>
              <a:spcBef>
                <a:spcPct val="40000"/>
              </a:spcBef>
              <a:defRPr/>
            </a:pPr>
            <a:r>
              <a:rPr lang="en-US" altLang="zh-CN" sz="2400">
                <a:ea typeface="宋体" panose="02010600030101010101" pitchFamily="2" charset="-122"/>
              </a:rPr>
              <a:t>A sample data file named </a:t>
            </a:r>
            <a:r>
              <a:rPr lang="en-US" altLang="zh-CN" sz="2400">
                <a:solidFill>
                  <a:srgbClr val="CC0000"/>
                </a:solidFill>
                <a:ea typeface="宋体" panose="02010600030101010101" pitchFamily="2" charset="-122"/>
              </a:rPr>
              <a:t>countries</a:t>
            </a:r>
          </a:p>
          <a:p>
            <a:pPr eaLnBrk="1" hangingPunct="1">
              <a:lnSpc>
                <a:spcPct val="80000"/>
              </a:lnSpc>
              <a:spcBef>
                <a:spcPct val="40000"/>
              </a:spcBef>
              <a:buFontTx/>
              <a:buNone/>
              <a:defRPr/>
            </a:pPr>
            <a:r>
              <a:rPr lang="en-US" altLang="zh-CN" sz="2400">
                <a:ea typeface="宋体" panose="02010600030101010101" pitchFamily="2" charset="-122"/>
              </a:rPr>
              <a:t>		Canada:3852:25:North America</a:t>
            </a:r>
            <a:br>
              <a:rPr lang="en-US" altLang="zh-CN" sz="2400">
                <a:ea typeface="宋体" panose="02010600030101010101" pitchFamily="2" charset="-122"/>
              </a:rPr>
            </a:br>
            <a:r>
              <a:rPr lang="en-US" altLang="zh-CN" sz="2400">
                <a:ea typeface="宋体" panose="02010600030101010101" pitchFamily="2" charset="-122"/>
              </a:rPr>
              <a:t>	USA:3615:237:North America</a:t>
            </a:r>
            <a:br>
              <a:rPr lang="en-US" altLang="zh-CN" sz="2400">
                <a:ea typeface="宋体" panose="02010600030101010101" pitchFamily="2" charset="-122"/>
              </a:rPr>
            </a:br>
            <a:r>
              <a:rPr lang="en-US" altLang="zh-CN" sz="2400">
                <a:ea typeface="宋体" panose="02010600030101010101" pitchFamily="2" charset="-122"/>
              </a:rPr>
              <a:t>	Brazil:3286:134:South America</a:t>
            </a:r>
            <a:br>
              <a:rPr lang="en-US" altLang="zh-CN" sz="2400">
                <a:ea typeface="宋体" panose="02010600030101010101" pitchFamily="2" charset="-122"/>
              </a:rPr>
            </a:br>
            <a:r>
              <a:rPr lang="en-US" altLang="zh-CN" sz="2400">
                <a:ea typeface="宋体" panose="02010600030101010101" pitchFamily="2" charset="-122"/>
              </a:rPr>
              <a:t>	England:94:56:Europe</a:t>
            </a:r>
            <a:br>
              <a:rPr lang="en-US" altLang="zh-CN" sz="2400">
                <a:ea typeface="宋体" panose="02010600030101010101" pitchFamily="2" charset="-122"/>
              </a:rPr>
            </a:br>
            <a:r>
              <a:rPr lang="en-US" altLang="zh-CN" sz="2400">
                <a:ea typeface="宋体" panose="02010600030101010101" pitchFamily="2" charset="-122"/>
              </a:rPr>
              <a:t>	France:211:55:Europe</a:t>
            </a:r>
            <a:br>
              <a:rPr lang="en-US" altLang="zh-CN" sz="2400">
                <a:ea typeface="宋体" panose="02010600030101010101" pitchFamily="2" charset="-122"/>
              </a:rPr>
            </a:br>
            <a:r>
              <a:rPr lang="en-US" altLang="zh-CN" sz="2400">
                <a:ea typeface="宋体" panose="02010600030101010101" pitchFamily="2" charset="-122"/>
              </a:rPr>
              <a:t>	Japan:144:120:Asia</a:t>
            </a:r>
            <a:br>
              <a:rPr lang="en-US" altLang="zh-CN" sz="2400">
                <a:ea typeface="宋体" panose="02010600030101010101" pitchFamily="2" charset="-122"/>
              </a:rPr>
            </a:br>
            <a:r>
              <a:rPr lang="en-US" altLang="zh-CN" sz="2400">
                <a:ea typeface="宋体" panose="02010600030101010101" pitchFamily="2" charset="-122"/>
              </a:rPr>
              <a:t>	Mexico:762:78:North America</a:t>
            </a:r>
            <a:br>
              <a:rPr lang="en-US" altLang="zh-CN" sz="2400">
                <a:ea typeface="宋体" panose="02010600030101010101" pitchFamily="2" charset="-122"/>
              </a:rPr>
            </a:br>
            <a:r>
              <a:rPr lang="en-US" altLang="zh-CN" sz="2400">
                <a:ea typeface="宋体" panose="02010600030101010101" pitchFamily="2" charset="-122"/>
              </a:rPr>
              <a:t>	China:3705:1032:Asia</a:t>
            </a:r>
            <a:br>
              <a:rPr lang="en-US" altLang="zh-CN" sz="2400">
                <a:ea typeface="宋体" panose="02010600030101010101" pitchFamily="2" charset="-122"/>
              </a:rPr>
            </a:br>
            <a:r>
              <a:rPr lang="en-US" altLang="zh-CN" sz="2400">
                <a:ea typeface="宋体" panose="02010600030101010101" pitchFamily="2" charset="-122"/>
              </a:rPr>
              <a:t>	India:1267:746:Asia </a:t>
            </a:r>
          </a:p>
          <a:p>
            <a:pPr eaLnBrk="1" hangingPunct="1">
              <a:lnSpc>
                <a:spcPct val="80000"/>
              </a:lnSpc>
              <a:spcBef>
                <a:spcPct val="40000"/>
              </a:spcBef>
              <a:defRPr/>
            </a:pPr>
            <a:r>
              <a:rPr lang="en-US" altLang="zh-CN" sz="2400">
                <a:ea typeface="宋体" panose="02010600030101010101" pitchFamily="2" charset="-122"/>
              </a:rPr>
              <a:t>country name, area (km^2), population density(10^6/km^2), continent</a:t>
            </a:r>
          </a:p>
          <a:p>
            <a:pPr eaLnBrk="1" hangingPunct="1">
              <a:defRPr/>
            </a:pPr>
            <a:endParaRPr lang="en-US" altLang="en-US" sz="2400"/>
          </a:p>
        </p:txBody>
      </p:sp>
      <p:sp>
        <p:nvSpPr>
          <p:cNvPr id="115716" name="Slide Number Placeholder 1">
            <a:extLst>
              <a:ext uri="{FF2B5EF4-FFF2-40B4-BE49-F238E27FC236}">
                <a16:creationId xmlns:a16="http://schemas.microsoft.com/office/drawing/2014/main" id="{6748F7E1-76EA-44CC-8122-3A49A07D706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BB1471AA-2E44-444A-8C92-F5CDA4BED15D}" type="slidenum">
              <a:rPr lang="en-US" altLang="en-US" sz="900">
                <a:solidFill>
                  <a:schemeClr val="bg2"/>
                </a:solidFill>
                <a:latin typeface="Arial" panose="020B0604020202020204" pitchFamily="34" charset="0"/>
              </a:rPr>
              <a:pPr/>
              <a:t>96</a:t>
            </a:fld>
            <a:endParaRPr lang="en-US" altLang="en-US" sz="900">
              <a:solidFill>
                <a:schemeClr val="bg2"/>
              </a:solidFill>
              <a:latin typeface="Arial"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1CFF09AD-DF7A-4260-9AB3-8D332212D923}"/>
              </a:ext>
            </a:extLst>
          </p:cNvPr>
          <p:cNvSpPr>
            <a:spLocks noGrp="1"/>
          </p:cNvSpPr>
          <p:nvPr>
            <p:ph type="title"/>
          </p:nvPr>
        </p:nvSpPr>
        <p:spPr>
          <a:xfrm>
            <a:off x="457200" y="152400"/>
            <a:ext cx="6553200" cy="758825"/>
          </a:xfrm>
        </p:spPr>
        <p:txBody>
          <a:bodyPr anchor="b"/>
          <a:lstStyle/>
          <a:p>
            <a:pPr eaLnBrk="1" hangingPunct="1"/>
            <a:r>
              <a:rPr lang="en-US" altLang="en-US"/>
              <a:t>Awk</a:t>
            </a:r>
          </a:p>
        </p:txBody>
      </p:sp>
      <p:sp>
        <p:nvSpPr>
          <p:cNvPr id="110596" name="Content Placeholder 2">
            <a:extLst>
              <a:ext uri="{FF2B5EF4-FFF2-40B4-BE49-F238E27FC236}">
                <a16:creationId xmlns:a16="http://schemas.microsoft.com/office/drawing/2014/main" id="{82947AB6-DCA4-4CC8-AB9E-697C7914E533}"/>
              </a:ext>
            </a:extLst>
          </p:cNvPr>
          <p:cNvSpPr>
            <a:spLocks noGrp="1"/>
          </p:cNvSpPr>
          <p:nvPr>
            <p:ph idx="1"/>
          </p:nvPr>
        </p:nvSpPr>
        <p:spPr/>
        <p:txBody>
          <a:bodyPr lIns="91440" rIns="91440"/>
          <a:lstStyle/>
          <a:p>
            <a:pPr eaLnBrk="1" hangingPunct="1">
              <a:lnSpc>
                <a:spcPct val="80000"/>
              </a:lnSpc>
              <a:spcBef>
                <a:spcPct val="40000"/>
              </a:spcBef>
              <a:buFontTx/>
              <a:buNone/>
              <a:defRPr/>
            </a:pPr>
            <a:r>
              <a:rPr lang="en-US" altLang="zh-CN" sz="2000">
                <a:solidFill>
                  <a:srgbClr val="CC0000"/>
                </a:solidFill>
                <a:ea typeface="宋体" panose="02010600030101010101" pitchFamily="2" charset="-122"/>
              </a:rPr>
              <a:t>awk -F: '{ printf "%-10s \t%d \t%d \t%15s \n",$1,$2,$3,$4 }' countries</a:t>
            </a:r>
          </a:p>
          <a:p>
            <a:pPr eaLnBrk="1" hangingPunct="1">
              <a:lnSpc>
                <a:spcPct val="80000"/>
              </a:lnSpc>
              <a:spcBef>
                <a:spcPct val="40000"/>
              </a:spcBef>
              <a:buFontTx/>
              <a:buNone/>
              <a:defRPr/>
            </a:pPr>
            <a:endParaRPr lang="en-US" altLang="zh-CN" sz="2000">
              <a:ea typeface="宋体" panose="02010600030101010101" pitchFamily="2" charset="-122"/>
            </a:endParaRPr>
          </a:p>
          <a:p>
            <a:pPr eaLnBrk="1" hangingPunct="1">
              <a:lnSpc>
                <a:spcPct val="80000"/>
              </a:lnSpc>
              <a:spcBef>
                <a:spcPct val="40000"/>
              </a:spcBef>
              <a:buFontTx/>
              <a:buNone/>
              <a:defRPr/>
            </a:pPr>
            <a:r>
              <a:rPr lang="en-US" altLang="zh-CN" sz="2000">
                <a:ea typeface="宋体" panose="02010600030101010101" pitchFamily="2" charset="-122"/>
              </a:rPr>
              <a:t>Outputs:</a:t>
            </a:r>
          </a:p>
          <a:p>
            <a:pPr eaLnBrk="1" hangingPunct="1">
              <a:lnSpc>
                <a:spcPct val="80000"/>
              </a:lnSpc>
              <a:buFontTx/>
              <a:buNone/>
              <a:defRPr/>
            </a:pPr>
            <a:r>
              <a:rPr lang="en-US" altLang="zh-CN" sz="2000">
                <a:ea typeface="宋体" panose="02010600030101010101" pitchFamily="2" charset="-122"/>
              </a:rPr>
              <a:t>Canada          3852    25         North America </a:t>
            </a:r>
          </a:p>
          <a:p>
            <a:pPr eaLnBrk="1" hangingPunct="1">
              <a:lnSpc>
                <a:spcPct val="80000"/>
              </a:lnSpc>
              <a:buFontTx/>
              <a:buNone/>
              <a:defRPr/>
            </a:pPr>
            <a:r>
              <a:rPr lang="en-US" altLang="zh-CN" sz="2000">
                <a:ea typeface="宋体" panose="02010600030101010101" pitchFamily="2" charset="-122"/>
              </a:rPr>
              <a:t>USA               3615    237       North America </a:t>
            </a:r>
          </a:p>
          <a:p>
            <a:pPr eaLnBrk="1" hangingPunct="1">
              <a:lnSpc>
                <a:spcPct val="80000"/>
              </a:lnSpc>
              <a:buFontTx/>
              <a:buNone/>
              <a:defRPr/>
            </a:pPr>
            <a:r>
              <a:rPr lang="en-US" altLang="zh-CN" sz="2000">
                <a:ea typeface="宋体" panose="02010600030101010101" pitchFamily="2" charset="-122"/>
              </a:rPr>
              <a:t>Brazil            3286     134       South America </a:t>
            </a:r>
          </a:p>
          <a:p>
            <a:pPr eaLnBrk="1" hangingPunct="1">
              <a:lnSpc>
                <a:spcPct val="80000"/>
              </a:lnSpc>
              <a:buFontTx/>
              <a:buNone/>
              <a:defRPr/>
            </a:pPr>
            <a:r>
              <a:rPr lang="en-US" altLang="zh-CN" sz="2000">
                <a:ea typeface="宋体" panose="02010600030101010101" pitchFamily="2" charset="-122"/>
              </a:rPr>
              <a:t>England        94         56         Europe </a:t>
            </a:r>
          </a:p>
          <a:p>
            <a:pPr eaLnBrk="1" hangingPunct="1">
              <a:lnSpc>
                <a:spcPct val="80000"/>
              </a:lnSpc>
              <a:buFontTx/>
              <a:buNone/>
              <a:defRPr/>
            </a:pPr>
            <a:r>
              <a:rPr lang="en-US" altLang="zh-CN" sz="2000">
                <a:ea typeface="宋体" panose="02010600030101010101" pitchFamily="2" charset="-122"/>
              </a:rPr>
              <a:t>France          211       55         Europe </a:t>
            </a:r>
          </a:p>
          <a:p>
            <a:pPr eaLnBrk="1" hangingPunct="1">
              <a:lnSpc>
                <a:spcPct val="80000"/>
              </a:lnSpc>
              <a:buFontTx/>
              <a:buNone/>
              <a:defRPr/>
            </a:pPr>
            <a:r>
              <a:rPr lang="en-US" altLang="zh-CN" sz="2000">
                <a:ea typeface="宋体" panose="02010600030101010101" pitchFamily="2" charset="-122"/>
              </a:rPr>
              <a:t>Japan            144       120       Asia </a:t>
            </a:r>
          </a:p>
          <a:p>
            <a:pPr eaLnBrk="1" hangingPunct="1">
              <a:lnSpc>
                <a:spcPct val="80000"/>
              </a:lnSpc>
              <a:buFontTx/>
              <a:buNone/>
              <a:defRPr/>
            </a:pPr>
            <a:r>
              <a:rPr lang="en-US" altLang="zh-CN" sz="2000">
                <a:ea typeface="宋体" panose="02010600030101010101" pitchFamily="2" charset="-122"/>
              </a:rPr>
              <a:t>Mexico          762       78         North America </a:t>
            </a:r>
          </a:p>
          <a:p>
            <a:pPr eaLnBrk="1" hangingPunct="1">
              <a:lnSpc>
                <a:spcPct val="80000"/>
              </a:lnSpc>
              <a:buFontTx/>
              <a:buNone/>
              <a:defRPr/>
            </a:pPr>
            <a:r>
              <a:rPr lang="en-US" altLang="zh-CN" sz="2000">
                <a:ea typeface="宋体" panose="02010600030101010101" pitchFamily="2" charset="-122"/>
              </a:rPr>
              <a:t>China            3705     1032     Asia </a:t>
            </a:r>
          </a:p>
          <a:p>
            <a:pPr eaLnBrk="1" hangingPunct="1">
              <a:lnSpc>
                <a:spcPct val="80000"/>
              </a:lnSpc>
              <a:buFontTx/>
              <a:buNone/>
              <a:defRPr/>
            </a:pPr>
            <a:r>
              <a:rPr lang="en-US" altLang="zh-CN" sz="2000">
                <a:ea typeface="宋体" panose="02010600030101010101" pitchFamily="2" charset="-122"/>
              </a:rPr>
              <a:t>India             1267     746       Asia</a:t>
            </a:r>
            <a:endParaRPr lang="en-US" altLang="en-US" sz="2000"/>
          </a:p>
        </p:txBody>
      </p:sp>
      <p:sp>
        <p:nvSpPr>
          <p:cNvPr id="116740" name="Slide Number Placeholder 1">
            <a:extLst>
              <a:ext uri="{FF2B5EF4-FFF2-40B4-BE49-F238E27FC236}">
                <a16:creationId xmlns:a16="http://schemas.microsoft.com/office/drawing/2014/main" id="{0C41D5E3-CF8C-4FF2-9FB6-647730065C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41386F7D-7F38-4501-A740-E432615649C8}" type="slidenum">
              <a:rPr lang="en-US" altLang="en-US" sz="900">
                <a:solidFill>
                  <a:schemeClr val="bg2"/>
                </a:solidFill>
                <a:latin typeface="Arial" panose="020B0604020202020204" pitchFamily="34" charset="0"/>
              </a:rPr>
              <a:pPr/>
              <a:t>97</a:t>
            </a:fld>
            <a:endParaRPr lang="en-US" altLang="en-US" sz="900">
              <a:solidFill>
                <a:schemeClr val="bg2"/>
              </a:solidFill>
              <a:latin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28794966-45F2-450D-9C04-6E86C43E5F81}"/>
              </a:ext>
            </a:extLst>
          </p:cNvPr>
          <p:cNvSpPr>
            <a:spLocks noGrp="1"/>
          </p:cNvSpPr>
          <p:nvPr>
            <p:ph type="title"/>
          </p:nvPr>
        </p:nvSpPr>
        <p:spPr>
          <a:xfrm>
            <a:off x="457200" y="152400"/>
            <a:ext cx="6553200" cy="758825"/>
          </a:xfrm>
        </p:spPr>
        <p:txBody>
          <a:bodyPr anchor="b"/>
          <a:lstStyle/>
          <a:p>
            <a:pPr eaLnBrk="1" hangingPunct="1"/>
            <a:r>
              <a:rPr lang="en-US" altLang="zh-CN">
                <a:solidFill>
                  <a:schemeClr val="tx1"/>
                </a:solidFill>
                <a:ea typeface="宋体" panose="02010600030101010101" pitchFamily="2" charset="-122"/>
              </a:rPr>
              <a:t>Some build-in Variables</a:t>
            </a:r>
            <a:endParaRPr lang="en-US" altLang="en-US">
              <a:solidFill>
                <a:schemeClr val="tx1"/>
              </a:solidFill>
            </a:endParaRPr>
          </a:p>
        </p:txBody>
      </p:sp>
      <p:sp>
        <p:nvSpPr>
          <p:cNvPr id="111620" name="Content Placeholder 2">
            <a:extLst>
              <a:ext uri="{FF2B5EF4-FFF2-40B4-BE49-F238E27FC236}">
                <a16:creationId xmlns:a16="http://schemas.microsoft.com/office/drawing/2014/main" id="{81AEF6E5-E473-4D0D-95D5-503E6B4C7F17}"/>
              </a:ext>
            </a:extLst>
          </p:cNvPr>
          <p:cNvSpPr>
            <a:spLocks noGrp="1"/>
          </p:cNvSpPr>
          <p:nvPr>
            <p:ph idx="1"/>
          </p:nvPr>
        </p:nvSpPr>
        <p:spPr/>
        <p:txBody>
          <a:bodyPr lIns="91440" rIns="91440"/>
          <a:lstStyle/>
          <a:p>
            <a:pPr eaLnBrk="1" hangingPunct="1">
              <a:defRPr/>
            </a:pPr>
            <a:r>
              <a:rPr lang="en-US" altLang="zh-CN" sz="2400">
                <a:solidFill>
                  <a:srgbClr val="CC0000"/>
                </a:solidFill>
                <a:ea typeface="宋体" panose="02010600030101010101" pitchFamily="2" charset="-122"/>
              </a:rPr>
              <a:t>NF</a:t>
            </a:r>
            <a:r>
              <a:rPr lang="en-US" altLang="zh-CN" sz="2400">
                <a:ea typeface="宋体" panose="02010600030101010101" pitchFamily="2" charset="-122"/>
              </a:rPr>
              <a:t> - Number of fields in current record</a:t>
            </a:r>
          </a:p>
          <a:p>
            <a:pPr eaLnBrk="1" hangingPunct="1">
              <a:defRPr/>
            </a:pPr>
            <a:r>
              <a:rPr lang="en-US" altLang="zh-CN" sz="2400">
                <a:solidFill>
                  <a:srgbClr val="CC0000"/>
                </a:solidFill>
                <a:ea typeface="宋体" panose="02010600030101010101" pitchFamily="2" charset="-122"/>
              </a:rPr>
              <a:t>$NF</a:t>
            </a:r>
            <a:r>
              <a:rPr lang="en-US" altLang="zh-CN" sz="2400">
                <a:ea typeface="宋体" panose="02010600030101010101" pitchFamily="2" charset="-122"/>
              </a:rPr>
              <a:t> - Last field of current record</a:t>
            </a:r>
          </a:p>
          <a:p>
            <a:pPr eaLnBrk="1" hangingPunct="1">
              <a:defRPr/>
            </a:pPr>
            <a:r>
              <a:rPr lang="en-US" altLang="zh-CN" sz="2400">
                <a:solidFill>
                  <a:srgbClr val="CC0000"/>
                </a:solidFill>
                <a:ea typeface="宋体" panose="02010600030101010101" pitchFamily="2" charset="-122"/>
              </a:rPr>
              <a:t>NR</a:t>
            </a:r>
            <a:r>
              <a:rPr lang="en-US" altLang="zh-CN" sz="2400">
                <a:ea typeface="宋体" panose="02010600030101010101" pitchFamily="2" charset="-122"/>
              </a:rPr>
              <a:t> - Number of records processed so far</a:t>
            </a:r>
          </a:p>
          <a:p>
            <a:pPr eaLnBrk="1" hangingPunct="1">
              <a:defRPr/>
            </a:pPr>
            <a:r>
              <a:rPr lang="en-US" altLang="zh-CN" sz="2400">
                <a:solidFill>
                  <a:srgbClr val="CC0000"/>
                </a:solidFill>
                <a:ea typeface="宋体" panose="02010600030101010101" pitchFamily="2" charset="-122"/>
              </a:rPr>
              <a:t>FILENAME</a:t>
            </a:r>
            <a:r>
              <a:rPr lang="en-US" altLang="zh-CN" sz="2400">
                <a:ea typeface="宋体" panose="02010600030101010101" pitchFamily="2" charset="-122"/>
              </a:rPr>
              <a:t> - name of current input file</a:t>
            </a:r>
          </a:p>
          <a:p>
            <a:pPr eaLnBrk="1" hangingPunct="1">
              <a:defRPr/>
            </a:pPr>
            <a:r>
              <a:rPr lang="en-US" altLang="zh-CN" sz="2400">
                <a:solidFill>
                  <a:srgbClr val="CC0000"/>
                </a:solidFill>
                <a:ea typeface="宋体" panose="02010600030101010101" pitchFamily="2" charset="-122"/>
              </a:rPr>
              <a:t>FS</a:t>
            </a:r>
            <a:r>
              <a:rPr lang="en-US" altLang="zh-CN" sz="2400">
                <a:ea typeface="宋体" panose="02010600030101010101" pitchFamily="2" charset="-122"/>
              </a:rPr>
              <a:t> - Field separator, space or TAB by default</a:t>
            </a:r>
          </a:p>
          <a:p>
            <a:pPr eaLnBrk="1" hangingPunct="1">
              <a:defRPr/>
            </a:pPr>
            <a:r>
              <a:rPr lang="en-US" altLang="zh-CN" sz="2400">
                <a:solidFill>
                  <a:srgbClr val="CC0000"/>
                </a:solidFill>
                <a:ea typeface="宋体" panose="02010600030101010101" pitchFamily="2" charset="-122"/>
              </a:rPr>
              <a:t>$0</a:t>
            </a:r>
            <a:r>
              <a:rPr lang="en-US" altLang="zh-CN" sz="2400">
                <a:ea typeface="宋体" panose="02010600030101010101" pitchFamily="2" charset="-122"/>
              </a:rPr>
              <a:t>	- Entire line</a:t>
            </a:r>
          </a:p>
          <a:p>
            <a:pPr eaLnBrk="1" hangingPunct="1">
              <a:defRPr/>
            </a:pPr>
            <a:r>
              <a:rPr lang="en-US" altLang="zh-CN" sz="2400">
                <a:solidFill>
                  <a:srgbClr val="CC0000"/>
                </a:solidFill>
                <a:ea typeface="宋体" panose="02010600030101010101" pitchFamily="2" charset="-122"/>
              </a:rPr>
              <a:t>$1, $2, …, $</a:t>
            </a:r>
            <a:r>
              <a:rPr lang="en-US" altLang="zh-CN" sz="2400" i="1">
                <a:solidFill>
                  <a:srgbClr val="CC0000"/>
                </a:solidFill>
                <a:ea typeface="宋体" panose="02010600030101010101" pitchFamily="2" charset="-122"/>
              </a:rPr>
              <a:t>n</a:t>
            </a:r>
            <a:r>
              <a:rPr lang="en-US" altLang="zh-CN" sz="2400">
                <a:ea typeface="宋体" panose="02010600030101010101" pitchFamily="2" charset="-122"/>
              </a:rPr>
              <a:t>	- Field 1, 2, …, </a:t>
            </a:r>
            <a:r>
              <a:rPr lang="en-US" altLang="zh-CN" sz="2400" i="1">
                <a:ea typeface="宋体" panose="02010600030101010101" pitchFamily="2" charset="-122"/>
              </a:rPr>
              <a:t>n</a:t>
            </a:r>
          </a:p>
          <a:p>
            <a:pPr eaLnBrk="1" hangingPunct="1">
              <a:defRPr/>
            </a:pPr>
            <a:endParaRPr lang="en-US" altLang="en-US" sz="2400"/>
          </a:p>
        </p:txBody>
      </p:sp>
      <p:sp>
        <p:nvSpPr>
          <p:cNvPr id="117764" name="Slide Number Placeholder 1">
            <a:extLst>
              <a:ext uri="{FF2B5EF4-FFF2-40B4-BE49-F238E27FC236}">
                <a16:creationId xmlns:a16="http://schemas.microsoft.com/office/drawing/2014/main" id="{89A880AE-85CF-4FF4-9953-B4E6308A68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57E17DF5-C169-4265-9BCF-67281F332A82}" type="slidenum">
              <a:rPr lang="en-US" altLang="en-US" sz="900">
                <a:solidFill>
                  <a:schemeClr val="bg2"/>
                </a:solidFill>
                <a:latin typeface="Arial" panose="020B0604020202020204" pitchFamily="34" charset="0"/>
              </a:rPr>
              <a:pPr/>
              <a:t>98</a:t>
            </a:fld>
            <a:endParaRPr lang="en-US" altLang="en-US" sz="900">
              <a:solidFill>
                <a:schemeClr val="bg2"/>
              </a:solidFill>
              <a:latin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C4DB130A-E0B8-4186-9304-1D1C876919E7}"/>
              </a:ext>
            </a:extLst>
          </p:cNvPr>
          <p:cNvSpPr>
            <a:spLocks noGrp="1"/>
          </p:cNvSpPr>
          <p:nvPr>
            <p:ph type="title"/>
          </p:nvPr>
        </p:nvSpPr>
        <p:spPr>
          <a:xfrm>
            <a:off x="457200" y="152400"/>
            <a:ext cx="6553200" cy="758825"/>
          </a:xfrm>
        </p:spPr>
        <p:txBody>
          <a:bodyPr anchor="b"/>
          <a:lstStyle/>
          <a:p>
            <a:pPr eaLnBrk="1" hangingPunct="1"/>
            <a:r>
              <a:rPr lang="en-US" altLang="zh-CN">
                <a:solidFill>
                  <a:schemeClr val="tx1"/>
                </a:solidFill>
                <a:ea typeface="宋体" panose="02010600030101010101" pitchFamily="2" charset="-122"/>
              </a:rPr>
              <a:t>printf examples</a:t>
            </a:r>
            <a:endParaRPr lang="en-US" altLang="en-US">
              <a:solidFill>
                <a:schemeClr val="tx1"/>
              </a:solidFill>
            </a:endParaRPr>
          </a:p>
        </p:txBody>
      </p:sp>
      <p:sp>
        <p:nvSpPr>
          <p:cNvPr id="112644" name="Content Placeholder 2">
            <a:extLst>
              <a:ext uri="{FF2B5EF4-FFF2-40B4-BE49-F238E27FC236}">
                <a16:creationId xmlns:a16="http://schemas.microsoft.com/office/drawing/2014/main" id="{D291F12A-2EF9-4E5D-BBF0-6D4661C064B7}"/>
              </a:ext>
            </a:extLst>
          </p:cNvPr>
          <p:cNvSpPr>
            <a:spLocks noGrp="1"/>
          </p:cNvSpPr>
          <p:nvPr>
            <p:ph idx="1"/>
          </p:nvPr>
        </p:nvSpPr>
        <p:spPr/>
        <p:txBody>
          <a:bodyPr lIns="91440" rIns="91440"/>
          <a:lstStyle/>
          <a:p>
            <a:pPr eaLnBrk="1" hangingPunct="1">
              <a:buFontTx/>
              <a:buNone/>
              <a:defRPr/>
            </a:pPr>
            <a:r>
              <a:rPr lang="en-US" altLang="zh-CN" sz="2400" dirty="0" err="1">
                <a:solidFill>
                  <a:srgbClr val="CC0000"/>
                </a:solidFill>
                <a:ea typeface="宋体" panose="02010600030101010101" pitchFamily="2" charset="-122"/>
              </a:rPr>
              <a:t>printf</a:t>
            </a:r>
            <a:r>
              <a:rPr lang="en-US" altLang="zh-CN" sz="2400" dirty="0">
                <a:ea typeface="宋体" panose="02010600030101010101" pitchFamily="2" charset="-122"/>
              </a:rPr>
              <a:t> syntax:</a:t>
            </a:r>
          </a:p>
          <a:p>
            <a:pPr eaLnBrk="1" hangingPunct="1">
              <a:buFontTx/>
              <a:buNone/>
              <a:defRPr/>
            </a:pPr>
            <a:r>
              <a:rPr lang="en-US" altLang="zh-CN" sz="2400" dirty="0" err="1">
                <a:solidFill>
                  <a:srgbClr val="CC0000"/>
                </a:solidFill>
                <a:ea typeface="宋体" panose="02010600030101010101" pitchFamily="2" charset="-122"/>
              </a:rPr>
              <a:t>printf</a:t>
            </a:r>
            <a:r>
              <a:rPr lang="en-US" altLang="zh-CN" sz="2400" dirty="0">
                <a:solidFill>
                  <a:srgbClr val="CC0000"/>
                </a:solidFill>
                <a:ea typeface="宋体" panose="02010600030101010101" pitchFamily="2" charset="-122"/>
              </a:rPr>
              <a:t> "control-string" arg1, arg2, ... , </a:t>
            </a:r>
            <a:r>
              <a:rPr lang="en-US" altLang="zh-CN" sz="2400" dirty="0" err="1">
                <a:solidFill>
                  <a:srgbClr val="CC0000"/>
                </a:solidFill>
                <a:ea typeface="宋体" panose="02010600030101010101" pitchFamily="2" charset="-122"/>
              </a:rPr>
              <a:t>argn</a:t>
            </a:r>
            <a:endParaRPr lang="en-US" altLang="zh-CN" sz="2400" dirty="0">
              <a:solidFill>
                <a:srgbClr val="CC0000"/>
              </a:solidFill>
              <a:ea typeface="宋体" panose="02010600030101010101" pitchFamily="2" charset="-122"/>
            </a:endParaRPr>
          </a:p>
          <a:p>
            <a:pPr eaLnBrk="1" hangingPunct="1">
              <a:lnSpc>
                <a:spcPct val="90000"/>
              </a:lnSpc>
              <a:defRPr/>
            </a:pPr>
            <a:endParaRPr lang="en-US" altLang="zh-CN" sz="2400" dirty="0">
              <a:ea typeface="宋体" panose="02010600030101010101" pitchFamily="2" charset="-122"/>
            </a:endParaRPr>
          </a:p>
          <a:p>
            <a:pPr eaLnBrk="1" hangingPunct="1">
              <a:lnSpc>
                <a:spcPct val="90000"/>
              </a:lnSpc>
              <a:defRPr/>
            </a:pPr>
            <a:r>
              <a:rPr lang="en-US" altLang="zh-CN" sz="2400" dirty="0" err="1">
                <a:ea typeface="宋体" panose="02010600030101010101" pitchFamily="2" charset="-122"/>
              </a:rPr>
              <a:t>printf</a:t>
            </a:r>
            <a:r>
              <a:rPr lang="en-US" altLang="zh-CN" sz="2400" dirty="0">
                <a:ea typeface="宋体" panose="02010600030101010101" pitchFamily="2" charset="-122"/>
              </a:rPr>
              <a:t> “I have %d %s\n”, </a:t>
            </a:r>
            <a:r>
              <a:rPr lang="en-US" altLang="zh-CN" sz="2400" dirty="0" err="1">
                <a:ea typeface="宋体" panose="02010600030101010101" pitchFamily="2" charset="-122"/>
              </a:rPr>
              <a:t>how_many</a:t>
            </a:r>
            <a:r>
              <a:rPr lang="en-US" altLang="zh-CN" sz="2400" dirty="0">
                <a:ea typeface="宋体" panose="02010600030101010101" pitchFamily="2" charset="-122"/>
              </a:rPr>
              <a:t>, </a:t>
            </a:r>
            <a:r>
              <a:rPr lang="en-US" altLang="zh-CN" sz="2400" dirty="0" err="1">
                <a:ea typeface="宋体" panose="02010600030101010101" pitchFamily="2" charset="-122"/>
              </a:rPr>
              <a:t>animal_type</a:t>
            </a:r>
            <a:endParaRPr lang="en-US" altLang="zh-CN" sz="2400" dirty="0">
              <a:ea typeface="宋体" panose="02010600030101010101" pitchFamily="2" charset="-122"/>
            </a:endParaRPr>
          </a:p>
          <a:p>
            <a:pPr eaLnBrk="1" hangingPunct="1">
              <a:lnSpc>
                <a:spcPct val="90000"/>
              </a:lnSpc>
              <a:defRPr/>
            </a:pPr>
            <a:endParaRPr lang="en-US" altLang="zh-CN" sz="2400" dirty="0">
              <a:ea typeface="宋体" panose="02010600030101010101" pitchFamily="2" charset="-122"/>
            </a:endParaRPr>
          </a:p>
          <a:p>
            <a:pPr eaLnBrk="1" hangingPunct="1">
              <a:lnSpc>
                <a:spcPct val="90000"/>
              </a:lnSpc>
              <a:defRPr/>
            </a:pPr>
            <a:r>
              <a:rPr lang="en-US" altLang="zh-CN" sz="2400" dirty="0" err="1">
                <a:ea typeface="宋体" panose="02010600030101010101" pitchFamily="2" charset="-122"/>
              </a:rPr>
              <a:t>printf</a:t>
            </a:r>
            <a:r>
              <a:rPr lang="en-US" altLang="zh-CN" sz="2400" dirty="0">
                <a:ea typeface="宋体" panose="02010600030101010101" pitchFamily="2" charset="-122"/>
              </a:rPr>
              <a:t> “%10s %-4.2f %-6d\n”, name, </a:t>
            </a:r>
            <a:r>
              <a:rPr lang="en-US" altLang="zh-CN" sz="2400" dirty="0" err="1">
                <a:ea typeface="宋体" panose="02010600030101010101" pitchFamily="2" charset="-122"/>
              </a:rPr>
              <a:t>interest_rate</a:t>
            </a:r>
            <a:r>
              <a:rPr lang="en-US" altLang="zh-CN" sz="2400" dirty="0">
                <a:ea typeface="宋体" panose="02010600030101010101" pitchFamily="2" charset="-122"/>
              </a:rPr>
              <a:t>, </a:t>
            </a:r>
            <a:r>
              <a:rPr lang="en-US" altLang="zh-CN" sz="2400" dirty="0" err="1">
                <a:ea typeface="宋体" panose="02010600030101010101" pitchFamily="2" charset="-122"/>
              </a:rPr>
              <a:t>account_number</a:t>
            </a:r>
            <a:endParaRPr lang="en-US" altLang="zh-CN" sz="2400" dirty="0">
              <a:ea typeface="宋体" panose="02010600030101010101" pitchFamily="2" charset="-122"/>
            </a:endParaRPr>
          </a:p>
          <a:p>
            <a:pPr eaLnBrk="1" hangingPunct="1">
              <a:lnSpc>
                <a:spcPct val="90000"/>
              </a:lnSpc>
              <a:defRPr/>
            </a:pPr>
            <a:endParaRPr lang="en-US" altLang="zh-CN" sz="2400" dirty="0">
              <a:ea typeface="宋体" panose="02010600030101010101" pitchFamily="2" charset="-122"/>
            </a:endParaRPr>
          </a:p>
          <a:p>
            <a:pPr eaLnBrk="1" hangingPunct="1">
              <a:lnSpc>
                <a:spcPct val="90000"/>
              </a:lnSpc>
              <a:defRPr/>
            </a:pPr>
            <a:r>
              <a:rPr lang="en-US" altLang="zh-CN" sz="2400" dirty="0" err="1">
                <a:ea typeface="宋体" panose="02010600030101010101" pitchFamily="2" charset="-122"/>
              </a:rPr>
              <a:t>printf</a:t>
            </a:r>
            <a:r>
              <a:rPr lang="en-US" altLang="zh-CN" sz="2400" dirty="0">
                <a:ea typeface="宋体" panose="02010600030101010101" pitchFamily="2" charset="-122"/>
              </a:rPr>
              <a:t> “\</a:t>
            </a:r>
            <a:r>
              <a:rPr lang="en-US" altLang="zh-CN" sz="2400" dirty="0" err="1">
                <a:ea typeface="宋体" panose="02010600030101010101" pitchFamily="2" charset="-122"/>
              </a:rPr>
              <a:t>t%d</a:t>
            </a:r>
            <a:r>
              <a:rPr lang="en-US" altLang="zh-CN" sz="2400" dirty="0">
                <a:ea typeface="宋体" panose="02010600030101010101" pitchFamily="2" charset="-122"/>
              </a:rPr>
              <a:t>\</a:t>
            </a:r>
            <a:r>
              <a:rPr lang="en-US" altLang="zh-CN" sz="2400" dirty="0" err="1">
                <a:ea typeface="宋体" panose="02010600030101010101" pitchFamily="2" charset="-122"/>
              </a:rPr>
              <a:t>t%d</a:t>
            </a:r>
            <a:r>
              <a:rPr lang="en-US" altLang="zh-CN" sz="2400" dirty="0">
                <a:ea typeface="宋体" panose="02010600030101010101" pitchFamily="2" charset="-122"/>
              </a:rPr>
              <a:t>\t%6.2f\</a:t>
            </a:r>
            <a:r>
              <a:rPr lang="en-US" altLang="zh-CN" sz="2400" dirty="0" err="1">
                <a:ea typeface="宋体" panose="02010600030101010101" pitchFamily="2" charset="-122"/>
              </a:rPr>
              <a:t>t%s</a:t>
            </a:r>
            <a:r>
              <a:rPr lang="en-US" altLang="zh-CN" sz="2400" dirty="0">
                <a:ea typeface="宋体" panose="02010600030101010101" pitchFamily="2" charset="-122"/>
              </a:rPr>
              <a:t>\n”, </a:t>
            </a:r>
            <a:r>
              <a:rPr lang="en-US" altLang="zh-CN" sz="2400" dirty="0" err="1">
                <a:ea typeface="宋体" panose="02010600030101010101" pitchFamily="2" charset="-122"/>
              </a:rPr>
              <a:t>id_no</a:t>
            </a:r>
            <a:r>
              <a:rPr lang="en-US" altLang="zh-CN" sz="2400" dirty="0">
                <a:ea typeface="宋体" panose="02010600030101010101" pitchFamily="2" charset="-122"/>
              </a:rPr>
              <a:t>, age, balance, name </a:t>
            </a:r>
          </a:p>
          <a:p>
            <a:pPr eaLnBrk="1" hangingPunct="1">
              <a:defRPr/>
            </a:pPr>
            <a:endParaRPr lang="en-US" altLang="en-US" sz="2400" dirty="0"/>
          </a:p>
        </p:txBody>
      </p:sp>
      <p:sp>
        <p:nvSpPr>
          <p:cNvPr id="118788" name="Slide Number Placeholder 1">
            <a:extLst>
              <a:ext uri="{FF2B5EF4-FFF2-40B4-BE49-F238E27FC236}">
                <a16:creationId xmlns:a16="http://schemas.microsoft.com/office/drawing/2014/main" id="{3103ED5E-5087-4783-9ED9-32AE2F423AC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Book Antiqua" panose="02040602050305030304" pitchFamily="18" charset="0"/>
              </a:defRPr>
            </a:lvl1pPr>
            <a:lvl2pPr marL="742950" indent="-285750">
              <a:defRPr sz="2000">
                <a:solidFill>
                  <a:schemeClr val="tx1"/>
                </a:solidFill>
                <a:latin typeface="Book Antiqua" panose="02040602050305030304" pitchFamily="18" charset="0"/>
              </a:defRPr>
            </a:lvl2pPr>
            <a:lvl3pPr marL="1143000" indent="-228600">
              <a:defRPr sz="2000">
                <a:solidFill>
                  <a:schemeClr val="tx1"/>
                </a:solidFill>
                <a:latin typeface="Book Antiqua" panose="02040602050305030304" pitchFamily="18" charset="0"/>
              </a:defRPr>
            </a:lvl3pPr>
            <a:lvl4pPr marL="1600200" indent="-228600">
              <a:defRPr sz="2000">
                <a:solidFill>
                  <a:schemeClr val="tx1"/>
                </a:solidFill>
                <a:latin typeface="Book Antiqua" panose="02040602050305030304" pitchFamily="18" charset="0"/>
              </a:defRPr>
            </a:lvl4pPr>
            <a:lvl5pPr marL="2057400" indent="-228600">
              <a:defRPr sz="2000">
                <a:solidFill>
                  <a:schemeClr val="tx1"/>
                </a:solidFill>
                <a:latin typeface="Book Antiqua" panose="02040602050305030304" pitchFamily="18" charset="0"/>
              </a:defRPr>
            </a:lvl5pPr>
            <a:lvl6pPr marL="2514600" indent="-228600" eaLnBrk="0" fontAlgn="base" hangingPunct="0">
              <a:spcBef>
                <a:spcPct val="0"/>
              </a:spcBef>
              <a:spcAft>
                <a:spcPct val="0"/>
              </a:spcAft>
              <a:defRPr sz="2000">
                <a:solidFill>
                  <a:schemeClr val="tx1"/>
                </a:solidFill>
                <a:latin typeface="Book Antiqua" panose="02040602050305030304" pitchFamily="18" charset="0"/>
              </a:defRPr>
            </a:lvl6pPr>
            <a:lvl7pPr marL="2971800" indent="-228600" eaLnBrk="0" fontAlgn="base" hangingPunct="0">
              <a:spcBef>
                <a:spcPct val="0"/>
              </a:spcBef>
              <a:spcAft>
                <a:spcPct val="0"/>
              </a:spcAft>
              <a:defRPr sz="2000">
                <a:solidFill>
                  <a:schemeClr val="tx1"/>
                </a:solidFill>
                <a:latin typeface="Book Antiqua" panose="02040602050305030304" pitchFamily="18" charset="0"/>
              </a:defRPr>
            </a:lvl7pPr>
            <a:lvl8pPr marL="3429000" indent="-228600" eaLnBrk="0" fontAlgn="base" hangingPunct="0">
              <a:spcBef>
                <a:spcPct val="0"/>
              </a:spcBef>
              <a:spcAft>
                <a:spcPct val="0"/>
              </a:spcAft>
              <a:defRPr sz="2000">
                <a:solidFill>
                  <a:schemeClr val="tx1"/>
                </a:solidFill>
                <a:latin typeface="Book Antiqua" panose="02040602050305030304" pitchFamily="18" charset="0"/>
              </a:defRPr>
            </a:lvl8pPr>
            <a:lvl9pPr marL="3886200" indent="-228600" eaLnBrk="0" fontAlgn="base" hangingPunct="0">
              <a:spcBef>
                <a:spcPct val="0"/>
              </a:spcBef>
              <a:spcAft>
                <a:spcPct val="0"/>
              </a:spcAft>
              <a:defRPr sz="2000">
                <a:solidFill>
                  <a:schemeClr val="tx1"/>
                </a:solidFill>
                <a:latin typeface="Book Antiqua" panose="02040602050305030304" pitchFamily="18" charset="0"/>
              </a:defRPr>
            </a:lvl9pPr>
          </a:lstStyle>
          <a:p>
            <a:fld id="{D725F79B-5F38-44E7-BEF8-D1585C0B3A2E}" type="slidenum">
              <a:rPr lang="en-US" altLang="en-US" sz="900">
                <a:solidFill>
                  <a:schemeClr val="bg2"/>
                </a:solidFill>
                <a:latin typeface="Arial" panose="020B0604020202020204" pitchFamily="34" charset="0"/>
              </a:rPr>
              <a:pPr/>
              <a:t>99</a:t>
            </a:fld>
            <a:endParaRPr lang="en-US" altLang="en-US" sz="900">
              <a:solidFill>
                <a:schemeClr val="bg2"/>
              </a:solidFill>
              <a:latin typeface="Arial" panose="020B0604020202020204" pitchFamily="34" charset="0"/>
            </a:endParaRPr>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Metadata/metadata.xml><?xml version="1.0" encoding="utf-8"?>
<metadata xmlns:m="http://www.titus.com/ns/hcl" id="349c7260-59ef-41f3-b421-b9f399b8a6a8">
  <m:HCLClassification value="HCL_Cla5s_C0nf1dent1al">
    <alt>HCLClassification=HCL_Cla5s_C0nf1dent1al</alt>
  </m:HCLClassification>
</metadata>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74AF93BD0EC84EA6A549CA4A6EC283" ma:contentTypeVersion="12" ma:contentTypeDescription="Create a new document." ma:contentTypeScope="" ma:versionID="f012ded5c781ca77b273f68ca946d603">
  <xsd:schema xmlns:xsd="http://www.w3.org/2001/XMLSchema" xmlns:xs="http://www.w3.org/2001/XMLSchema" xmlns:p="http://schemas.microsoft.com/office/2006/metadata/properties" xmlns:ns2="6907db24-4a3f-4aee-b534-c563ad9e0bb0" xmlns:ns3="1db86307-c299-4550-8338-a812d441b939" targetNamespace="http://schemas.microsoft.com/office/2006/metadata/properties" ma:root="true" ma:fieldsID="c5d87be03bae3a908752ae828339be65" ns2:_="" ns3:_="">
    <xsd:import namespace="6907db24-4a3f-4aee-b534-c563ad9e0bb0"/>
    <xsd:import namespace="1db86307-c299-4550-8338-a812d441b93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07db24-4a3f-4aee-b534-c563ad9e0b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b86307-c299-4550-8338-a812d441b93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029553-922D-40C1-885B-F9477211E712}"/>
</file>

<file path=customXml/itemProps2.xml><?xml version="1.0" encoding="utf-8"?>
<ds:datastoreItem xmlns:ds="http://schemas.openxmlformats.org/officeDocument/2006/customXml" ds:itemID="{CD944B86-36D6-4504-9D00-DD20E49A15A6}">
  <ds:schemaRefs>
    <ds:schemaRef ds:uri="http://schemas.microsoft.com/sharepoint/v3/contenttype/forms"/>
  </ds:schemaRefs>
</ds:datastoreItem>
</file>

<file path=customXml/itemProps3.xml><?xml version="1.0" encoding="utf-8"?>
<ds:datastoreItem xmlns:ds="http://schemas.openxmlformats.org/officeDocument/2006/customXml" ds:itemID="{F8CAC445-D9B6-48FD-90C9-C46148CC3990}"/>
</file>

<file path=docProps/app.xml><?xml version="1.0" encoding="utf-8"?>
<Properties xmlns="http://schemas.openxmlformats.org/officeDocument/2006/extended-properties" xmlns:vt="http://schemas.openxmlformats.org/officeDocument/2006/docPropsVTypes">
  <Template/>
  <TotalTime>1038</TotalTime>
  <Words>6149</Words>
  <Application>Microsoft Office PowerPoint</Application>
  <PresentationFormat>On-screen Show (4:3)</PresentationFormat>
  <Paragraphs>1382</Paragraphs>
  <Slides>131</Slides>
  <Notes>7</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Theme1</vt:lpstr>
      <vt:lpstr>PowerPoint Presentation</vt:lpstr>
      <vt:lpstr>Course  Overview</vt:lpstr>
      <vt:lpstr>PowerPoint Presentation</vt:lpstr>
      <vt:lpstr>            What is an Operating System?</vt:lpstr>
      <vt:lpstr>Creators of Unix</vt:lpstr>
      <vt:lpstr>Linux History</vt:lpstr>
      <vt:lpstr>Linux System</vt:lpstr>
      <vt:lpstr>The UNIX operating system</vt:lpstr>
      <vt:lpstr>    The UNIX operating system Cont.. </vt:lpstr>
      <vt:lpstr> Loging in &amp; Logging Out</vt:lpstr>
      <vt:lpstr>Loging in to a remote system </vt:lpstr>
      <vt:lpstr>Remote Login</vt:lpstr>
      <vt:lpstr>PowerPoint Presentation</vt:lpstr>
      <vt:lpstr>The UNIX File System</vt:lpstr>
      <vt:lpstr>UNIX File System structure</vt:lpstr>
      <vt:lpstr>The UNIX file system</vt:lpstr>
      <vt:lpstr>UNIX File system</vt:lpstr>
      <vt:lpstr>The UNIX File Hierarchy</vt:lpstr>
      <vt:lpstr>The UNIX File System - Files</vt:lpstr>
      <vt:lpstr>Path names</vt:lpstr>
      <vt:lpstr>UNIX - Commands</vt:lpstr>
      <vt:lpstr>   man pages </vt:lpstr>
      <vt:lpstr>Where are commands located &amp; Connecting Commands</vt:lpstr>
      <vt:lpstr>Useful Commands</vt:lpstr>
      <vt:lpstr>Useful Commands</vt:lpstr>
      <vt:lpstr>Some useful UNIX Commands</vt:lpstr>
      <vt:lpstr>File permissions</vt:lpstr>
      <vt:lpstr>File permissions</vt:lpstr>
      <vt:lpstr>PowerPoint Presentation</vt:lpstr>
      <vt:lpstr>Chown &amp; chgrp</vt:lpstr>
      <vt:lpstr>PowerPoint Presentation</vt:lpstr>
      <vt:lpstr>Vi - Special keys</vt:lpstr>
      <vt:lpstr>Vi – Mode changing commands</vt:lpstr>
      <vt:lpstr>Vi – Saving and exiting</vt:lpstr>
      <vt:lpstr>Vi Cursor motion commands</vt:lpstr>
      <vt:lpstr>VI text delete commands</vt:lpstr>
      <vt:lpstr>Vi – Yank and put commands</vt:lpstr>
      <vt:lpstr>Vi – Replace commands</vt:lpstr>
      <vt:lpstr>Vi – Search commands</vt:lpstr>
      <vt:lpstr>Vi – Undo command</vt:lpstr>
      <vt:lpstr>PowerPoint Presentation</vt:lpstr>
      <vt:lpstr>head</vt:lpstr>
      <vt:lpstr>tail</vt:lpstr>
      <vt:lpstr>cut</vt:lpstr>
      <vt:lpstr>cut</vt:lpstr>
      <vt:lpstr>paste</vt:lpstr>
      <vt:lpstr>Sort : ordering a file</vt:lpstr>
      <vt:lpstr>Sort : ordering a file Cont…</vt:lpstr>
      <vt:lpstr>uniq command</vt:lpstr>
      <vt:lpstr>tr command</vt:lpstr>
      <vt:lpstr>grep</vt:lpstr>
      <vt:lpstr>egrep</vt:lpstr>
      <vt:lpstr>PowerPoint Presentation</vt:lpstr>
      <vt:lpstr>What is a Process</vt:lpstr>
      <vt:lpstr>ps: Process Status </vt:lpstr>
      <vt:lpstr>ps options </vt:lpstr>
      <vt:lpstr>ps -f </vt:lpstr>
      <vt:lpstr>Killing processes with Signals</vt:lpstr>
      <vt:lpstr>Job Control</vt:lpstr>
      <vt:lpstr>Some more UNIX Utilities (Backup)</vt:lpstr>
      <vt:lpstr>Cron</vt:lpstr>
      <vt:lpstr>A typical entry in crontab file</vt:lpstr>
      <vt:lpstr>       A typical entry in crontab file </vt:lpstr>
      <vt:lpstr>Customizing the Environment</vt:lpstr>
      <vt:lpstr>The initialization scripts </vt:lpstr>
      <vt:lpstr>The Shell’s Wild-cards</vt:lpstr>
      <vt:lpstr>Example</vt:lpstr>
      <vt:lpstr>Escaping and Quoting  </vt:lpstr>
      <vt:lpstr>PowerPoint Presentation</vt:lpstr>
      <vt:lpstr>Redirection: The three standard files </vt:lpstr>
      <vt:lpstr>Three Special Files</vt:lpstr>
      <vt:lpstr>Standard Input</vt:lpstr>
      <vt:lpstr>Standard Output </vt:lpstr>
      <vt:lpstr>Standard Error</vt:lpstr>
      <vt:lpstr>/dev/null AND /dev/tty   </vt:lpstr>
      <vt:lpstr>Pipes   </vt:lpstr>
      <vt:lpstr>Pipes cont…</vt:lpstr>
      <vt:lpstr>PowerPoint Presentation</vt:lpstr>
      <vt:lpstr>Useful Commands</vt:lpstr>
      <vt:lpstr>UNIX Utilities - find</vt:lpstr>
      <vt:lpstr>UNIX Utilities - find</vt:lpstr>
      <vt:lpstr>UNIX Utilities - Find</vt:lpstr>
      <vt:lpstr>UNIX Utilities - find</vt:lpstr>
      <vt:lpstr>UNIX Utilities - df</vt:lpstr>
      <vt:lpstr>UNIX Utilities - du</vt:lpstr>
      <vt:lpstr>UNIX Utilities – File Compression</vt:lpstr>
      <vt:lpstr>UNIX Utilities – File Compression</vt:lpstr>
      <vt:lpstr>UNIX Utilities – tar</vt:lpstr>
      <vt:lpstr>UNIX Utilities – tar</vt:lpstr>
      <vt:lpstr>UNIX Utilities – tar</vt:lpstr>
      <vt:lpstr>PowerPoint Presentation</vt:lpstr>
      <vt:lpstr>sed</vt:lpstr>
      <vt:lpstr>sed</vt:lpstr>
      <vt:lpstr>Sed</vt:lpstr>
      <vt:lpstr>Awk</vt:lpstr>
      <vt:lpstr>Awk</vt:lpstr>
      <vt:lpstr>Awk</vt:lpstr>
      <vt:lpstr>Some build-in Variables</vt:lpstr>
      <vt:lpstr>printf examples</vt:lpstr>
      <vt:lpstr>Awk</vt:lpstr>
      <vt:lpstr>Match operator</vt:lpstr>
      <vt:lpstr>Logic Operations</vt:lpstr>
      <vt:lpstr>THE BEGIN AND END SECTIONS</vt:lpstr>
      <vt:lpstr>Awk Cont..</vt:lpstr>
      <vt:lpstr>Awk Variable declaration</vt:lpstr>
      <vt:lpstr>Awk If Condition</vt:lpstr>
      <vt:lpstr>For and while</vt:lpstr>
      <vt:lpstr>Data processing</vt:lpstr>
      <vt:lpstr>PowerPoint Presentation</vt:lpstr>
      <vt:lpstr>Introduction to Shell </vt:lpstr>
      <vt:lpstr>The Shell’s interpretive cycle</vt:lpstr>
      <vt:lpstr>Shell programming</vt:lpstr>
      <vt:lpstr>Shell programming</vt:lpstr>
      <vt:lpstr>Read: Making Scripts Interactive</vt:lpstr>
      <vt:lpstr>Using Command Line Arguments</vt:lpstr>
      <vt:lpstr>Variables and arrays</vt:lpstr>
      <vt:lpstr>The if Conditional</vt:lpstr>
      <vt:lpstr>Using test and [ ] to Evaluate Expressions </vt:lpstr>
      <vt:lpstr>Using test and [ ] to Evaluate Expressions </vt:lpstr>
      <vt:lpstr>Using test and [ ] to Evaluate Expressions </vt:lpstr>
      <vt:lpstr>File Tests</vt:lpstr>
      <vt:lpstr>The case Conditional</vt:lpstr>
      <vt:lpstr>expr: Computation and String Handling</vt:lpstr>
      <vt:lpstr>Cont…</vt:lpstr>
      <vt:lpstr>For : Looping</vt:lpstr>
      <vt:lpstr>While : Looping</vt:lpstr>
      <vt:lpstr>Functions</vt:lpstr>
      <vt:lpstr>PowerPoint Presentation</vt:lpstr>
      <vt:lpstr>sqlplus</vt:lpstr>
      <vt:lpstr>sqlplus</vt:lpstr>
      <vt:lpstr>Calling Other Programs</vt:lpstr>
    </vt:vector>
  </TitlesOfParts>
  <Company>HCL Capital Market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HCL Capital Market Services V 3.0</dc:title>
  <dc:subject>PowerPoint Presentation Template</dc:subject>
  <dc:creator>Tariq Ahmed | BSG</dc:creator>
  <cp:lastModifiedBy>Arun Kumar Pandey</cp:lastModifiedBy>
  <cp:revision>326</cp:revision>
  <dcterms:created xsi:type="dcterms:W3CDTF">2005-08-12T05:00:16Z</dcterms:created>
  <dcterms:modified xsi:type="dcterms:W3CDTF">2021-04-20T16:35:57Z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0x0101008674AF93BD0EC84EA6A549CA4A6EC283</vt:lpwstr>
  </property>
  <property fmtid="{D5CDD505-2E9C-101B-9397-08002B2CF9AE}" pid="3" name="HCLClassification">
    <vt:lpwstr>HCL_Cla5s_C0nf1dent1al</vt:lpwstr>
  </property>
  <property fmtid="{D5CDD505-2E9C-101B-9397-08002B2CF9AE}" pid="4" name="TitusGUID">
    <vt:lpwstr>349c7260-59ef-41f3-b421-b9f399b8a6a8</vt:lpwstr>
  </property>
</Properties>
</file>