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8E61AD7-EF60-40E4-86CF-05B5922825AB}">
  <a:tblStyle styleName="Table_0" styleId="{08E61AD7-EF60-40E4-86CF-05B5922825AB}">
    <a:wholeTbl>
      <a:tcTxStyle b="off" i="off">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FF3F9"/>
          </a:solidFill>
        </a:fill>
      </a:tcStyle>
    </a:wholeTbl>
    <a:band1H>
      <a:tcStyle>
        <a:fill>
          <a:solidFill>
            <a:srgbClr val="DBE5F1"/>
          </a:solidFill>
        </a:fill>
      </a:tcStyle>
    </a:band1H>
    <a:band1V>
      <a:tcStyle>
        <a:fill>
          <a:solidFill>
            <a:srgbClr val="DBE5F1"/>
          </a:solidFill>
        </a:fill>
      </a:tcStyle>
    </a:band1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 styleName="Table_1" styleId="{349E14F8-14FF-4E16-A644-695206743958}">
    <a:wholeTbl>
      <a:tcTxStyle b="off" i="off">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FF3F9"/>
          </a:solidFill>
        </a:fill>
      </a:tcStyle>
    </a:wholeTbl>
    <a:band1H>
      <a:tcStyle>
        <a:fill>
          <a:solidFill>
            <a:srgbClr val="DBE5F1"/>
          </a:solidFill>
        </a:fill>
      </a:tcStyle>
    </a:band1H>
    <a:band1V>
      <a:tcStyle>
        <a:fill>
          <a:solidFill>
            <a:srgbClr val="DBE5F1"/>
          </a:solidFill>
        </a:fill>
      </a:tcStyle>
    </a:band1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 styleName="Table_2" styleId="{6755DD6E-4581-4712-AFEB-7D87F5893162}">
    <a:wholeTbl>
      <a:tcTxStyle b="off" i="off">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FF3F9"/>
          </a:solidFill>
        </a:fill>
      </a:tcStyle>
    </a:wholeTbl>
    <a:band1H>
      <a:tcStyle>
        <a:fill>
          <a:solidFill>
            <a:srgbClr val="DBE5F1"/>
          </a:solidFill>
        </a:fill>
      </a:tcStyle>
    </a:band1H>
    <a:band1V>
      <a:tcStyle>
        <a:fill>
          <a:solidFill>
            <a:srgbClr val="DBE5F1"/>
          </a:solidFill>
        </a:fill>
      </a:tcStyle>
    </a:band1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 styleName="Table_3" styleId="{A94B3314-ABF6-4FCC-BF09-B6AFC7566BE2}">
    <a:wholeTbl>
      <a:tcTxStyle b="off" i="off">
        <a:schemeClr val="dk1"/>
      </a:tcTxStyle>
      <a:tcStyle>
        <a:tcBdr>
          <a:left>
            <a:ln w="12700" cap="flat">
              <a:solidFill>
                <a:schemeClr val="lt1"/>
              </a:solidFill>
              <a:prstDash val="solid"/>
              <a:round/>
              <a:headEnd w="med" len="med" type="none"/>
              <a:tailEnd w="med" len="med" type="none"/>
            </a:ln>
          </a:left>
          <a:right>
            <a:ln w="12700" cap="flat">
              <a:solidFill>
                <a:schemeClr val="lt1"/>
              </a:solidFill>
              <a:prstDash val="solid"/>
              <a:round/>
              <a:headEnd w="med" len="med" type="none"/>
              <a:tailEnd w="med" len="med" type="none"/>
            </a:ln>
          </a:right>
          <a:top>
            <a:ln w="12700" cap="flat">
              <a:solidFill>
                <a:schemeClr val="lt1"/>
              </a:solidFill>
              <a:prstDash val="solid"/>
              <a:round/>
              <a:headEnd w="med" len="med" type="none"/>
              <a:tailEnd w="med" len="med" type="none"/>
            </a:ln>
          </a:top>
          <a:bottom>
            <a:ln w="12700" cap="flat">
              <a:solidFill>
                <a:schemeClr val="lt1"/>
              </a:solidFill>
              <a:prstDash val="solid"/>
              <a:round/>
              <a:headEnd w="med" len="med" type="none"/>
              <a:tailEnd w="med" len="med" type="none"/>
            </a:ln>
          </a:bottom>
          <a:insideH>
            <a:ln w="12700" cap="flat">
              <a:solidFill>
                <a:schemeClr val="lt1"/>
              </a:solidFill>
              <a:prstDash val="solid"/>
              <a:round/>
              <a:headEnd w="med" len="med" type="none"/>
              <a:tailEnd w="med" len="med" type="none"/>
            </a:ln>
          </a:insideH>
          <a:insideV>
            <a:ln w="12700" cap="flat">
              <a:solidFill>
                <a:schemeClr val="lt1"/>
              </a:solidFill>
              <a:prstDash val="solid"/>
              <a:round/>
              <a:headEnd w="med" len="med" type="none"/>
              <a:tailEnd w="med" len="med" type="none"/>
            </a:ln>
          </a:insideV>
        </a:tcBdr>
        <a:fill>
          <a:solidFill>
            <a:srgbClr val="EFF3F9"/>
          </a:solidFill>
        </a:fill>
      </a:tcStyle>
    </a:wholeTbl>
    <a:band1H>
      <a:tcStyle>
        <a:fill>
          <a:solidFill>
            <a:srgbClr val="DBE5F1"/>
          </a:solidFill>
        </a:fill>
      </a:tcStyle>
    </a:band1H>
    <a:band1V>
      <a:tcStyle>
        <a:fill>
          <a:solidFill>
            <a:srgbClr val="DBE5F1"/>
          </a:solidFill>
        </a:fill>
      </a:tcStyle>
    </a:band1V>
    <a:lastCol>
      <a:tcTxStyle b="on" i="off">
        <a:schemeClr val="lt1"/>
      </a:tcTxStyle>
      <a:tcStyle>
        <a:fill>
          <a:solidFill>
            <a:schemeClr val="accent1"/>
          </a:solidFill>
        </a:fill>
      </a:tcStyle>
    </a:lastCol>
    <a:firstCol>
      <a:tcTxStyle b="on" i="off">
        <a:schemeClr val="lt1"/>
      </a:tcTxStyle>
      <a:tcStyle>
        <a:fill>
          <a:solidFill>
            <a:schemeClr val="accent1"/>
          </a:solidFill>
        </a:fill>
      </a:tcStyle>
    </a:firstCol>
    <a:lastRow>
      <a:tcTxStyle b="on" i="off">
        <a:schemeClr val="lt1"/>
      </a:tcTxStyle>
      <a:tcStyle>
        <a:tcBdr>
          <a:top>
            <a:ln w="38100" cap="flat">
              <a:solidFill>
                <a:schemeClr val="lt1"/>
              </a:solidFill>
              <a:prstDash val="solid"/>
              <a:round/>
              <a:headEnd w="med" len="med" type="none"/>
              <a:tailEnd w="med" len="med" type="none"/>
            </a:ln>
          </a:top>
        </a:tcBdr>
        <a:fill>
          <a:solidFill>
            <a:schemeClr val="accent1"/>
          </a:solidFill>
        </a:fill>
      </a:tcStyle>
    </a:lastRow>
    <a:firstRow>
      <a:tcTxStyle b="on" i="off">
        <a:schemeClr val="lt1"/>
      </a:tcTxStyle>
      <a:tcStyle>
        <a:tcBdr>
          <a:bottom>
            <a:ln w="38100" cap="flat">
              <a:solidFill>
                <a:schemeClr val="lt1"/>
              </a:solidFill>
              <a:prstDash val="solid"/>
              <a:round/>
              <a:headEnd w="med" len="med" type="none"/>
              <a:tailEnd w="med" len="med" type="none"/>
            </a:ln>
          </a:bottom>
        </a:tcBdr>
        <a:fill>
          <a:solidFill>
            <a:schemeClr val="accent1"/>
          </a:solidFill>
        </a:fill>
      </a:tcStyle>
    </a:firstRow>
  </a:tblStyle>
  <a:tblStyle styleName="Table_4" styleId="{AAA62025-8837-418A-BFC3-C598D96256A1}">
    <a:wholeTbl>
      <a:tcTxStyle b="off" i="off">
        <a:schemeClr val="dk1"/>
      </a:tcTxStyle>
      <a:tcStyle>
        <a:tcBdr>
          <a:left>
            <a:ln w="9525" cap="flat">
              <a:solidFill>
                <a:schemeClr val="accent1"/>
              </a:solidFill>
              <a:prstDash val="solid"/>
              <a:round/>
              <a:headEnd w="med" len="med" type="none"/>
              <a:tailEnd w="med" len="med" type="none"/>
            </a:ln>
          </a:left>
          <a:right>
            <a:ln w="9525" cap="flat">
              <a:solidFill>
                <a:schemeClr val="accent1"/>
              </a:solidFill>
              <a:prstDash val="solid"/>
              <a:round/>
              <a:headEnd w="med" len="med" type="none"/>
              <a:tailEnd w="med" len="med" type="none"/>
            </a:ln>
          </a:right>
          <a:top>
            <a:ln w="9525" cap="flat">
              <a:solidFill>
                <a:schemeClr val="accent1"/>
              </a:solidFill>
              <a:prstDash val="solid"/>
              <a:round/>
              <a:headEnd w="med" len="med" type="none"/>
              <a:tailEnd w="med" len="med" type="none"/>
            </a:ln>
          </a:top>
          <a:bottom>
            <a:ln w="9525" cap="flat">
              <a:solidFill>
                <a:schemeClr val="accent1"/>
              </a:solidFill>
              <a:prstDash val="solid"/>
              <a:round/>
              <a:headEnd w="med" len="med" type="none"/>
              <a:tailEnd w="med" len="med" type="none"/>
            </a:ln>
          </a:bottom>
          <a:insideH>
            <a:ln w="9525" cap="flat">
              <a:solidFill>
                <a:schemeClr val="accent1"/>
              </a:solidFill>
              <a:prstDash val="solid"/>
              <a:round/>
              <a:headEnd w="med" len="med" type="none"/>
              <a:tailEnd w="med" len="med" type="none"/>
            </a:ln>
          </a:insideH>
          <a:insideV>
            <a:ln w="9525" cap="flat">
              <a:solidFill>
                <a:schemeClr val="accent1"/>
              </a:solidFill>
              <a:prstDash val="solid"/>
              <a:round/>
              <a:headEnd w="med" len="med" type="none"/>
              <a:tailEnd w="med" len="med" type="none"/>
            </a:ln>
          </a:insideV>
        </a:tcBdr>
        <a:fill>
          <a:solidFill>
            <a:srgbClr val="FFFFFF">
              <a:alpha val="0"/>
            </a:srgbClr>
          </a:solidFill>
        </a:fill>
      </a:tcStyle>
    </a:wholeTbl>
    <a:band1H>
      <a:tcStyle>
        <a:fill>
          <a:solidFill>
            <a:schemeClr val="accent1">
              <a:alpha val="40000"/>
            </a:schemeClr>
          </a:solidFill>
        </a:fill>
      </a:tcStyle>
    </a:band1H>
    <a:band1V>
      <a:tcStyle>
        <a:tcBdr>
          <a:top>
            <a:ln w="9525" cap="flat">
              <a:solidFill>
                <a:schemeClr val="accent1"/>
              </a:solidFill>
              <a:prstDash val="solid"/>
              <a:round/>
              <a:headEnd w="med" len="med" type="none"/>
              <a:tailEnd w="med" len="med" type="none"/>
            </a:ln>
          </a:top>
          <a:bottom>
            <a:ln w="9525" cap="flat">
              <a:solidFill>
                <a:schemeClr val="accent1"/>
              </a:solidFill>
              <a:prstDash val="solid"/>
              <a:round/>
              <a:headEnd w="med" len="med" type="none"/>
              <a:tailEnd w="med" len="med" type="none"/>
            </a:ln>
          </a:bottom>
        </a:tcBdr>
        <a:fill>
          <a:solidFill>
            <a:schemeClr val="accent1">
              <a:alpha val="40000"/>
            </a:schemeClr>
          </a:solidFill>
        </a:fill>
      </a:tcStyle>
    </a:band1V>
    <a:lastCol>
      <a:tcTxStyle b="on" i="off"/>
      <a:tcStyle>
        <a:tcBdr>
          <a:left>
            <a:ln w="9525" cap="flat">
              <a:solidFill>
                <a:schemeClr val="accent1"/>
              </a:solidFill>
              <a:prstDash val="solid"/>
              <a:round/>
              <a:headEnd w="med" len="med" type="none"/>
              <a:tailEnd w="med" len="med" type="none"/>
            </a:ln>
          </a:left>
          <a:right>
            <a:ln w="9525" cap="flat">
              <a:solidFill>
                <a:schemeClr val="accent1"/>
              </a:solidFill>
              <a:prstDash val="solid"/>
              <a:round/>
              <a:headEnd w="med" len="med" type="none"/>
              <a:tailEnd w="med" len="med" type="none"/>
            </a:ln>
          </a:right>
          <a:top>
            <a:ln w="9525" cap="flat">
              <a:solidFill>
                <a:schemeClr val="accent1"/>
              </a:solidFill>
              <a:prstDash val="solid"/>
              <a:round/>
              <a:headEnd w="med" len="med" type="none"/>
              <a:tailEnd w="med" len="med" type="none"/>
            </a:ln>
          </a:top>
          <a:bottom>
            <a:ln w="9525" cap="flat">
              <a:solidFill>
                <a:schemeClr val="accent1"/>
              </a:solidFill>
              <a:prstDash val="solid"/>
              <a:round/>
              <a:headEnd w="med" len="med" type="none"/>
              <a:tailEnd w="med" len="med" type="none"/>
            </a:ln>
          </a:bottom>
          <a:insideH>
            <a:ln w="9525" cap="flat">
              <a:solidFill>
                <a:schemeClr val="accent1"/>
              </a:solidFill>
              <a:prstDash val="solid"/>
              <a:round/>
              <a:headEnd w="med" len="med" type="none"/>
              <a:tailEnd w="med" len="med" type="none"/>
            </a:ln>
          </a:insideH>
          <a:insideV>
            <a:ln w="9525" cap="flat">
              <a:solidFill>
                <a:srgbClr val="000000">
                  <a:alpha val="0"/>
                </a:srgbClr>
              </a:solidFill>
              <a:prstDash val="solid"/>
              <a:round/>
              <a:headEnd w="med" len="med" type="none"/>
              <a:tailEnd w="med" len="med" type="none"/>
            </a:ln>
          </a:insideV>
        </a:tcBdr>
      </a:tcStyle>
    </a:lastCol>
    <a:firstCol>
      <a:tcTxStyle b="on" i="off"/>
      <a:tcStyle>
        <a:tcBdr>
          <a:left>
            <a:ln w="9525" cap="flat">
              <a:solidFill>
                <a:schemeClr val="accent1"/>
              </a:solidFill>
              <a:prstDash val="solid"/>
              <a:round/>
              <a:headEnd w="med" len="med" type="none"/>
              <a:tailEnd w="med" len="med" type="none"/>
            </a:ln>
          </a:left>
          <a:right>
            <a:ln w="9525" cap="flat">
              <a:solidFill>
                <a:schemeClr val="accent1"/>
              </a:solidFill>
              <a:prstDash val="solid"/>
              <a:round/>
              <a:headEnd w="med" len="med" type="none"/>
              <a:tailEnd w="med" len="med" type="none"/>
            </a:ln>
          </a:right>
          <a:top>
            <a:ln w="9525" cap="flat">
              <a:solidFill>
                <a:schemeClr val="accent1"/>
              </a:solidFill>
              <a:prstDash val="solid"/>
              <a:round/>
              <a:headEnd w="med" len="med" type="none"/>
              <a:tailEnd w="med" len="med" type="none"/>
            </a:ln>
          </a:top>
          <a:bottom>
            <a:ln w="9525" cap="flat">
              <a:solidFill>
                <a:schemeClr val="accent1"/>
              </a:solidFill>
              <a:prstDash val="solid"/>
              <a:round/>
              <a:headEnd w="med" len="med" type="none"/>
              <a:tailEnd w="med" len="med" type="none"/>
            </a:ln>
          </a:bottom>
          <a:insideH>
            <a:ln w="9525" cap="flat">
              <a:solidFill>
                <a:schemeClr val="accent1"/>
              </a:solidFill>
              <a:prstDash val="solid"/>
              <a:round/>
              <a:headEnd w="med" len="med" type="none"/>
              <a:tailEnd w="med" len="med" type="none"/>
            </a:ln>
          </a:insideH>
          <a:insideV>
            <a:ln w="9525" cap="flat">
              <a:solidFill>
                <a:srgbClr val="000000">
                  <a:alpha val="0"/>
                </a:srgbClr>
              </a:solidFill>
              <a:prstDash val="solid"/>
              <a:round/>
              <a:headEnd w="med" len="med" type="none"/>
              <a:tailEnd w="med" len="med" type="none"/>
            </a:ln>
          </a:insideV>
        </a:tcBdr>
      </a:tcStyle>
    </a:firstCol>
    <a:lastRow>
      <a:tcTxStyle b="on" i="off"/>
      <a:tcStyle>
        <a:tcBdr>
          <a:left>
            <a:ln w="9525" cap="flat">
              <a:solidFill>
                <a:schemeClr val="accent1"/>
              </a:solidFill>
              <a:prstDash val="solid"/>
              <a:round/>
              <a:headEnd w="med" len="med" type="none"/>
              <a:tailEnd w="med" len="med" type="none"/>
            </a:ln>
          </a:left>
          <a:right>
            <a:ln w="9525" cap="flat">
              <a:solidFill>
                <a:schemeClr val="accent1"/>
              </a:solidFill>
              <a:prstDash val="solid"/>
              <a:round/>
              <a:headEnd w="med" len="med" type="none"/>
              <a:tailEnd w="med" len="med" type="none"/>
            </a:ln>
          </a:right>
          <a:top>
            <a:ln w="9525" cap="flat">
              <a:solidFill>
                <a:schemeClr val="accent1"/>
              </a:solidFill>
              <a:prstDash val="solid"/>
              <a:round/>
              <a:headEnd w="med" len="med" type="none"/>
              <a:tailEnd w="med" len="med" type="none"/>
            </a:ln>
          </a:top>
          <a:bottom>
            <a:ln w="9525" cap="flat">
              <a:solidFill>
                <a:schemeClr val="accent1"/>
              </a:solidFill>
              <a:prstDash val="solid"/>
              <a:round/>
              <a:headEnd w="med" len="med" type="none"/>
              <a:tailEnd w="med" len="med" type="none"/>
            </a:ln>
          </a:bottom>
          <a:insideH>
            <a:ln w="9525" cap="flat">
              <a:solidFill>
                <a:srgbClr val="000000">
                  <a:alpha val="0"/>
                </a:srgbClr>
              </a:solidFill>
              <a:prstDash val="solid"/>
              <a:round/>
              <a:headEnd w="med" len="med" type="none"/>
              <a:tailEnd w="med" len="med" type="none"/>
            </a:ln>
          </a:insideH>
          <a:insideV>
            <a:ln w="9525" cap="flat">
              <a:solidFill>
                <a:srgbClr val="000000">
                  <a:alpha val="0"/>
                </a:srgbClr>
              </a:solidFill>
              <a:prstDash val="solid"/>
              <a:round/>
              <a:headEnd w="med" len="med" type="none"/>
              <a:tailEnd w="med" len="med" type="none"/>
            </a:ln>
          </a:insideV>
        </a:tcBdr>
        <a:fill>
          <a:solidFill>
            <a:srgbClr val="FFFFFF">
              <a:alpha val="0"/>
            </a:srgbClr>
          </a:solidFill>
        </a:fill>
      </a:tcStyle>
    </a:lastRow>
    <a:firstRow>
      <a:tcTxStyle b="on" i="off">
        <a:schemeClr val="lt1"/>
      </a:tcTxStyle>
      <a:tcStyle>
        <a:tcBdr>
          <a:left>
            <a:ln w="9525" cap="flat">
              <a:solidFill>
                <a:schemeClr val="accent1"/>
              </a:solidFill>
              <a:prstDash val="solid"/>
              <a:round/>
              <a:headEnd w="med" len="med" type="none"/>
              <a:tailEnd w="med" len="med" type="none"/>
            </a:ln>
          </a:left>
          <a:right>
            <a:ln w="9525" cap="flat">
              <a:solidFill>
                <a:schemeClr val="accent1"/>
              </a:solidFill>
              <a:prstDash val="solid"/>
              <a:round/>
              <a:headEnd w="med" len="med" type="none"/>
              <a:tailEnd w="med" len="med" type="none"/>
            </a:ln>
          </a:right>
          <a:top>
            <a:ln w="9525" cap="flat">
              <a:solidFill>
                <a:schemeClr val="accent1"/>
              </a:solidFill>
              <a:prstDash val="solid"/>
              <a:round/>
              <a:headEnd w="med" len="med" type="none"/>
              <a:tailEnd w="med" len="med" type="none"/>
            </a:ln>
          </a:top>
          <a:bottom>
            <a:ln w="9525" cap="flat">
              <a:solidFill>
                <a:schemeClr val="lt1"/>
              </a:solidFill>
              <a:prstDash val="solid"/>
              <a:round/>
              <a:headEnd w="med" len="med" type="none"/>
              <a:tailEnd w="med" len="med" type="none"/>
            </a:ln>
          </a:bottom>
          <a:insideH>
            <a:ln w="9525" cap="flat">
              <a:solidFill>
                <a:srgbClr val="000000">
                  <a:alpha val="0"/>
                </a:srgbClr>
              </a:solidFill>
              <a:prstDash val="solid"/>
              <a:round/>
              <a:headEnd w="med" len="med" type="none"/>
              <a:tailEnd w="med" len="med" type="none"/>
            </a:ln>
          </a:insideH>
          <a:insideV>
            <a:ln w="9525" cap="flat">
              <a:solidFill>
                <a:srgbClr val="000000">
                  <a:alpha val="0"/>
                </a:srgbClr>
              </a:solidFill>
              <a:prstDash val="solid"/>
              <a:round/>
              <a:headEnd w="med" len="med" type="none"/>
              <a:tailEnd w="med" len="med" type="none"/>
            </a:ln>
          </a:insideV>
        </a:tcBdr>
        <a:fill>
          <a:solidFill>
            <a:schemeClr val="accent1"/>
          </a:solidFill>
        </a:fill>
      </a:tcStyle>
    </a:firstRow>
  </a:tblStyle>
</a:tblStyleLst>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theme/theme3.xml" Type="http://schemas.openxmlformats.org/officeDocument/2006/relationships/theme" Id="rId1"/><Relationship Target="slides/slide35.xml" Type="http://schemas.openxmlformats.org/officeDocument/2006/relationships/slide" Id="rId40"/><Relationship Target="slideMasters/slideMaster1.xml" Type="http://schemas.openxmlformats.org/officeDocument/2006/relationships/slideMaster" Id="rId4"/><Relationship Target="slides/slide36.xml" Type="http://schemas.openxmlformats.org/officeDocument/2006/relationships/slide" Id="rId41"/><Relationship Target="tableStyles.xml" Type="http://schemas.openxmlformats.org/officeDocument/2006/relationships/tableStyles" Id="rId3"/><Relationship Target="slides/slide37.xml" Type="http://schemas.openxmlformats.org/officeDocument/2006/relationships/slide" Id="rId42"/><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53.xml" Type="http://schemas.openxmlformats.org/officeDocument/2006/relationships/slide" Id="rId58"/><Relationship Target="slides/slide54.xml" Type="http://schemas.openxmlformats.org/officeDocument/2006/relationships/slide" Id="rId59"/><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55.xml" Type="http://schemas.openxmlformats.org/officeDocument/2006/relationships/slide" Id="rId60"/><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56.xml" Type="http://schemas.openxmlformats.org/officeDocument/2006/relationships/slide" Id="rId61"/></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y="0" x="0"/>
          <a:ext cy="0" cx="0"/>
          <a:chOff y="0" x="0"/>
          <a:chExt cy="0" cx="0"/>
        </a:xfrm>
      </p:grpSpPr>
      <p:sp>
        <p:nvSpPr>
          <p:cNvPr id="2" name="Shape 2"/>
          <p:cNvSpPr txBox="1"/>
          <p:nvPr>
            <p:ph idx="2" type="hdr"/>
          </p:nvPr>
        </p:nvSpPr>
        <p:spPr>
          <a:xfrm>
            <a:off y="0" x="0"/>
            <a:ext cy="457200" cx="2971799"/>
          </a:xfrm>
          <a:prstGeom prst="rect">
            <a:avLst/>
          </a:prstGeom>
          <a:noFill/>
          <a:ln>
            <a:noFill/>
          </a:ln>
        </p:spPr>
        <p:txBody>
          <a:bodyPr bIns="91425" rIns="91425" lIns="91425" tIns="91425" anchor="t" anchorCtr="0"/>
          <a:lstStyle>
            <a:lvl1pPr algn="l" rtl="0" marR="0" indent="0" marL="0">
              <a:spcBef>
                <a:spcPts val="0"/>
              </a:spcBef>
              <a:defRPr strike="noStrike" u="none" b="0" cap="none" baseline="0" sz="1200" i="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 name="Shape 3"/>
          <p:cNvSpPr txBox="1"/>
          <p:nvPr>
            <p:ph idx="10" type="dt"/>
          </p:nvPr>
        </p:nvSpPr>
        <p:spPr>
          <a:xfrm>
            <a:off y="0" x="3884612"/>
            <a:ext cy="457200" cx="2971799"/>
          </a:xfrm>
          <a:prstGeom prst="rect">
            <a:avLst/>
          </a:prstGeom>
          <a:noFill/>
          <a:ln>
            <a:noFill/>
          </a:ln>
        </p:spPr>
        <p:txBody>
          <a:bodyPr bIns="91425" rIns="91425" lIns="91425" tIns="91425" anchor="t" anchorCtr="0"/>
          <a:lstStyle>
            <a:lvl1pPr algn="r" rtl="0" marR="0" indent="0" marL="0">
              <a:spcBef>
                <a:spcPts val="0"/>
              </a:spcBef>
              <a:defRPr strike="noStrike" u="none" b="0" cap="none" baseline="0" sz="1200" i="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 name="Shape 4"/>
          <p:cNvSpPr/>
          <p:nvPr>
            <p:ph idx="3"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5" name="Shape 5"/>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y="8685213" x="0"/>
            <a:ext cy="457200" cx="2971799"/>
          </a:xfrm>
          <a:prstGeom prst="rect">
            <a:avLst/>
          </a:prstGeom>
          <a:noFill/>
          <a:ln>
            <a:noFill/>
          </a:ln>
        </p:spPr>
        <p:txBody>
          <a:bodyPr bIns="91425" rIns="91425" lIns="91425" tIns="91425" anchor="b" anchorCtr="0"/>
          <a:lstStyle>
            <a:lvl1pPr algn="l" rtl="0" marR="0" indent="0" marL="0">
              <a:spcBef>
                <a:spcPts val="0"/>
              </a:spcBef>
              <a:defRPr strike="noStrike" u="none" b="0" cap="none" baseline="0" sz="1200" i="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7" name="Shape 7"/>
          <p:cNvSpPr txBox="1"/>
          <p:nvPr>
            <p:ph idx="12" type="sldNum"/>
          </p:nvPr>
        </p:nvSpPr>
        <p:spPr>
          <a:xfrm>
            <a:off y="8685213" x="3884612"/>
            <a:ext cy="457200" cx="2971799"/>
          </a:xfrm>
          <a:prstGeom prst="rect">
            <a:avLst/>
          </a:prstGeom>
          <a:noFill/>
          <a:ln>
            <a:noFill/>
          </a:ln>
        </p:spPr>
        <p:txBody>
          <a:bodyPr bIns="91425" rIns="91425" lIns="91425" tIns="91425" anchor="b" anchorCtr="0"/>
          <a:lstStyle>
            <a:lvl1pPr algn="r" rtl="0" marR="0" indent="0" marL="0">
              <a:spcBef>
                <a:spcPts val="0"/>
              </a:spcBef>
              <a:defRPr strike="noStrike" u="none" b="0" cap="none" baseline="0" sz="1200" i="0"/>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8" name="Shape 8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7" name="Shape 317"/>
        <p:cNvGrpSpPr/>
        <p:nvPr/>
      </p:nvGrpSpPr>
      <p:grpSpPr>
        <a:xfrm>
          <a:off y="0" x="0"/>
          <a:ext cy="0" cx="0"/>
          <a:chOff y="0" x="0"/>
          <a:chExt cy="0" cx="0"/>
        </a:xfrm>
      </p:grpSpPr>
      <p:sp>
        <p:nvSpPr>
          <p:cNvPr id="318" name="Shape 31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319" name="Shape 319"/>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spcBef>
                <a:spcPts val="0"/>
              </a:spcBef>
              <a:buNone/>
            </a:pPr>
            <a:r>
              <a:rPr strike="noStrike" u="none" b="0" cap="none" baseline="0" sz="1800" lang="en-US" i="0"/>
              <a:t>LEGEND:</a:t>
            </a:r>
          </a:p>
          <a:p>
            <a:pPr>
              <a:spcBef>
                <a:spcPts val="0"/>
              </a:spcBef>
              <a:buNone/>
            </a:pPr>
            <a:r>
              <a:rPr strike="noStrike" u="none" b="1" cap="none" baseline="0" sz="1800" lang="en-US" i="0"/>
              <a:t>Regions</a:t>
            </a:r>
            <a:r>
              <a:rPr strike="noStrike" u="none" b="0" cap="none" baseline="0" sz="1800" lang="en-US" i="0"/>
              <a:t> pertain to the separation of the Bell Companies.</a:t>
            </a:r>
          </a:p>
          <a:p>
            <a:pPr>
              <a:spcBef>
                <a:spcPts val="0"/>
              </a:spcBef>
              <a:buNone/>
            </a:pPr>
            <a:r>
              <a:rPr strike="noStrike" u="none" b="1" cap="none" baseline="0" sz="1800" lang="en-US" i="0"/>
              <a:t>System</a:t>
            </a:r>
            <a:r>
              <a:rPr strike="noStrike" u="none" b="0" cap="none" baseline="0" sz="1800" lang="en-US" i="0"/>
              <a:t> pertains to the physical mainframe system supporting INPLANS  for the region</a:t>
            </a:r>
          </a:p>
          <a:p>
            <a:pPr>
              <a:spcBef>
                <a:spcPts val="0"/>
              </a:spcBef>
              <a:buNone/>
            </a:pPr>
            <a:r>
              <a:rPr strike="noStrike" u="none" b="1" cap="none" baseline="0" sz="1800" lang="en-US" i="0"/>
              <a:t>Identifier</a:t>
            </a:r>
            <a:r>
              <a:rPr strike="noStrike" u="none" b="0" cap="none" baseline="0" sz="1800" lang="en-US" i="0"/>
              <a:t> is the logical name given to the mainframe system for the different mainframe environments</a:t>
            </a:r>
          </a:p>
          <a:p>
            <a:pPr>
              <a:spcBef>
                <a:spcPts val="0"/>
              </a:spcBef>
              <a:buNone/>
            </a:pPr>
            <a:r>
              <a:rPr strike="noStrike" u="none" b="1" cap="none" baseline="0" sz="1800" lang="en-US" i="0"/>
              <a:t>Node</a:t>
            </a:r>
            <a:r>
              <a:rPr strike="noStrike" u="none" b="0" cap="none" baseline="0" sz="1800" lang="en-US" i="0"/>
              <a:t> is a secondary id for the mainframe systems</a:t>
            </a:r>
          </a:p>
          <a:p>
            <a:pPr>
              <a:spcBef>
                <a:spcPts val="0"/>
              </a:spcBef>
              <a:buNone/>
            </a:pPr>
            <a:r>
              <a:rPr strike="noStrike" u="none" b="1" cap="none" baseline="0" sz="1800" lang="en-US" i="0"/>
              <a:t>HLQ</a:t>
            </a:r>
            <a:r>
              <a:rPr strike="noStrike" u="none" b="0" cap="none" baseline="0" sz="1800" lang="en-US" i="0"/>
              <a:t> is a high level qualifier for naming the INPLAN datasets for each environment</a:t>
            </a:r>
          </a:p>
          <a:p>
            <a:pPr>
              <a:spcBef>
                <a:spcPts val="0"/>
              </a:spcBef>
              <a:buNone/>
            </a:pPr>
            <a:r>
              <a:rPr strike="noStrike" u="none" b="1" cap="none" baseline="0" sz="1800" lang="en-US" i="0"/>
              <a:t>DB2</a:t>
            </a:r>
            <a:r>
              <a:rPr strike="noStrike" u="none" b="0" cap="none" baseline="0" sz="1800" lang="en-US" i="0"/>
              <a:t> Region is the tablespace name given to the specific DB2 environments of each region</a:t>
            </a:r>
          </a:p>
          <a:p>
            <a:pPr>
              <a:spcBef>
                <a:spcPts val="0"/>
              </a:spcBef>
              <a:buNone/>
            </a:pPr>
            <a:r>
              <a:t/>
            </a:r>
            <a:endParaRPr strike="noStrike" u="none" b="0" cap="none" baseline="0" sz="1800" i="0"/>
          </a:p>
          <a:p>
            <a:pPr>
              <a:spcBef>
                <a:spcPts val="0"/>
              </a:spcBef>
              <a:buNone/>
            </a:pPr>
            <a:r>
              <a:rPr strike="noStrike" u="none" b="0" cap="none" baseline="0" sz="1800" lang="en-US" i="0"/>
              <a:t>Interesting Fact:   The MidWest has a special HLQ because the companies wanted a separation of data during the time of merger.    At the time, the belief was that the volume of data from the MidWest was enough to warrant its own partition and processing.</a:t>
            </a:r>
          </a:p>
          <a:p>
            <a:pPr>
              <a:spcBef>
                <a:spcPts val="0"/>
              </a:spcBef>
              <a:buNone/>
            </a:pPr>
            <a:r>
              <a:t/>
            </a:r>
            <a:endParaRPr/>
          </a:p>
        </p:txBody>
      </p:sp>
      <p:sp>
        <p:nvSpPr>
          <p:cNvPr id="320" name="Shape 320"/>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7" name="Shape 337"/>
        <p:cNvGrpSpPr/>
        <p:nvPr/>
      </p:nvGrpSpPr>
      <p:grpSpPr>
        <a:xfrm>
          <a:off y="0" x="0"/>
          <a:ext cy="0" cx="0"/>
          <a:chOff y="0" x="0"/>
          <a:chExt cy="0" cx="0"/>
        </a:xfrm>
      </p:grpSpPr>
      <p:sp>
        <p:nvSpPr>
          <p:cNvPr id="338" name="Shape 33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39" name="Shape 33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3" name="Shape 343"/>
        <p:cNvGrpSpPr/>
        <p:nvPr/>
      </p:nvGrpSpPr>
      <p:grpSpPr>
        <a:xfrm>
          <a:off y="0" x="0"/>
          <a:ext cy="0" cx="0"/>
          <a:chOff y="0" x="0"/>
          <a:chExt cy="0" cx="0"/>
        </a:xfrm>
      </p:grpSpPr>
      <p:sp>
        <p:nvSpPr>
          <p:cNvPr id="344" name="Shape 3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5" name="Shape 3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12700" cap="flat">
            <a:solidFill>
              <a:srgbClr val="000000"/>
            </a:solidFill>
            <a:prstDash val="solid"/>
            <a:round/>
            <a:headEnd w="med" len="med" type="none"/>
            <a:tailEnd w="med" len="med" type="none"/>
          </a:ln>
        </p:spPr>
      </p:sp>
      <p:sp>
        <p:nvSpPr>
          <p:cNvPr id="351" name="Shape 351"/>
          <p:cNvSpPr txBox="1"/>
          <p:nvPr>
            <p:ph idx="1" type="body"/>
          </p:nvPr>
        </p:nvSpPr>
        <p:spPr>
          <a:xfrm>
            <a:off y="4343400" x="685800"/>
            <a:ext cy="4114800" cx="5486399"/>
          </a:xfrm>
          <a:prstGeom prst="rect">
            <a:avLst/>
          </a:prstGeom>
          <a:noFill/>
          <a:ln>
            <a:noFill/>
          </a:ln>
        </p:spPr>
        <p:txBody>
          <a:bodyPr bIns="45700" rIns="91425" lIns="91425" tIns="45700" anchor="t" anchorCtr="0">
            <a:noAutofit/>
          </a:bodyPr>
          <a:lstStyle/>
          <a:p>
            <a:pPr>
              <a:spcBef>
                <a:spcPts val="0"/>
              </a:spcBef>
              <a:buNone/>
            </a:pPr>
            <a:r>
              <a:rPr strike="noStrike" u="none" b="0" cap="none" baseline="0" sz="1800" lang="en-US" i="0"/>
              <a:t>With Access Lines dwindling… is there a business case for forecasting usage?   Is the data INPLANS is collecting used to forecast demand for other products?</a:t>
            </a:r>
          </a:p>
        </p:txBody>
      </p:sp>
      <p:sp>
        <p:nvSpPr>
          <p:cNvPr id="352" name="Shape 352"/>
          <p:cNvSpPr txBox="1"/>
          <p:nvPr>
            <p:ph idx="12" type="sldNum"/>
          </p:nvPr>
        </p:nvSpPr>
        <p:spPr>
          <a:xfrm>
            <a:off y="8685213" x="3884612"/>
            <a:ext cy="457200" cx="2971799"/>
          </a:xfrm>
          <a:prstGeom prst="rect">
            <a:avLst/>
          </a:prstGeom>
          <a:noFill/>
          <a:ln>
            <a:noFill/>
          </a:ln>
        </p:spPr>
        <p:txBody>
          <a:bodyPr bIns="45700" rIns="91425" lIns="91425" tIns="45700" anchor="b" anchorCtr="0">
            <a:noAutofit/>
          </a:bodyPr>
          <a:lstStyle/>
          <a:p>
            <a:pPr algn="r" rtl="0" lvl="0" marR="0" indent="0" marL="0">
              <a:spcBef>
                <a:spcPts val="0"/>
              </a:spcBef>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8" name="Shape 358"/>
        <p:cNvGrpSpPr/>
        <p:nvPr/>
      </p:nvGrpSpPr>
      <p:grpSpPr>
        <a:xfrm>
          <a:off y="0" x="0"/>
          <a:ext cy="0" cx="0"/>
          <a:chOff y="0" x="0"/>
          <a:chExt cy="0" cx="0"/>
        </a:xfrm>
      </p:grpSpPr>
      <p:sp>
        <p:nvSpPr>
          <p:cNvPr id="359" name="Shape 3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0" name="Shape 36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6" name="Shape 366"/>
        <p:cNvGrpSpPr/>
        <p:nvPr/>
      </p:nvGrpSpPr>
      <p:grpSpPr>
        <a:xfrm>
          <a:off y="0" x="0"/>
          <a:ext cy="0" cx="0"/>
          <a:chOff y="0" x="0"/>
          <a:chExt cy="0" cx="0"/>
        </a:xfrm>
      </p:grpSpPr>
      <p:sp>
        <p:nvSpPr>
          <p:cNvPr id="367" name="Shape 36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8" name="Shape 36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2" name="Shape 3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8" name="Shape 388"/>
        <p:cNvGrpSpPr/>
        <p:nvPr/>
      </p:nvGrpSpPr>
      <p:grpSpPr>
        <a:xfrm>
          <a:off y="0" x="0"/>
          <a:ext cy="0" cx="0"/>
          <a:chOff y="0" x="0"/>
          <a:chExt cy="0" cx="0"/>
        </a:xfrm>
      </p:grpSpPr>
      <p:sp>
        <p:nvSpPr>
          <p:cNvPr id="389" name="Shape 3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0" name="Shape 39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7" name="Shape 3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9" name="Shape 409"/>
        <p:cNvGrpSpPr/>
        <p:nvPr/>
      </p:nvGrpSpPr>
      <p:grpSpPr>
        <a:xfrm>
          <a:off y="0" x="0"/>
          <a:ext cy="0" cx="0"/>
          <a:chOff y="0" x="0"/>
          <a:chExt cy="0" cx="0"/>
        </a:xfrm>
      </p:grpSpPr>
      <p:sp>
        <p:nvSpPr>
          <p:cNvPr id="410" name="Shape 41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1" name="Shape 41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4" name="Shape 9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5" name="Shape 415"/>
        <p:cNvGrpSpPr/>
        <p:nvPr/>
      </p:nvGrpSpPr>
      <p:grpSpPr>
        <a:xfrm>
          <a:off y="0" x="0"/>
          <a:ext cy="0" cx="0"/>
          <a:chOff y="0" x="0"/>
          <a:chExt cy="0" cx="0"/>
        </a:xfrm>
      </p:grpSpPr>
      <p:sp>
        <p:nvSpPr>
          <p:cNvPr id="416" name="Shape 41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7" name="Shape 41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5" name="Shape 425"/>
        <p:cNvGrpSpPr/>
        <p:nvPr/>
      </p:nvGrpSpPr>
      <p:grpSpPr>
        <a:xfrm>
          <a:off y="0" x="0"/>
          <a:ext cy="0" cx="0"/>
          <a:chOff y="0" x="0"/>
          <a:chExt cy="0" cx="0"/>
        </a:xfrm>
      </p:grpSpPr>
      <p:sp>
        <p:nvSpPr>
          <p:cNvPr id="426" name="Shape 42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7" name="Shape 42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2" name="Shape 432"/>
        <p:cNvGrpSpPr/>
        <p:nvPr/>
      </p:nvGrpSpPr>
      <p:grpSpPr>
        <a:xfrm>
          <a:off y="0" x="0"/>
          <a:ext cy="0" cx="0"/>
          <a:chOff y="0" x="0"/>
          <a:chExt cy="0" cx="0"/>
        </a:xfrm>
      </p:grpSpPr>
      <p:sp>
        <p:nvSpPr>
          <p:cNvPr id="433" name="Shape 4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4" name="Shape 4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8" name="Shape 438"/>
        <p:cNvGrpSpPr/>
        <p:nvPr/>
      </p:nvGrpSpPr>
      <p:grpSpPr>
        <a:xfrm>
          <a:off y="0" x="0"/>
          <a:ext cy="0" cx="0"/>
          <a:chOff y="0" x="0"/>
          <a:chExt cy="0" cx="0"/>
        </a:xfrm>
      </p:grpSpPr>
      <p:sp>
        <p:nvSpPr>
          <p:cNvPr id="439" name="Shape 4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0" name="Shape 4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4" name="Shape 444"/>
        <p:cNvGrpSpPr/>
        <p:nvPr/>
      </p:nvGrpSpPr>
      <p:grpSpPr>
        <a:xfrm>
          <a:off y="0" x="0"/>
          <a:ext cy="0" cx="0"/>
          <a:chOff y="0" x="0"/>
          <a:chExt cy="0" cx="0"/>
        </a:xfrm>
      </p:grpSpPr>
      <p:sp>
        <p:nvSpPr>
          <p:cNvPr id="445" name="Shape 4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6" name="Shape 4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1" name="Shape 451"/>
        <p:cNvGrpSpPr/>
        <p:nvPr/>
      </p:nvGrpSpPr>
      <p:grpSpPr>
        <a:xfrm>
          <a:off y="0" x="0"/>
          <a:ext cy="0" cx="0"/>
          <a:chOff y="0" x="0"/>
          <a:chExt cy="0" cx="0"/>
        </a:xfrm>
      </p:grpSpPr>
      <p:sp>
        <p:nvSpPr>
          <p:cNvPr id="452" name="Shape 45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3" name="Shape 45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8" name="Shape 458"/>
        <p:cNvGrpSpPr/>
        <p:nvPr/>
      </p:nvGrpSpPr>
      <p:grpSpPr>
        <a:xfrm>
          <a:off y="0" x="0"/>
          <a:ext cy="0" cx="0"/>
          <a:chOff y="0" x="0"/>
          <a:chExt cy="0" cx="0"/>
        </a:xfrm>
      </p:grpSpPr>
      <p:sp>
        <p:nvSpPr>
          <p:cNvPr id="459" name="Shape 4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0" name="Shape 46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6" name="Shape 4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1" name="Shape 471"/>
        <p:cNvGrpSpPr/>
        <p:nvPr/>
      </p:nvGrpSpPr>
      <p:grpSpPr>
        <a:xfrm>
          <a:off y="0" x="0"/>
          <a:ext cy="0" cx="0"/>
          <a:chOff y="0" x="0"/>
          <a:chExt cy="0" cx="0"/>
        </a:xfrm>
      </p:grpSpPr>
      <p:sp>
        <p:nvSpPr>
          <p:cNvPr id="472" name="Shape 47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3" name="Shape 47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0" name="Shape 480"/>
        <p:cNvGrpSpPr/>
        <p:nvPr/>
      </p:nvGrpSpPr>
      <p:grpSpPr>
        <a:xfrm>
          <a:off y="0" x="0"/>
          <a:ext cy="0" cx="0"/>
          <a:chOff y="0" x="0"/>
          <a:chExt cy="0" cx="0"/>
        </a:xfrm>
      </p:grpSpPr>
      <p:sp>
        <p:nvSpPr>
          <p:cNvPr id="481" name="Shape 4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2" name="Shape 48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01" name="Shape 1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7" name="Shape 487"/>
        <p:cNvGrpSpPr/>
        <p:nvPr/>
      </p:nvGrpSpPr>
      <p:grpSpPr>
        <a:xfrm>
          <a:off y="0" x="0"/>
          <a:ext cy="0" cx="0"/>
          <a:chOff y="0" x="0"/>
          <a:chExt cy="0" cx="0"/>
        </a:xfrm>
      </p:grpSpPr>
      <p:sp>
        <p:nvSpPr>
          <p:cNvPr id="488" name="Shape 4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9" name="Shape 4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3" name="Shape 493"/>
        <p:cNvGrpSpPr/>
        <p:nvPr/>
      </p:nvGrpSpPr>
      <p:grpSpPr>
        <a:xfrm>
          <a:off y="0" x="0"/>
          <a:ext cy="0" cx="0"/>
          <a:chOff y="0" x="0"/>
          <a:chExt cy="0" cx="0"/>
        </a:xfrm>
      </p:grpSpPr>
      <p:sp>
        <p:nvSpPr>
          <p:cNvPr id="494" name="Shape 49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5" name="Shape 49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0" name="Shape 520"/>
        <p:cNvGrpSpPr/>
        <p:nvPr/>
      </p:nvGrpSpPr>
      <p:grpSpPr>
        <a:xfrm>
          <a:off y="0" x="0"/>
          <a:ext cy="0" cx="0"/>
          <a:chOff y="0" x="0"/>
          <a:chExt cy="0" cx="0"/>
        </a:xfrm>
      </p:grpSpPr>
      <p:sp>
        <p:nvSpPr>
          <p:cNvPr id="521" name="Shape 5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2" name="Shape 52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7" name="Shape 527"/>
        <p:cNvGrpSpPr/>
        <p:nvPr/>
      </p:nvGrpSpPr>
      <p:grpSpPr>
        <a:xfrm>
          <a:off y="0" x="0"/>
          <a:ext cy="0" cx="0"/>
          <a:chOff y="0" x="0"/>
          <a:chExt cy="0" cx="0"/>
        </a:xfrm>
      </p:grpSpPr>
      <p:sp>
        <p:nvSpPr>
          <p:cNvPr id="528" name="Shape 52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9" name="Shape 52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2" name="Shape 602"/>
        <p:cNvGrpSpPr/>
        <p:nvPr/>
      </p:nvGrpSpPr>
      <p:grpSpPr>
        <a:xfrm>
          <a:off y="0" x="0"/>
          <a:ext cy="0" cx="0"/>
          <a:chOff y="0" x="0"/>
          <a:chExt cy="0" cx="0"/>
        </a:xfrm>
      </p:grpSpPr>
      <p:sp>
        <p:nvSpPr>
          <p:cNvPr id="603" name="Shape 60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04" name="Shape 60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9" name="Shape 609"/>
        <p:cNvGrpSpPr/>
        <p:nvPr/>
      </p:nvGrpSpPr>
      <p:grpSpPr>
        <a:xfrm>
          <a:off y="0" x="0"/>
          <a:ext cy="0" cx="0"/>
          <a:chOff y="0" x="0"/>
          <a:chExt cy="0" cx="0"/>
        </a:xfrm>
      </p:grpSpPr>
      <p:sp>
        <p:nvSpPr>
          <p:cNvPr id="610" name="Shape 61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11" name="Shape 61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5" name="Shape 615"/>
        <p:cNvGrpSpPr/>
        <p:nvPr/>
      </p:nvGrpSpPr>
      <p:grpSpPr>
        <a:xfrm>
          <a:off y="0" x="0"/>
          <a:ext cy="0" cx="0"/>
          <a:chOff y="0" x="0"/>
          <a:chExt cy="0" cx="0"/>
        </a:xfrm>
      </p:grpSpPr>
      <p:sp>
        <p:nvSpPr>
          <p:cNvPr id="616" name="Shape 61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17" name="Shape 61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2" name="Shape 622"/>
        <p:cNvGrpSpPr/>
        <p:nvPr/>
      </p:nvGrpSpPr>
      <p:grpSpPr>
        <a:xfrm>
          <a:off y="0" x="0"/>
          <a:ext cy="0" cx="0"/>
          <a:chOff y="0" x="0"/>
          <a:chExt cy="0" cx="0"/>
        </a:xfrm>
      </p:grpSpPr>
      <p:sp>
        <p:nvSpPr>
          <p:cNvPr id="623" name="Shape 6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24" name="Shape 62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8" name="Shape 628"/>
        <p:cNvGrpSpPr/>
        <p:nvPr/>
      </p:nvGrpSpPr>
      <p:grpSpPr>
        <a:xfrm>
          <a:off y="0" x="0"/>
          <a:ext cy="0" cx="0"/>
          <a:chOff y="0" x="0"/>
          <a:chExt cy="0" cx="0"/>
        </a:xfrm>
      </p:grpSpPr>
      <p:sp>
        <p:nvSpPr>
          <p:cNvPr id="629" name="Shape 62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0" name="Shape 63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7" name="Shape 637"/>
        <p:cNvGrpSpPr/>
        <p:nvPr/>
      </p:nvGrpSpPr>
      <p:grpSpPr>
        <a:xfrm>
          <a:off y="0" x="0"/>
          <a:ext cy="0" cx="0"/>
          <a:chOff y="0" x="0"/>
          <a:chExt cy="0" cx="0"/>
        </a:xfrm>
      </p:grpSpPr>
      <p:sp>
        <p:nvSpPr>
          <p:cNvPr id="638" name="Shape 63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9" name="Shape 63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6" name="Shape 106"/>
        <p:cNvGrpSpPr/>
        <p:nvPr/>
      </p:nvGrpSpPr>
      <p:grpSpPr>
        <a:xfrm>
          <a:off y="0" x="0"/>
          <a:ext cy="0" cx="0"/>
          <a:chOff y="0" x="0"/>
          <a:chExt cy="0" cx="0"/>
        </a:xfrm>
      </p:grpSpPr>
      <p:sp>
        <p:nvSpPr>
          <p:cNvPr id="107" name="Shape 10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08" name="Shape 10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3" name="Shape 643"/>
        <p:cNvGrpSpPr/>
        <p:nvPr/>
      </p:nvGrpSpPr>
      <p:grpSpPr>
        <a:xfrm>
          <a:off y="0" x="0"/>
          <a:ext cy="0" cx="0"/>
          <a:chOff y="0" x="0"/>
          <a:chExt cy="0" cx="0"/>
        </a:xfrm>
      </p:grpSpPr>
      <p:sp>
        <p:nvSpPr>
          <p:cNvPr id="644" name="Shape 64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45" name="Shape 64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2" name="Shape 652"/>
        <p:cNvGrpSpPr/>
        <p:nvPr/>
      </p:nvGrpSpPr>
      <p:grpSpPr>
        <a:xfrm>
          <a:off y="0" x="0"/>
          <a:ext cy="0" cx="0"/>
          <a:chOff y="0" x="0"/>
          <a:chExt cy="0" cx="0"/>
        </a:xfrm>
      </p:grpSpPr>
      <p:sp>
        <p:nvSpPr>
          <p:cNvPr id="653" name="Shape 65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54" name="Shape 65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8" name="Shape 658"/>
        <p:cNvGrpSpPr/>
        <p:nvPr/>
      </p:nvGrpSpPr>
      <p:grpSpPr>
        <a:xfrm>
          <a:off y="0" x="0"/>
          <a:ext cy="0" cx="0"/>
          <a:chOff y="0" x="0"/>
          <a:chExt cy="0" cx="0"/>
        </a:xfrm>
      </p:grpSpPr>
      <p:sp>
        <p:nvSpPr>
          <p:cNvPr id="659" name="Shape 6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0" name="Shape 66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4" name="Shape 664"/>
        <p:cNvGrpSpPr/>
        <p:nvPr/>
      </p:nvGrpSpPr>
      <p:grpSpPr>
        <a:xfrm>
          <a:off y="0" x="0"/>
          <a:ext cy="0" cx="0"/>
          <a:chOff y="0" x="0"/>
          <a:chExt cy="0" cx="0"/>
        </a:xfrm>
      </p:grpSpPr>
      <p:sp>
        <p:nvSpPr>
          <p:cNvPr id="665" name="Shape 66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6" name="Shape 6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2" name="Shape 672"/>
        <p:cNvGrpSpPr/>
        <p:nvPr/>
      </p:nvGrpSpPr>
      <p:grpSpPr>
        <a:xfrm>
          <a:off y="0" x="0"/>
          <a:ext cy="0" cx="0"/>
          <a:chOff y="0" x="0"/>
          <a:chExt cy="0" cx="0"/>
        </a:xfrm>
      </p:grpSpPr>
      <p:sp>
        <p:nvSpPr>
          <p:cNvPr id="673" name="Shape 67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4" name="Shape 67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8" name="Shape 678"/>
        <p:cNvGrpSpPr/>
        <p:nvPr/>
      </p:nvGrpSpPr>
      <p:grpSpPr>
        <a:xfrm>
          <a:off y="0" x="0"/>
          <a:ext cy="0" cx="0"/>
          <a:chOff y="0" x="0"/>
          <a:chExt cy="0" cx="0"/>
        </a:xfrm>
      </p:grpSpPr>
      <p:sp>
        <p:nvSpPr>
          <p:cNvPr id="679" name="Shape 67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80" name="Shape 68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6" name="Shape 726"/>
        <p:cNvGrpSpPr/>
        <p:nvPr/>
      </p:nvGrpSpPr>
      <p:grpSpPr>
        <a:xfrm>
          <a:off y="0" x="0"/>
          <a:ext cy="0" cx="0"/>
          <a:chOff y="0" x="0"/>
          <a:chExt cy="0" cx="0"/>
        </a:xfrm>
      </p:grpSpPr>
      <p:sp>
        <p:nvSpPr>
          <p:cNvPr id="727" name="Shape 7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28" name="Shape 7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2" name="Shape 732"/>
        <p:cNvGrpSpPr/>
        <p:nvPr/>
      </p:nvGrpSpPr>
      <p:grpSpPr>
        <a:xfrm>
          <a:off y="0" x="0"/>
          <a:ext cy="0" cx="0"/>
          <a:chOff y="0" x="0"/>
          <a:chExt cy="0" cx="0"/>
        </a:xfrm>
      </p:grpSpPr>
      <p:sp>
        <p:nvSpPr>
          <p:cNvPr id="733" name="Shape 7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34" name="Shape 73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8" name="Shape 738"/>
        <p:cNvGrpSpPr/>
        <p:nvPr/>
      </p:nvGrpSpPr>
      <p:grpSpPr>
        <a:xfrm>
          <a:off y="0" x="0"/>
          <a:ext cy="0" cx="0"/>
          <a:chOff y="0" x="0"/>
          <a:chExt cy="0" cx="0"/>
        </a:xfrm>
      </p:grpSpPr>
      <p:sp>
        <p:nvSpPr>
          <p:cNvPr id="739" name="Shape 7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40" name="Shape 74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4" name="Shape 744"/>
        <p:cNvGrpSpPr/>
        <p:nvPr/>
      </p:nvGrpSpPr>
      <p:grpSpPr>
        <a:xfrm>
          <a:off y="0" x="0"/>
          <a:ext cy="0" cx="0"/>
          <a:chOff y="0" x="0"/>
          <a:chExt cy="0" cx="0"/>
        </a:xfrm>
      </p:grpSpPr>
      <p:sp>
        <p:nvSpPr>
          <p:cNvPr id="745" name="Shape 7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46" name="Shape 74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2" name="Shape 112"/>
        <p:cNvGrpSpPr/>
        <p:nvPr/>
      </p:nvGrpSpPr>
      <p:grpSpPr>
        <a:xfrm>
          <a:off y="0" x="0"/>
          <a:ext cy="0" cx="0"/>
          <a:chOff y="0" x="0"/>
          <a:chExt cy="0" cx="0"/>
        </a:xfrm>
      </p:grpSpPr>
      <p:sp>
        <p:nvSpPr>
          <p:cNvPr id="113" name="Shape 11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14" name="Shape 11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0" name="Shape 750"/>
        <p:cNvGrpSpPr/>
        <p:nvPr/>
      </p:nvGrpSpPr>
      <p:grpSpPr>
        <a:xfrm>
          <a:off y="0" x="0"/>
          <a:ext cy="0" cx="0"/>
          <a:chOff y="0" x="0"/>
          <a:chExt cy="0" cx="0"/>
        </a:xfrm>
      </p:grpSpPr>
      <p:sp>
        <p:nvSpPr>
          <p:cNvPr id="751" name="Shape 75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52" name="Shape 7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6" name="Shape 756"/>
        <p:cNvGrpSpPr/>
        <p:nvPr/>
      </p:nvGrpSpPr>
      <p:grpSpPr>
        <a:xfrm>
          <a:off y="0" x="0"/>
          <a:ext cy="0" cx="0"/>
          <a:chOff y="0" x="0"/>
          <a:chExt cy="0" cx="0"/>
        </a:xfrm>
      </p:grpSpPr>
      <p:sp>
        <p:nvSpPr>
          <p:cNvPr id="757" name="Shape 75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58" name="Shape 75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2" name="Shape 762"/>
        <p:cNvGrpSpPr/>
        <p:nvPr/>
      </p:nvGrpSpPr>
      <p:grpSpPr>
        <a:xfrm>
          <a:off y="0" x="0"/>
          <a:ext cy="0" cx="0"/>
          <a:chOff y="0" x="0"/>
          <a:chExt cy="0" cx="0"/>
        </a:xfrm>
      </p:grpSpPr>
      <p:sp>
        <p:nvSpPr>
          <p:cNvPr id="763" name="Shape 76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64" name="Shape 76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8" name="Shape 768"/>
        <p:cNvGrpSpPr/>
        <p:nvPr/>
      </p:nvGrpSpPr>
      <p:grpSpPr>
        <a:xfrm>
          <a:off y="0" x="0"/>
          <a:ext cy="0" cx="0"/>
          <a:chOff y="0" x="0"/>
          <a:chExt cy="0" cx="0"/>
        </a:xfrm>
      </p:grpSpPr>
      <p:sp>
        <p:nvSpPr>
          <p:cNvPr id="769" name="Shape 76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70" name="Shape 77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3" name="Shape 773"/>
        <p:cNvGrpSpPr/>
        <p:nvPr/>
      </p:nvGrpSpPr>
      <p:grpSpPr>
        <a:xfrm>
          <a:off y="0" x="0"/>
          <a:ext cy="0" cx="0"/>
          <a:chOff y="0" x="0"/>
          <a:chExt cy="0" cx="0"/>
        </a:xfrm>
      </p:grpSpPr>
      <p:sp>
        <p:nvSpPr>
          <p:cNvPr id="774" name="Shape 77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75" name="Shape 77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9" name="Shape 779"/>
        <p:cNvGrpSpPr/>
        <p:nvPr/>
      </p:nvGrpSpPr>
      <p:grpSpPr>
        <a:xfrm>
          <a:off y="0" x="0"/>
          <a:ext cy="0" cx="0"/>
          <a:chOff y="0" x="0"/>
          <a:chExt cy="0" cx="0"/>
        </a:xfrm>
      </p:grpSpPr>
      <p:sp>
        <p:nvSpPr>
          <p:cNvPr id="780" name="Shape 7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81" name="Shape 78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4" name="Shape 784"/>
        <p:cNvGrpSpPr/>
        <p:nvPr/>
      </p:nvGrpSpPr>
      <p:grpSpPr>
        <a:xfrm>
          <a:off y="0" x="0"/>
          <a:ext cy="0" cx="0"/>
          <a:chOff y="0" x="0"/>
          <a:chExt cy="0" cx="0"/>
        </a:xfrm>
      </p:grpSpPr>
      <p:sp>
        <p:nvSpPr>
          <p:cNvPr id="785" name="Shape 7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786" name="Shape 78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5" name="Shape 145"/>
        <p:cNvGrpSpPr/>
        <p:nvPr/>
      </p:nvGrpSpPr>
      <p:grpSpPr>
        <a:xfrm>
          <a:off y="0" x="0"/>
          <a:ext cy="0" cx="0"/>
          <a:chOff y="0" x="0"/>
          <a:chExt cy="0" cx="0"/>
        </a:xfrm>
      </p:grpSpPr>
      <p:sp>
        <p:nvSpPr>
          <p:cNvPr id="146" name="Shape 14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7" name="Shape 14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1" name="Shape 151"/>
        <p:cNvGrpSpPr/>
        <p:nvPr/>
      </p:nvGrpSpPr>
      <p:grpSpPr>
        <a:xfrm>
          <a:off y="0" x="0"/>
          <a:ext cy="0" cx="0"/>
          <a:chOff y="0" x="0"/>
          <a:chExt cy="0" cx="0"/>
        </a:xfrm>
      </p:grpSpPr>
      <p:sp>
        <p:nvSpPr>
          <p:cNvPr id="152" name="Shape 15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53" name="Shape 15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1" name="Shape 3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9" name="Shape 309"/>
        <p:cNvGrpSpPr/>
        <p:nvPr/>
      </p:nvGrpSpPr>
      <p:grpSpPr>
        <a:xfrm>
          <a:off y="0" x="0"/>
          <a:ext cy="0" cx="0"/>
          <a:chOff y="0" x="0"/>
          <a:chExt cy="0" cx="0"/>
        </a:xfrm>
      </p:grpSpPr>
      <p:sp>
        <p:nvSpPr>
          <p:cNvPr id="310" name="Shape 31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11" name="Shape 31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y="0" x="0"/>
          <a:ext cy="0" cx="0"/>
          <a:chOff y="0" x="0"/>
          <a:chExt cy="0" cx="0"/>
        </a:xfrm>
      </p:grpSpPr>
      <p:sp>
        <p:nvSpPr>
          <p:cNvPr id="15" name="Shape 15"/>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strike="noStrike" u="none" b="0" cap="none" baseline="0" sz="4400" i="0">
                <a:solidFill>
                  <a:schemeClr val="dk1"/>
                </a:solidFill>
                <a:latin typeface="Calibri"/>
                <a:ea typeface="Calibri"/>
                <a:cs typeface="Calibri"/>
                <a:sym typeface="Calibri"/>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6" name="Shape 16"/>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buClr>
                <a:srgbClr val="888888"/>
              </a:buClr>
              <a:buFont typeface="Calibri"/>
              <a:buNone/>
              <a:defRPr strike="noStrike" u="none" b="0" cap="none" baseline="0" sz="3200" i="0">
                <a:solidFill>
                  <a:srgbClr val="888888"/>
                </a:solidFill>
                <a:latin typeface="Calibri"/>
                <a:ea typeface="Calibri"/>
                <a:cs typeface="Calibri"/>
                <a:sym typeface="Calibri"/>
              </a:defRPr>
            </a:lvl1pPr>
            <a:lvl2pPr algn="ctr" rtl="0" marR="0" indent="0" marL="457200">
              <a:spcBef>
                <a:spcPts val="560"/>
              </a:spcBef>
              <a:buClr>
                <a:srgbClr val="888888"/>
              </a:buClr>
              <a:buFont typeface="Calibri"/>
              <a:buNone/>
              <a:defRPr strike="noStrike" u="none" b="0" cap="none" baseline="0" sz="2800" i="0">
                <a:solidFill>
                  <a:srgbClr val="888888"/>
                </a:solidFill>
                <a:latin typeface="Calibri"/>
                <a:ea typeface="Calibri"/>
                <a:cs typeface="Calibri"/>
                <a:sym typeface="Calibri"/>
              </a:defRPr>
            </a:lvl2pPr>
            <a:lvl3pPr algn="ctr" rtl="0" marR="0" indent="0" marL="914400">
              <a:spcBef>
                <a:spcPts val="480"/>
              </a:spcBef>
              <a:buClr>
                <a:srgbClr val="888888"/>
              </a:buClr>
              <a:buFont typeface="Calibri"/>
              <a:buNone/>
              <a:defRPr strike="noStrike" u="none" b="0" cap="none" baseline="0" sz="2400" i="0">
                <a:solidFill>
                  <a:srgbClr val="888888"/>
                </a:solidFill>
                <a:latin typeface="Calibri"/>
                <a:ea typeface="Calibri"/>
                <a:cs typeface="Calibri"/>
                <a:sym typeface="Calibri"/>
              </a:defRPr>
            </a:lvl3pPr>
            <a:lvl4pPr algn="ctr" rtl="0" marR="0" indent="0" marL="1371600">
              <a:spcBef>
                <a:spcPts val="400"/>
              </a:spcBef>
              <a:buClr>
                <a:srgbClr val="888888"/>
              </a:buClr>
              <a:buFont typeface="Calibri"/>
              <a:buNone/>
              <a:defRPr strike="noStrike" u="none" b="0" cap="none" baseline="0" sz="2000" i="0">
                <a:solidFill>
                  <a:srgbClr val="888888"/>
                </a:solidFill>
                <a:latin typeface="Calibri"/>
                <a:ea typeface="Calibri"/>
                <a:cs typeface="Calibri"/>
                <a:sym typeface="Calibri"/>
              </a:defRPr>
            </a:lvl4pPr>
            <a:lvl5pPr algn="ctr" rtl="0" marR="0" indent="0" marL="1828800">
              <a:spcBef>
                <a:spcPts val="400"/>
              </a:spcBef>
              <a:buClr>
                <a:srgbClr val="888888"/>
              </a:buClr>
              <a:buFont typeface="Calibri"/>
              <a:buNone/>
              <a:defRPr strike="noStrike" u="none" b="0" cap="none" baseline="0" sz="2000" i="0">
                <a:solidFill>
                  <a:srgbClr val="888888"/>
                </a:solidFill>
                <a:latin typeface="Calibri"/>
                <a:ea typeface="Calibri"/>
                <a:cs typeface="Calibri"/>
                <a:sym typeface="Calibri"/>
              </a:defRPr>
            </a:lvl5pPr>
            <a:lvl6pPr algn="ctr" rtl="0" marR="0" indent="0" marL="2286000">
              <a:spcBef>
                <a:spcPts val="400"/>
              </a:spcBef>
              <a:buClr>
                <a:srgbClr val="888888"/>
              </a:buClr>
              <a:buFont typeface="Calibri"/>
              <a:buNone/>
              <a:defRPr strike="noStrike" u="none" b="0" cap="none" baseline="0" sz="2000" i="0">
                <a:solidFill>
                  <a:srgbClr val="888888"/>
                </a:solidFill>
                <a:latin typeface="Calibri"/>
                <a:ea typeface="Calibri"/>
                <a:cs typeface="Calibri"/>
                <a:sym typeface="Calibri"/>
              </a:defRPr>
            </a:lvl6pPr>
            <a:lvl7pPr algn="ctr" rtl="0" marR="0" indent="0" marL="2743200">
              <a:spcBef>
                <a:spcPts val="400"/>
              </a:spcBef>
              <a:buClr>
                <a:srgbClr val="888888"/>
              </a:buClr>
              <a:buFont typeface="Calibri"/>
              <a:buNone/>
              <a:defRPr strike="noStrike" u="none" b="0" cap="none" baseline="0" sz="2000" i="0">
                <a:solidFill>
                  <a:srgbClr val="888888"/>
                </a:solidFill>
                <a:latin typeface="Calibri"/>
                <a:ea typeface="Calibri"/>
                <a:cs typeface="Calibri"/>
                <a:sym typeface="Calibri"/>
              </a:defRPr>
            </a:lvl7pPr>
            <a:lvl8pPr algn="ctr" rtl="0" marR="0" indent="0" marL="3200400">
              <a:spcBef>
                <a:spcPts val="400"/>
              </a:spcBef>
              <a:buClr>
                <a:srgbClr val="888888"/>
              </a:buClr>
              <a:buFont typeface="Calibri"/>
              <a:buNone/>
              <a:defRPr strike="noStrike" u="none" b="0" cap="none" baseline="0" sz="2000" i="0">
                <a:solidFill>
                  <a:srgbClr val="888888"/>
                </a:solidFill>
                <a:latin typeface="Calibri"/>
                <a:ea typeface="Calibri"/>
                <a:cs typeface="Calibri"/>
                <a:sym typeface="Calibri"/>
              </a:defRPr>
            </a:lvl8pPr>
            <a:lvl9pPr algn="ctr" rtl="0" marR="0" indent="0" marL="3657600">
              <a:spcBef>
                <a:spcPts val="400"/>
              </a:spcBef>
              <a:buClr>
                <a:srgbClr val="888888"/>
              </a:buClr>
              <a:buFont typeface="Calibri"/>
              <a:buNone/>
              <a:defRPr strike="noStrike" u="none" b="0" cap="none" baseline="0" sz="2000" i="0">
                <a:solidFill>
                  <a:srgbClr val="888888"/>
                </a:solidFill>
                <a:latin typeface="Calibri"/>
                <a:ea typeface="Calibri"/>
                <a:cs typeface="Calibri"/>
                <a:sym typeface="Calibri"/>
              </a:defRPr>
            </a:lvl9pPr>
          </a:lstStyle>
          <a:p/>
        </p:txBody>
      </p:sp>
      <p:sp>
        <p:nvSpPr>
          <p:cNvPr id="17" name="Shape 1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18" name="Shape 1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19" name="Shape 19"/>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71" name="Shape 71"/>
        <p:cNvGrpSpPr/>
        <p:nvPr/>
      </p:nvGrpSpPr>
      <p:grpSpPr>
        <a:xfrm>
          <a:off y="0" x="0"/>
          <a:ext cy="0" cx="0"/>
          <a:chOff y="0" x="0"/>
          <a:chExt cy="0" cx="0"/>
        </a:xfrm>
      </p:grpSpPr>
      <p:sp>
        <p:nvSpPr>
          <p:cNvPr id="72" name="Shape 72"/>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y="-251618" x="2309018"/>
            <a:ext cy="8229600" cx="4525963"/>
          </a:xfrm>
          <a:prstGeom prst="rect">
            <a:avLst/>
          </a:prstGeom>
          <a:noFill/>
          <a:ln>
            <a:noFill/>
          </a:ln>
        </p:spPr>
        <p:txBody>
          <a:bodyPr bIns="91425" rIns="91425" lIns="91425" tIns="91425" anchor="t" anchorCtr="0"/>
          <a:lstStyle>
            <a:lvl1pPr algn="l" rtl="0" indent="-222250" marL="342900">
              <a:spcBef>
                <a:spcPts val="640"/>
              </a:spcBef>
              <a:buClr>
                <a:schemeClr val="dk1"/>
              </a:buClr>
              <a:buFont typeface="Arial"/>
              <a:buChar char="●"/>
              <a:defRPr sz="3200">
                <a:solidFill>
                  <a:schemeClr val="dk1"/>
                </a:solidFill>
                <a:latin typeface="Calibri"/>
                <a:ea typeface="Calibri"/>
                <a:cs typeface="Calibri"/>
                <a:sym typeface="Calibri"/>
              </a:defRPr>
            </a:lvl1pPr>
            <a:lvl2pPr algn="l" rtl="0" indent="-177800" marL="742950">
              <a:spcBef>
                <a:spcPts val="560"/>
              </a:spcBef>
              <a:buClr>
                <a:schemeClr val="dk1"/>
              </a:buClr>
              <a:buFont typeface="Arial"/>
              <a:buChar char="●"/>
              <a:defRPr sz="2800">
                <a:solidFill>
                  <a:schemeClr val="dk1"/>
                </a:solidFill>
                <a:latin typeface="Calibri"/>
                <a:ea typeface="Calibri"/>
                <a:cs typeface="Calibri"/>
                <a:sym typeface="Calibri"/>
              </a:defRPr>
            </a:lvl2pPr>
            <a:lvl3pPr algn="l" rtl="0" indent="-136525" marL="1143000">
              <a:spcBef>
                <a:spcPts val="480"/>
              </a:spcBef>
              <a:buClr>
                <a:schemeClr val="dk1"/>
              </a:buClr>
              <a:buFont typeface="Arial"/>
              <a:buChar char="●"/>
              <a:defRPr sz="2400">
                <a:solidFill>
                  <a:schemeClr val="dk1"/>
                </a:solidFill>
                <a:latin typeface="Calibri"/>
                <a:ea typeface="Calibri"/>
                <a:cs typeface="Calibri"/>
                <a:sym typeface="Calibri"/>
              </a:defRPr>
            </a:lvl3pPr>
            <a:lvl4pPr algn="l" rtl="0" indent="-152400" marL="1600200">
              <a:spcBef>
                <a:spcPts val="400"/>
              </a:spcBef>
              <a:buClr>
                <a:schemeClr val="dk1"/>
              </a:buClr>
              <a:buFont typeface="Arial"/>
              <a:buChar char="●"/>
              <a:defRPr sz="2000">
                <a:solidFill>
                  <a:schemeClr val="dk1"/>
                </a:solidFill>
                <a:latin typeface="Calibri"/>
                <a:ea typeface="Calibri"/>
                <a:cs typeface="Calibri"/>
                <a:sym typeface="Calibri"/>
              </a:defRPr>
            </a:lvl4pPr>
            <a:lvl5pPr algn="l" rtl="0" indent="-152400" marL="2057400">
              <a:spcBef>
                <a:spcPts val="400"/>
              </a:spcBef>
              <a:buClr>
                <a:schemeClr val="dk1"/>
              </a:buClr>
              <a:buFont typeface="Arial"/>
              <a:buChar char="●"/>
              <a:defRPr sz="2000">
                <a:solidFill>
                  <a:schemeClr val="dk1"/>
                </a:solidFill>
                <a:latin typeface="Calibri"/>
                <a:ea typeface="Calibri"/>
                <a:cs typeface="Calibri"/>
                <a:sym typeface="Calibri"/>
              </a:defRPr>
            </a:lvl5pPr>
            <a:lvl6pPr algn="l" rtl="0" indent="-152400" marL="2514600">
              <a:spcBef>
                <a:spcPts val="400"/>
              </a:spcBef>
              <a:buClr>
                <a:schemeClr val="dk1"/>
              </a:buClr>
              <a:buFont typeface="Arial"/>
              <a:buChar char="●"/>
              <a:defRPr sz="2000">
                <a:solidFill>
                  <a:schemeClr val="dk1"/>
                </a:solidFill>
                <a:latin typeface="Calibri"/>
                <a:ea typeface="Calibri"/>
                <a:cs typeface="Calibri"/>
                <a:sym typeface="Calibri"/>
              </a:defRPr>
            </a:lvl6pPr>
            <a:lvl7pPr algn="l" rtl="0" indent="-152400" marL="2971800">
              <a:spcBef>
                <a:spcPts val="400"/>
              </a:spcBef>
              <a:buClr>
                <a:schemeClr val="dk1"/>
              </a:buClr>
              <a:buFont typeface="Arial"/>
              <a:buChar char="●"/>
              <a:defRPr sz="2000">
                <a:solidFill>
                  <a:schemeClr val="dk1"/>
                </a:solidFill>
                <a:latin typeface="Calibri"/>
                <a:ea typeface="Calibri"/>
                <a:cs typeface="Calibri"/>
                <a:sym typeface="Calibri"/>
              </a:defRPr>
            </a:lvl7pPr>
            <a:lvl8pPr algn="l" rtl="0" indent="-152400" marL="3429000">
              <a:spcBef>
                <a:spcPts val="400"/>
              </a:spcBef>
              <a:buClr>
                <a:schemeClr val="dk1"/>
              </a:buClr>
              <a:buFont typeface="Arial"/>
              <a:buChar char="●"/>
              <a:defRPr sz="2000">
                <a:solidFill>
                  <a:schemeClr val="dk1"/>
                </a:solidFill>
                <a:latin typeface="Calibri"/>
                <a:ea typeface="Calibri"/>
                <a:cs typeface="Calibri"/>
                <a:sym typeface="Calibri"/>
              </a:defRPr>
            </a:lvl8pPr>
            <a:lvl9pPr algn="l" rtl="0" indent="-152400" marL="3886200">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4" name="Shape 7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5" name="Shape 7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6" name="Shape 7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77" name="Shape 77"/>
        <p:cNvGrpSpPr/>
        <p:nvPr/>
      </p:nvGrpSpPr>
      <p:grpSpPr>
        <a:xfrm>
          <a:off y="0" x="0"/>
          <a:ext cy="0" cx="0"/>
          <a:chOff y="0" x="0"/>
          <a:chExt cy="0" cx="0"/>
        </a:xfrm>
      </p:grpSpPr>
      <p:sp>
        <p:nvSpPr>
          <p:cNvPr id="78" name="Shape 78"/>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222250" marL="342900">
              <a:spcBef>
                <a:spcPts val="640"/>
              </a:spcBef>
              <a:buClr>
                <a:schemeClr val="dk1"/>
              </a:buClr>
              <a:buFont typeface="Arial"/>
              <a:buChar char="●"/>
              <a:defRPr sz="3200">
                <a:solidFill>
                  <a:schemeClr val="dk1"/>
                </a:solidFill>
                <a:latin typeface="Calibri"/>
                <a:ea typeface="Calibri"/>
                <a:cs typeface="Calibri"/>
                <a:sym typeface="Calibri"/>
              </a:defRPr>
            </a:lvl1pPr>
            <a:lvl2pPr algn="l" rtl="0" indent="-177800" marL="742950">
              <a:spcBef>
                <a:spcPts val="560"/>
              </a:spcBef>
              <a:buClr>
                <a:schemeClr val="dk1"/>
              </a:buClr>
              <a:buFont typeface="Arial"/>
              <a:buChar char="●"/>
              <a:defRPr sz="2800">
                <a:solidFill>
                  <a:schemeClr val="dk1"/>
                </a:solidFill>
                <a:latin typeface="Calibri"/>
                <a:ea typeface="Calibri"/>
                <a:cs typeface="Calibri"/>
                <a:sym typeface="Calibri"/>
              </a:defRPr>
            </a:lvl2pPr>
            <a:lvl3pPr algn="l" rtl="0" indent="-136525" marL="1143000">
              <a:spcBef>
                <a:spcPts val="480"/>
              </a:spcBef>
              <a:buClr>
                <a:schemeClr val="dk1"/>
              </a:buClr>
              <a:buFont typeface="Arial"/>
              <a:buChar char="●"/>
              <a:defRPr sz="2400">
                <a:solidFill>
                  <a:schemeClr val="dk1"/>
                </a:solidFill>
                <a:latin typeface="Calibri"/>
                <a:ea typeface="Calibri"/>
                <a:cs typeface="Calibri"/>
                <a:sym typeface="Calibri"/>
              </a:defRPr>
            </a:lvl3pPr>
            <a:lvl4pPr algn="l" rtl="0" indent="-152400" marL="1600200">
              <a:spcBef>
                <a:spcPts val="400"/>
              </a:spcBef>
              <a:buClr>
                <a:schemeClr val="dk1"/>
              </a:buClr>
              <a:buFont typeface="Arial"/>
              <a:buChar char="●"/>
              <a:defRPr sz="2000">
                <a:solidFill>
                  <a:schemeClr val="dk1"/>
                </a:solidFill>
                <a:latin typeface="Calibri"/>
                <a:ea typeface="Calibri"/>
                <a:cs typeface="Calibri"/>
                <a:sym typeface="Calibri"/>
              </a:defRPr>
            </a:lvl4pPr>
            <a:lvl5pPr algn="l" rtl="0" indent="-152400" marL="2057400">
              <a:spcBef>
                <a:spcPts val="400"/>
              </a:spcBef>
              <a:buClr>
                <a:schemeClr val="dk1"/>
              </a:buClr>
              <a:buFont typeface="Arial"/>
              <a:buChar char="●"/>
              <a:defRPr sz="2000">
                <a:solidFill>
                  <a:schemeClr val="dk1"/>
                </a:solidFill>
                <a:latin typeface="Calibri"/>
                <a:ea typeface="Calibri"/>
                <a:cs typeface="Calibri"/>
                <a:sym typeface="Calibri"/>
              </a:defRPr>
            </a:lvl5pPr>
            <a:lvl6pPr algn="l" rtl="0" indent="-152400" marL="2514600">
              <a:spcBef>
                <a:spcPts val="400"/>
              </a:spcBef>
              <a:buClr>
                <a:schemeClr val="dk1"/>
              </a:buClr>
              <a:buFont typeface="Arial"/>
              <a:buChar char="●"/>
              <a:defRPr sz="2000">
                <a:solidFill>
                  <a:schemeClr val="dk1"/>
                </a:solidFill>
                <a:latin typeface="Calibri"/>
                <a:ea typeface="Calibri"/>
                <a:cs typeface="Calibri"/>
                <a:sym typeface="Calibri"/>
              </a:defRPr>
            </a:lvl6pPr>
            <a:lvl7pPr algn="l" rtl="0" indent="-152400" marL="2971800">
              <a:spcBef>
                <a:spcPts val="400"/>
              </a:spcBef>
              <a:buClr>
                <a:schemeClr val="dk1"/>
              </a:buClr>
              <a:buFont typeface="Arial"/>
              <a:buChar char="●"/>
              <a:defRPr sz="2000">
                <a:solidFill>
                  <a:schemeClr val="dk1"/>
                </a:solidFill>
                <a:latin typeface="Calibri"/>
                <a:ea typeface="Calibri"/>
                <a:cs typeface="Calibri"/>
                <a:sym typeface="Calibri"/>
              </a:defRPr>
            </a:lvl7pPr>
            <a:lvl8pPr algn="l" rtl="0" indent="-152400" marL="3429000">
              <a:spcBef>
                <a:spcPts val="400"/>
              </a:spcBef>
              <a:buClr>
                <a:schemeClr val="dk1"/>
              </a:buClr>
              <a:buFont typeface="Arial"/>
              <a:buChar char="●"/>
              <a:defRPr sz="2000">
                <a:solidFill>
                  <a:schemeClr val="dk1"/>
                </a:solidFill>
                <a:latin typeface="Calibri"/>
                <a:ea typeface="Calibri"/>
                <a:cs typeface="Calibri"/>
                <a:sym typeface="Calibri"/>
              </a:defRPr>
            </a:lvl8pPr>
            <a:lvl9pPr algn="l" rtl="0" indent="-152400" marL="3886200">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0" name="Shape 8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81" name="Shape 8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82" name="Shape 8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20" name="Shape 20"/>
        <p:cNvGrpSpPr/>
        <p:nvPr/>
      </p:nvGrpSpPr>
      <p:grpSpPr>
        <a:xfrm>
          <a:off y="0" x="0"/>
          <a:ext cy="0" cx="0"/>
          <a:chOff y="0" x="0"/>
          <a:chExt cy="0" cx="0"/>
        </a:xfrm>
      </p:grpSpPr>
      <p:sp>
        <p:nvSpPr>
          <p:cNvPr id="21" name="Shape 2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indent="-222250" marL="342900">
              <a:spcBef>
                <a:spcPts val="640"/>
              </a:spcBef>
              <a:buClr>
                <a:schemeClr val="dk1"/>
              </a:buClr>
              <a:buFont typeface="Arial"/>
              <a:buChar char="●"/>
              <a:defRPr sz="3200">
                <a:solidFill>
                  <a:schemeClr val="dk1"/>
                </a:solidFill>
                <a:latin typeface="Calibri"/>
                <a:ea typeface="Calibri"/>
                <a:cs typeface="Calibri"/>
                <a:sym typeface="Calibri"/>
              </a:defRPr>
            </a:lvl1pPr>
            <a:lvl2pPr algn="l" rtl="0" indent="-177800" marL="742950">
              <a:spcBef>
                <a:spcPts val="560"/>
              </a:spcBef>
              <a:buClr>
                <a:schemeClr val="dk1"/>
              </a:buClr>
              <a:buFont typeface="Arial"/>
              <a:buChar char="●"/>
              <a:defRPr sz="2800">
                <a:solidFill>
                  <a:schemeClr val="dk1"/>
                </a:solidFill>
                <a:latin typeface="Calibri"/>
                <a:ea typeface="Calibri"/>
                <a:cs typeface="Calibri"/>
                <a:sym typeface="Calibri"/>
              </a:defRPr>
            </a:lvl2pPr>
            <a:lvl3pPr algn="l" rtl="0" indent="-136525" marL="1143000">
              <a:spcBef>
                <a:spcPts val="480"/>
              </a:spcBef>
              <a:buClr>
                <a:schemeClr val="dk1"/>
              </a:buClr>
              <a:buFont typeface="Arial"/>
              <a:buChar char="●"/>
              <a:defRPr sz="2400">
                <a:solidFill>
                  <a:schemeClr val="dk1"/>
                </a:solidFill>
                <a:latin typeface="Calibri"/>
                <a:ea typeface="Calibri"/>
                <a:cs typeface="Calibri"/>
                <a:sym typeface="Calibri"/>
              </a:defRPr>
            </a:lvl3pPr>
            <a:lvl4pPr algn="l" rtl="0" indent="-152400" marL="1600200">
              <a:spcBef>
                <a:spcPts val="400"/>
              </a:spcBef>
              <a:buClr>
                <a:schemeClr val="dk1"/>
              </a:buClr>
              <a:buFont typeface="Arial"/>
              <a:buChar char="●"/>
              <a:defRPr sz="2000">
                <a:solidFill>
                  <a:schemeClr val="dk1"/>
                </a:solidFill>
                <a:latin typeface="Calibri"/>
                <a:ea typeface="Calibri"/>
                <a:cs typeface="Calibri"/>
                <a:sym typeface="Calibri"/>
              </a:defRPr>
            </a:lvl4pPr>
            <a:lvl5pPr algn="l" rtl="0" indent="-152400" marL="2057400">
              <a:spcBef>
                <a:spcPts val="400"/>
              </a:spcBef>
              <a:buClr>
                <a:schemeClr val="dk1"/>
              </a:buClr>
              <a:buFont typeface="Arial"/>
              <a:buChar char="●"/>
              <a:defRPr sz="2000">
                <a:solidFill>
                  <a:schemeClr val="dk1"/>
                </a:solidFill>
                <a:latin typeface="Calibri"/>
                <a:ea typeface="Calibri"/>
                <a:cs typeface="Calibri"/>
                <a:sym typeface="Calibri"/>
              </a:defRPr>
            </a:lvl5pPr>
            <a:lvl6pPr algn="l" rtl="0" indent="-152400" marL="2514600">
              <a:spcBef>
                <a:spcPts val="400"/>
              </a:spcBef>
              <a:buClr>
                <a:schemeClr val="dk1"/>
              </a:buClr>
              <a:buFont typeface="Arial"/>
              <a:buChar char="●"/>
              <a:defRPr sz="2000">
                <a:solidFill>
                  <a:schemeClr val="dk1"/>
                </a:solidFill>
                <a:latin typeface="Calibri"/>
                <a:ea typeface="Calibri"/>
                <a:cs typeface="Calibri"/>
                <a:sym typeface="Calibri"/>
              </a:defRPr>
            </a:lvl6pPr>
            <a:lvl7pPr algn="l" rtl="0" indent="-152400" marL="2971800">
              <a:spcBef>
                <a:spcPts val="400"/>
              </a:spcBef>
              <a:buClr>
                <a:schemeClr val="dk1"/>
              </a:buClr>
              <a:buFont typeface="Arial"/>
              <a:buChar char="●"/>
              <a:defRPr sz="2000">
                <a:solidFill>
                  <a:schemeClr val="dk1"/>
                </a:solidFill>
                <a:latin typeface="Calibri"/>
                <a:ea typeface="Calibri"/>
                <a:cs typeface="Calibri"/>
                <a:sym typeface="Calibri"/>
              </a:defRPr>
            </a:lvl7pPr>
            <a:lvl8pPr algn="l" rtl="0" indent="-152400" marL="3429000">
              <a:spcBef>
                <a:spcPts val="400"/>
              </a:spcBef>
              <a:buClr>
                <a:schemeClr val="dk1"/>
              </a:buClr>
              <a:buFont typeface="Arial"/>
              <a:buChar char="●"/>
              <a:defRPr sz="2000">
                <a:solidFill>
                  <a:schemeClr val="dk1"/>
                </a:solidFill>
                <a:latin typeface="Calibri"/>
                <a:ea typeface="Calibri"/>
                <a:cs typeface="Calibri"/>
                <a:sym typeface="Calibri"/>
              </a:defRPr>
            </a:lvl8pPr>
            <a:lvl9pPr algn="l" rtl="0" indent="-152400" marL="3886200">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3" name="Shape 23"/>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24" name="Shape 24"/>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25" name="Shape 25"/>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_HEADER">
    <p:spTree>
      <p:nvGrpSpPr>
        <p:cNvPr id="26" name="Shape 26"/>
        <p:cNvGrpSpPr/>
        <p:nvPr/>
      </p:nvGrpSpPr>
      <p:grpSpPr>
        <a:xfrm>
          <a:off y="0" x="0"/>
          <a:ext cy="0" cx="0"/>
          <a:chOff y="0" x="0"/>
          <a:chExt cy="0" cx="0"/>
        </a:xfrm>
      </p:grpSpPr>
      <p:sp>
        <p:nvSpPr>
          <p:cNvPr id="27" name="Shape 27"/>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b="1" cap="small" sz="4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sz="2000">
                <a:solidFill>
                  <a:srgbClr val="888888"/>
                </a:solidFill>
              </a:defRPr>
            </a:lvl1pPr>
            <a:lvl2pPr rtl="0" indent="0" marL="457200">
              <a:spcBef>
                <a:spcPts val="0"/>
              </a:spcBef>
              <a:buClr>
                <a:srgbClr val="888888"/>
              </a:buClr>
              <a:buFont typeface="Calibri"/>
              <a:buNone/>
              <a:defRPr sz="1800">
                <a:solidFill>
                  <a:srgbClr val="888888"/>
                </a:solidFill>
              </a:defRPr>
            </a:lvl2pPr>
            <a:lvl3pPr rtl="0" indent="0" marL="914400">
              <a:spcBef>
                <a:spcPts val="0"/>
              </a:spcBef>
              <a:buClr>
                <a:srgbClr val="888888"/>
              </a:buClr>
              <a:buFont typeface="Calibri"/>
              <a:buNone/>
              <a:defRPr sz="1600">
                <a:solidFill>
                  <a:srgbClr val="888888"/>
                </a:solidFill>
              </a:defRPr>
            </a:lvl3pPr>
            <a:lvl4pPr rtl="0" indent="0" marL="1371600">
              <a:spcBef>
                <a:spcPts val="0"/>
              </a:spcBef>
              <a:buClr>
                <a:srgbClr val="888888"/>
              </a:buClr>
              <a:buFont typeface="Calibri"/>
              <a:buNone/>
              <a:defRPr sz="1400">
                <a:solidFill>
                  <a:srgbClr val="888888"/>
                </a:solidFill>
              </a:defRPr>
            </a:lvl4pPr>
            <a:lvl5pPr rtl="0" indent="0" marL="1828800">
              <a:spcBef>
                <a:spcPts val="0"/>
              </a:spcBef>
              <a:buClr>
                <a:srgbClr val="888888"/>
              </a:buClr>
              <a:buFont typeface="Calibri"/>
              <a:buNone/>
              <a:defRPr sz="1400">
                <a:solidFill>
                  <a:srgbClr val="888888"/>
                </a:solidFill>
              </a:defRPr>
            </a:lvl5pPr>
            <a:lvl6pPr rtl="0" indent="0" marL="2286000">
              <a:spcBef>
                <a:spcPts val="0"/>
              </a:spcBef>
              <a:buClr>
                <a:srgbClr val="888888"/>
              </a:buClr>
              <a:buFont typeface="Calibri"/>
              <a:buNone/>
              <a:defRPr sz="1400">
                <a:solidFill>
                  <a:srgbClr val="888888"/>
                </a:solidFill>
              </a:defRPr>
            </a:lvl6pPr>
            <a:lvl7pPr rtl="0" indent="0" marL="2743200">
              <a:spcBef>
                <a:spcPts val="0"/>
              </a:spcBef>
              <a:buClr>
                <a:srgbClr val="888888"/>
              </a:buClr>
              <a:buFont typeface="Calibri"/>
              <a:buNone/>
              <a:defRPr sz="1400">
                <a:solidFill>
                  <a:srgbClr val="888888"/>
                </a:solidFill>
              </a:defRPr>
            </a:lvl7pPr>
            <a:lvl8pPr rtl="0" indent="0" marL="3200400">
              <a:spcBef>
                <a:spcPts val="0"/>
              </a:spcBef>
              <a:buClr>
                <a:srgbClr val="888888"/>
              </a:buClr>
              <a:buFont typeface="Calibri"/>
              <a:buNone/>
              <a:defRPr sz="1400">
                <a:solidFill>
                  <a:srgbClr val="888888"/>
                </a:solidFill>
              </a:defRPr>
            </a:lvl8pPr>
            <a:lvl9pPr rtl="0" indent="0" marL="3657600">
              <a:spcBef>
                <a:spcPts val="0"/>
              </a:spcBef>
              <a:buClr>
                <a:srgbClr val="888888"/>
              </a:buClr>
              <a:buFont typeface="Calibri"/>
              <a:buNone/>
              <a:defRPr sz="1400">
                <a:solidFill>
                  <a:srgbClr val="888888"/>
                </a:solidFill>
              </a:defRPr>
            </a:lvl9pPr>
          </a:lstStyle>
          <a:p/>
        </p:txBody>
      </p:sp>
      <p:sp>
        <p:nvSpPr>
          <p:cNvPr id="29" name="Shape 29"/>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30" name="Shape 30"/>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31" name="Shape 31"/>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32" name="Shape 32"/>
        <p:cNvGrpSpPr/>
        <p:nvPr/>
      </p:nvGrpSpPr>
      <p:grpSpPr>
        <a:xfrm>
          <a:off y="0" x="0"/>
          <a:ext cy="0" cx="0"/>
          <a:chOff y="0" x="0"/>
          <a:chExt cy="0" cx="0"/>
        </a:xfrm>
      </p:grpSpPr>
      <p:sp>
        <p:nvSpPr>
          <p:cNvPr id="33" name="Shape 33"/>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y="1600200" x="457200"/>
            <a:ext cy="4525963" cx="4038599"/>
          </a:xfrm>
          <a:prstGeom prst="rect">
            <a:avLst/>
          </a:prstGeom>
          <a:noFill/>
          <a:ln>
            <a:noFill/>
          </a:ln>
        </p:spPr>
        <p:txBody>
          <a:bodyPr bIns="91425" rIns="91425" lIns="91425" t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5" name="Shape 35"/>
          <p:cNvSpPr txBox="1"/>
          <p:nvPr>
            <p:ph idx="2" type="body"/>
          </p:nvPr>
        </p:nvSpPr>
        <p:spPr>
          <a:xfrm>
            <a:off y="1600200" x="4648200"/>
            <a:ext cy="4525963" cx="4038599"/>
          </a:xfrm>
          <a:prstGeom prst="rect">
            <a:avLst/>
          </a:prstGeom>
          <a:noFill/>
          <a:ln>
            <a:noFill/>
          </a:ln>
        </p:spPr>
        <p:txBody>
          <a:bodyPr bIns="91425" rIns="91425" lIns="91425" tIns="91425" anchor="t" anchorCtr="0"/>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6" name="Shape 36"/>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37" name="Shape 37"/>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38" name="Shape 38"/>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39" name="Shape 39"/>
        <p:cNvGrpSpPr/>
        <p:nvPr/>
      </p:nvGrpSpPr>
      <p:grpSpPr>
        <a:xfrm>
          <a:off y="0" x="0"/>
          <a:ext cy="0" cx="0"/>
          <a:chOff y="0" x="0"/>
          <a:chExt cy="0" cx="0"/>
        </a:xfrm>
      </p:grpSpPr>
      <p:sp>
        <p:nvSpPr>
          <p:cNvPr id="40" name="Shape 40"/>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b="1" sz="2400"/>
            </a:lvl1pPr>
            <a:lvl2pPr rtl="0" indent="0" marL="457200">
              <a:spcBef>
                <a:spcPts val="0"/>
              </a:spcBef>
              <a:buFont typeface="Calibri"/>
              <a:buNone/>
              <a:defRPr b="1" sz="2000"/>
            </a:lvl2pPr>
            <a:lvl3pPr rtl="0" indent="0" marL="914400">
              <a:spcBef>
                <a:spcPts val="0"/>
              </a:spcBef>
              <a:buFont typeface="Calibri"/>
              <a:buNone/>
              <a:defRPr b="1" sz="1800"/>
            </a:lvl3pPr>
            <a:lvl4pPr rtl="0" indent="0" marL="1371600">
              <a:spcBef>
                <a:spcPts val="0"/>
              </a:spcBef>
              <a:buFont typeface="Calibri"/>
              <a:buNone/>
              <a:defRPr b="1" sz="1600"/>
            </a:lvl4pPr>
            <a:lvl5pPr rtl="0" indent="0" marL="1828800">
              <a:spcBef>
                <a:spcPts val="0"/>
              </a:spcBef>
              <a:buFont typeface="Calibri"/>
              <a:buNone/>
              <a:defRPr b="1" sz="1600"/>
            </a:lvl5pPr>
            <a:lvl6pPr rtl="0" indent="0" marL="2286000">
              <a:spcBef>
                <a:spcPts val="0"/>
              </a:spcBef>
              <a:buFont typeface="Calibri"/>
              <a:buNone/>
              <a:defRPr b="1" sz="1600"/>
            </a:lvl6pPr>
            <a:lvl7pPr rtl="0" indent="0" marL="2743200">
              <a:spcBef>
                <a:spcPts val="0"/>
              </a:spcBef>
              <a:buFont typeface="Calibri"/>
              <a:buNone/>
              <a:defRPr b="1" sz="1600"/>
            </a:lvl7pPr>
            <a:lvl8pPr rtl="0" indent="0" marL="3200400">
              <a:spcBef>
                <a:spcPts val="0"/>
              </a:spcBef>
              <a:buFont typeface="Calibri"/>
              <a:buNone/>
              <a:defRPr b="1" sz="1600"/>
            </a:lvl8pPr>
            <a:lvl9pPr rtl="0" indent="0" marL="3657600">
              <a:spcBef>
                <a:spcPts val="0"/>
              </a:spcBef>
              <a:buFont typeface="Calibri"/>
              <a:buNone/>
              <a:defRPr b="1" sz="1600"/>
            </a:lvl9pPr>
          </a:lstStyle>
          <a:p/>
        </p:txBody>
      </p:sp>
      <p:sp>
        <p:nvSpPr>
          <p:cNvPr id="42" name="Shape 42"/>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3" name="Shape 43"/>
          <p:cNvSpPr txBox="1"/>
          <p:nvPr>
            <p:ph idx="3" type="body"/>
          </p:nvPr>
        </p:nvSpPr>
        <p:spPr>
          <a:xfrm>
            <a:off y="1535112" x="4645025"/>
            <a:ext cy="639762" cx="4041774"/>
          </a:xfrm>
          <a:prstGeom prst="rect">
            <a:avLst/>
          </a:prstGeom>
          <a:noFill/>
          <a:ln>
            <a:noFill/>
          </a:ln>
        </p:spPr>
        <p:txBody>
          <a:bodyPr bIns="91425" rIns="91425" lIns="91425" tIns="91425" anchor="b" anchorCtr="0"/>
          <a:lstStyle>
            <a:lvl1pPr rtl="0" indent="0" marL="0">
              <a:spcBef>
                <a:spcPts val="0"/>
              </a:spcBef>
              <a:buFont typeface="Calibri"/>
              <a:buNone/>
              <a:defRPr b="1" sz="2400"/>
            </a:lvl1pPr>
            <a:lvl2pPr rtl="0" indent="0" marL="457200">
              <a:spcBef>
                <a:spcPts val="0"/>
              </a:spcBef>
              <a:buFont typeface="Calibri"/>
              <a:buNone/>
              <a:defRPr b="1" sz="2000"/>
            </a:lvl2pPr>
            <a:lvl3pPr rtl="0" indent="0" marL="914400">
              <a:spcBef>
                <a:spcPts val="0"/>
              </a:spcBef>
              <a:buFont typeface="Calibri"/>
              <a:buNone/>
              <a:defRPr b="1" sz="1800"/>
            </a:lvl3pPr>
            <a:lvl4pPr rtl="0" indent="0" marL="1371600">
              <a:spcBef>
                <a:spcPts val="0"/>
              </a:spcBef>
              <a:buFont typeface="Calibri"/>
              <a:buNone/>
              <a:defRPr b="1" sz="1600"/>
            </a:lvl4pPr>
            <a:lvl5pPr rtl="0" indent="0" marL="1828800">
              <a:spcBef>
                <a:spcPts val="0"/>
              </a:spcBef>
              <a:buFont typeface="Calibri"/>
              <a:buNone/>
              <a:defRPr b="1" sz="1600"/>
            </a:lvl5pPr>
            <a:lvl6pPr rtl="0" indent="0" marL="2286000">
              <a:spcBef>
                <a:spcPts val="0"/>
              </a:spcBef>
              <a:buFont typeface="Calibri"/>
              <a:buNone/>
              <a:defRPr b="1" sz="1600"/>
            </a:lvl6pPr>
            <a:lvl7pPr rtl="0" indent="0" marL="2743200">
              <a:spcBef>
                <a:spcPts val="0"/>
              </a:spcBef>
              <a:buFont typeface="Calibri"/>
              <a:buNone/>
              <a:defRPr b="1" sz="1600"/>
            </a:lvl7pPr>
            <a:lvl8pPr rtl="0" indent="0" marL="3200400">
              <a:spcBef>
                <a:spcPts val="0"/>
              </a:spcBef>
              <a:buFont typeface="Calibri"/>
              <a:buNone/>
              <a:defRPr b="1" sz="1600"/>
            </a:lvl8pPr>
            <a:lvl9pPr rtl="0" indent="0" marL="3657600">
              <a:spcBef>
                <a:spcPts val="0"/>
              </a:spcBef>
              <a:buFont typeface="Calibri"/>
              <a:buNone/>
              <a:defRPr b="1" sz="1600"/>
            </a:lvl9pPr>
          </a:lstStyle>
          <a:p/>
        </p:txBody>
      </p:sp>
      <p:sp>
        <p:nvSpPr>
          <p:cNvPr id="44" name="Shape 44"/>
          <p:cNvSpPr txBox="1"/>
          <p:nvPr>
            <p:ph idx="4" type="body"/>
          </p:nvPr>
        </p:nvSpPr>
        <p:spPr>
          <a:xfrm>
            <a:off y="2174875" x="4645025"/>
            <a:ext cy="3951287" cx="4041774"/>
          </a:xfrm>
          <a:prstGeom prst="rect">
            <a:avLst/>
          </a:prstGeom>
          <a:noFill/>
          <a:ln>
            <a:noFill/>
          </a:ln>
        </p:spPr>
        <p:txBody>
          <a:bodyPr bIns="91425" rIns="91425" lIns="91425" tIns="91425" anchor="t" anchorCtr="0"/>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5" name="Shape 45"/>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46" name="Shape 46"/>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47" name="Shape 47"/>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y="0" x="0"/>
          <a:ext cy="0" cx="0"/>
          <a:chOff y="0" x="0"/>
          <a:chExt cy="0" cx="0"/>
        </a:xfrm>
      </p:grpSpPr>
      <p:sp>
        <p:nvSpPr>
          <p:cNvPr id="49" name="Shape 4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51" name="Shape 51"/>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52" name="Shape 52"/>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y="0" x="0"/>
          <a:ext cy="0" cx="0"/>
          <a:chOff y="0" x="0"/>
          <a:chExt cy="0" cx="0"/>
        </a:xfrm>
      </p:grpSpPr>
      <p:sp>
        <p:nvSpPr>
          <p:cNvPr id="54" name="Shape 54"/>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55" name="Shape 55"/>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56" name="Shape 56"/>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57" name="Shape 57"/>
        <p:cNvGrpSpPr/>
        <p:nvPr/>
      </p:nvGrpSpPr>
      <p:grpSpPr>
        <a:xfrm>
          <a:off y="0" x="0"/>
          <a:ext cy="0" cx="0"/>
          <a:chOff y="0" x="0"/>
          <a:chExt cy="0" cx="0"/>
        </a:xfrm>
      </p:grpSpPr>
      <p:sp>
        <p:nvSpPr>
          <p:cNvPr id="58" name="Shape 58"/>
          <p:cNvSpPr txBox="1"/>
          <p:nvPr>
            <p:ph type="title"/>
          </p:nvPr>
        </p:nvSpPr>
        <p:spPr>
          <a:xfrm>
            <a:off y="273050" x="457200"/>
            <a:ext cy="1162049" cx="3008313"/>
          </a:xfrm>
          <a:prstGeom prst="rect">
            <a:avLst/>
          </a:prstGeom>
          <a:noFill/>
          <a:ln>
            <a:noFill/>
          </a:ln>
        </p:spPr>
        <p:txBody>
          <a:bodyPr bIns="91425" rIns="91425" lIns="91425" tIns="91425" anchor="b" anchorCtr="0"/>
          <a:lstStyle>
            <a:lvl1pPr algn="l" rtl="0">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y="1435100" x="457200"/>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sz="1400"/>
            </a:lvl1pPr>
            <a:lvl2pPr rtl="0" indent="0" marL="457200">
              <a:spcBef>
                <a:spcPts val="0"/>
              </a:spcBef>
              <a:buFont typeface="Calibri"/>
              <a:buNone/>
              <a:defRPr sz="1200"/>
            </a:lvl2pPr>
            <a:lvl3pPr rtl="0" indent="0" marL="914400">
              <a:spcBef>
                <a:spcPts val="0"/>
              </a:spcBef>
              <a:buFont typeface="Calibri"/>
              <a:buNone/>
              <a:defRPr sz="1000"/>
            </a:lvl3pPr>
            <a:lvl4pPr rtl="0" indent="0" marL="1371600">
              <a:spcBef>
                <a:spcPts val="0"/>
              </a:spcBef>
              <a:buFont typeface="Calibri"/>
              <a:buNone/>
              <a:defRPr sz="900"/>
            </a:lvl4pPr>
            <a:lvl5pPr rtl="0" indent="0" marL="1828800">
              <a:spcBef>
                <a:spcPts val="0"/>
              </a:spcBef>
              <a:buFont typeface="Calibri"/>
              <a:buNone/>
              <a:defRPr sz="900"/>
            </a:lvl5pPr>
            <a:lvl6pPr rtl="0" indent="0" marL="2286000">
              <a:spcBef>
                <a:spcPts val="0"/>
              </a:spcBef>
              <a:buFont typeface="Calibri"/>
              <a:buNone/>
              <a:defRPr sz="900"/>
            </a:lvl6pPr>
            <a:lvl7pPr rtl="0" indent="0" marL="2743200">
              <a:spcBef>
                <a:spcPts val="0"/>
              </a:spcBef>
              <a:buFont typeface="Calibri"/>
              <a:buNone/>
              <a:defRPr sz="900"/>
            </a:lvl7pPr>
            <a:lvl8pPr rtl="0" indent="0" marL="3200400">
              <a:spcBef>
                <a:spcPts val="0"/>
              </a:spcBef>
              <a:buFont typeface="Calibri"/>
              <a:buNone/>
              <a:defRPr sz="900"/>
            </a:lvl8pPr>
            <a:lvl9pPr rtl="0" indent="0" marL="3657600">
              <a:spcBef>
                <a:spcPts val="0"/>
              </a:spcBef>
              <a:buFont typeface="Calibri"/>
              <a:buNone/>
              <a:defRPr sz="900"/>
            </a:lvl9pPr>
          </a:lstStyle>
          <a:p/>
        </p:txBody>
      </p:sp>
      <p:sp>
        <p:nvSpPr>
          <p:cNvPr id="61" name="Shape 6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62" name="Shape 6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63" name="Shape 6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64" name="Shape 64"/>
        <p:cNvGrpSpPr/>
        <p:nvPr/>
      </p:nvGrpSpPr>
      <p:grpSpPr>
        <a:xfrm>
          <a:off y="0" x="0"/>
          <a:ext cy="0" cx="0"/>
          <a:chOff y="0" x="0"/>
          <a:chExt cy="0" cx="0"/>
        </a:xfrm>
      </p:grpSpPr>
      <p:sp>
        <p:nvSpPr>
          <p:cNvPr id="65" name="Shape 65"/>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y="612775" x="1792288"/>
            <a:ext cy="4114800" cx="5486399"/>
          </a:xfrm>
          <a:prstGeom prst="rect">
            <a:avLst/>
          </a:prstGeom>
          <a:noFill/>
          <a:ln>
            <a:noFill/>
          </a:ln>
        </p:spPr>
        <p:txBody>
          <a:bodyPr bIns="91425" rIns="91425" lIns="91425" tIns="91425" anchor="ctr" anchorCtr="0"/>
          <a:lstStyle>
            <a:lvl1pPr algn="l" rtl="0" marR="0" indent="0" marL="0">
              <a:spcBef>
                <a:spcPts val="0"/>
              </a:spcBef>
              <a:buClr>
                <a:srgbClr val="888888"/>
              </a:buClr>
              <a:buFont typeface="Calibri"/>
              <a:buNone/>
              <a:defRPr strike="noStrike" u="none" b="0" cap="none" baseline="0" sz="3200" i="0">
                <a:solidFill>
                  <a:srgbClr val="888888"/>
                </a:solidFill>
                <a:latin typeface="Calibri"/>
                <a:ea typeface="Calibri"/>
                <a:cs typeface="Calibri"/>
                <a:sym typeface="Calibri"/>
              </a:defRPr>
            </a:lvl1pPr>
            <a:lvl2pPr algn="l" rtl="0" marR="0" indent="0" marL="457200">
              <a:spcBef>
                <a:spcPts val="0"/>
              </a:spcBef>
              <a:buClr>
                <a:schemeClr val="dk1"/>
              </a:buClr>
              <a:buFont typeface="Calibri"/>
              <a:buNone/>
              <a:defRPr strike="noStrike" u="none" b="0" cap="none" baseline="0" sz="2800" i="0">
                <a:solidFill>
                  <a:schemeClr val="dk1"/>
                </a:solidFill>
                <a:latin typeface="Calibri"/>
                <a:ea typeface="Calibri"/>
                <a:cs typeface="Calibri"/>
                <a:sym typeface="Calibri"/>
              </a:defRPr>
            </a:lvl2pPr>
            <a:lvl3pPr algn="l" rtl="0" marR="0" indent="0" marL="914400">
              <a:spcBef>
                <a:spcPts val="0"/>
              </a:spcBef>
              <a:buClr>
                <a:schemeClr val="dk1"/>
              </a:buClr>
              <a:buFont typeface="Calibri"/>
              <a:buNone/>
              <a:defRPr strike="noStrike" u="none" b="0" cap="none" baseline="0" sz="2400" i="0">
                <a:solidFill>
                  <a:schemeClr val="dk1"/>
                </a:solidFill>
                <a:latin typeface="Calibri"/>
                <a:ea typeface="Calibri"/>
                <a:cs typeface="Calibri"/>
                <a:sym typeface="Calibri"/>
              </a:defRPr>
            </a:lvl3pPr>
            <a:lvl4pPr algn="l" rtl="0" marR="0" indent="0" marL="1371600">
              <a:spcBef>
                <a:spcPts val="0"/>
              </a:spcBef>
              <a:buClr>
                <a:schemeClr val="dk1"/>
              </a:buClr>
              <a:buFont typeface="Calibri"/>
              <a:buNone/>
              <a:defRPr strike="noStrike" u="none" b="0" cap="none" baseline="0" sz="2000" i="0">
                <a:solidFill>
                  <a:schemeClr val="dk1"/>
                </a:solidFill>
                <a:latin typeface="Calibri"/>
                <a:ea typeface="Calibri"/>
                <a:cs typeface="Calibri"/>
                <a:sym typeface="Calibri"/>
              </a:defRPr>
            </a:lvl4pPr>
            <a:lvl5pPr algn="l" rtl="0" marR="0" indent="0" marL="1828800">
              <a:spcBef>
                <a:spcPts val="0"/>
              </a:spcBef>
              <a:buClr>
                <a:schemeClr val="dk1"/>
              </a:buClr>
              <a:buFont typeface="Calibri"/>
              <a:buNone/>
              <a:defRPr strike="noStrike" u="none" b="0" cap="none" baseline="0" sz="2000" i="0">
                <a:solidFill>
                  <a:schemeClr val="dk1"/>
                </a:solidFill>
                <a:latin typeface="Calibri"/>
                <a:ea typeface="Calibri"/>
                <a:cs typeface="Calibri"/>
                <a:sym typeface="Calibri"/>
              </a:defRPr>
            </a:lvl5pPr>
            <a:lvl6pPr algn="l" rtl="0" marR="0" indent="0" marL="2286000">
              <a:spcBef>
                <a:spcPts val="0"/>
              </a:spcBef>
              <a:buClr>
                <a:schemeClr val="dk1"/>
              </a:buClr>
              <a:buFont typeface="Calibri"/>
              <a:buNone/>
              <a:defRPr strike="noStrike" u="none" b="0" cap="none" baseline="0" sz="2000" i="0">
                <a:solidFill>
                  <a:schemeClr val="dk1"/>
                </a:solidFill>
                <a:latin typeface="Calibri"/>
                <a:ea typeface="Calibri"/>
                <a:cs typeface="Calibri"/>
                <a:sym typeface="Calibri"/>
              </a:defRPr>
            </a:lvl6pPr>
            <a:lvl7pPr algn="l" rtl="0" marR="0" indent="0" marL="2743200">
              <a:spcBef>
                <a:spcPts val="0"/>
              </a:spcBef>
              <a:buClr>
                <a:schemeClr val="dk1"/>
              </a:buClr>
              <a:buFont typeface="Calibri"/>
              <a:buNone/>
              <a:defRPr strike="noStrike" u="none" b="0" cap="none" baseline="0" sz="2000" i="0">
                <a:solidFill>
                  <a:schemeClr val="dk1"/>
                </a:solidFill>
                <a:latin typeface="Calibri"/>
                <a:ea typeface="Calibri"/>
                <a:cs typeface="Calibri"/>
                <a:sym typeface="Calibri"/>
              </a:defRPr>
            </a:lvl7pPr>
            <a:lvl8pPr algn="l" rtl="0" marR="0" indent="0" marL="3200400">
              <a:spcBef>
                <a:spcPts val="0"/>
              </a:spcBef>
              <a:buClr>
                <a:schemeClr val="dk1"/>
              </a:buClr>
              <a:buFont typeface="Calibri"/>
              <a:buNone/>
              <a:defRPr strike="noStrike" u="none" b="0" cap="none" baseline="0" sz="2000" i="0">
                <a:solidFill>
                  <a:schemeClr val="dk1"/>
                </a:solidFill>
                <a:latin typeface="Calibri"/>
                <a:ea typeface="Calibri"/>
                <a:cs typeface="Calibri"/>
                <a:sym typeface="Calibri"/>
              </a:defRPr>
            </a:lvl8pPr>
            <a:lvl9pPr algn="l" rtl="0" marR="0" indent="0" marL="3657600">
              <a:spcBef>
                <a:spcPts val="0"/>
              </a:spcBef>
              <a:buClr>
                <a:schemeClr val="dk1"/>
              </a:buClr>
              <a:buFont typeface="Calibri"/>
              <a:buNone/>
              <a:defRPr strike="noStrike" u="none" b="0" cap="none" baseline="0" sz="2000" i="0">
                <a:solidFill>
                  <a:schemeClr val="dk1"/>
                </a:solidFill>
                <a:latin typeface="Calibri"/>
                <a:ea typeface="Calibri"/>
                <a:cs typeface="Calibri"/>
                <a:sym typeface="Calibri"/>
              </a:defRPr>
            </a:lvl9pPr>
          </a:lstStyle>
          <a:p/>
        </p:txBody>
      </p:sp>
      <p:sp>
        <p:nvSpPr>
          <p:cNvPr id="67" name="Shape 67"/>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sz="1400"/>
            </a:lvl1pPr>
            <a:lvl2pPr rtl="0" indent="0" marL="457200">
              <a:spcBef>
                <a:spcPts val="0"/>
              </a:spcBef>
              <a:buFont typeface="Calibri"/>
              <a:buNone/>
              <a:defRPr sz="1200"/>
            </a:lvl2pPr>
            <a:lvl3pPr rtl="0" indent="0" marL="914400">
              <a:spcBef>
                <a:spcPts val="0"/>
              </a:spcBef>
              <a:buFont typeface="Calibri"/>
              <a:buNone/>
              <a:defRPr sz="1000"/>
            </a:lvl3pPr>
            <a:lvl4pPr rtl="0" indent="0" marL="1371600">
              <a:spcBef>
                <a:spcPts val="0"/>
              </a:spcBef>
              <a:buFont typeface="Calibri"/>
              <a:buNone/>
              <a:defRPr sz="900"/>
            </a:lvl4pPr>
            <a:lvl5pPr rtl="0" indent="0" marL="1828800">
              <a:spcBef>
                <a:spcPts val="0"/>
              </a:spcBef>
              <a:buFont typeface="Calibri"/>
              <a:buNone/>
              <a:defRPr sz="900"/>
            </a:lvl5pPr>
            <a:lvl6pPr rtl="0" indent="0" marL="2286000">
              <a:spcBef>
                <a:spcPts val="0"/>
              </a:spcBef>
              <a:buFont typeface="Calibri"/>
              <a:buNone/>
              <a:defRPr sz="900"/>
            </a:lvl6pPr>
            <a:lvl7pPr rtl="0" indent="0" marL="2743200">
              <a:spcBef>
                <a:spcPts val="0"/>
              </a:spcBef>
              <a:buFont typeface="Calibri"/>
              <a:buNone/>
              <a:defRPr sz="900"/>
            </a:lvl7pPr>
            <a:lvl8pPr rtl="0" indent="0" marL="3200400">
              <a:spcBef>
                <a:spcPts val="0"/>
              </a:spcBef>
              <a:buFont typeface="Calibri"/>
              <a:buNone/>
              <a:defRPr sz="900"/>
            </a:lvl8pPr>
            <a:lvl9pPr rtl="0" indent="0" marL="3657600">
              <a:spcBef>
                <a:spcPts val="0"/>
              </a:spcBef>
              <a:buFont typeface="Calibri"/>
              <a:buNone/>
              <a:defRPr sz="900"/>
            </a:lvl9pPr>
          </a:lstStyle>
          <a:p/>
        </p:txBody>
      </p:sp>
      <p:sp>
        <p:nvSpPr>
          <p:cNvPr id="68" name="Shape 68"/>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69" name="Shape 69"/>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70" name="Shape 70"/>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y="0" x="0"/>
          <a:ext cy="0" cx="0"/>
          <a:chOff y="0" x="0"/>
          <a:chExt cy="0" cx="0"/>
        </a:xfrm>
      </p:grpSpPr>
      <p:sp>
        <p:nvSpPr>
          <p:cNvPr id="9" name="Shape 9"/>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buClr>
                <a:schemeClr val="dk1"/>
              </a:buClr>
              <a:buFont typeface="Calibri"/>
              <a:buNone/>
              <a:defRPr strike="noStrike" u="none" b="0" cap="none" baseline="0" sz="4400" i="0">
                <a:solidFill>
                  <a:schemeClr val="dk1"/>
                </a:solidFill>
                <a:latin typeface="Calibri"/>
                <a:ea typeface="Calibri"/>
                <a:cs typeface="Calibri"/>
                <a:sym typeface="Calibri"/>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0" name="Shape 10"/>
          <p:cNvSpPr txBox="1"/>
          <p:nvPr>
            <p:ph idx="1" type="body"/>
          </p:nvPr>
        </p:nvSpPr>
        <p:spPr>
          <a:xfrm>
            <a:off y="1600200" x="457200"/>
            <a:ext cy="4525963" cx="8229600"/>
          </a:xfrm>
          <a:prstGeom prst="rect">
            <a:avLst/>
          </a:prstGeom>
          <a:noFill/>
          <a:ln>
            <a:noFill/>
          </a:ln>
        </p:spPr>
        <p:txBody>
          <a:bodyPr bIns="91425" rIns="91425" lIns="91425" tIns="91425" anchor="t" anchorCtr="0"/>
          <a:lstStyle>
            <a:lvl1pPr algn="l" rtl="0" marR="0" indent="-222250" marL="342900">
              <a:spcBef>
                <a:spcPts val="640"/>
              </a:spcBef>
              <a:buClr>
                <a:schemeClr val="dk1"/>
              </a:buClr>
              <a:buFont typeface="Arial"/>
              <a:buChar char="●"/>
              <a:defRPr strike="noStrike" u="none" b="0" cap="none" baseline="0" sz="3200" i="0">
                <a:solidFill>
                  <a:schemeClr val="dk1"/>
                </a:solidFill>
                <a:latin typeface="Calibri"/>
                <a:ea typeface="Calibri"/>
                <a:cs typeface="Calibri"/>
                <a:sym typeface="Calibri"/>
              </a:defRPr>
            </a:lvl1pPr>
            <a:lvl2pPr algn="l" rtl="0" marR="0" indent="-177800" marL="742950">
              <a:spcBef>
                <a:spcPts val="560"/>
              </a:spcBef>
              <a:buClr>
                <a:schemeClr val="dk1"/>
              </a:buClr>
              <a:buFont typeface="Arial"/>
              <a:buChar char="●"/>
              <a:defRPr strike="noStrike" u="none" b="0" cap="none" baseline="0" sz="2800" i="0">
                <a:solidFill>
                  <a:schemeClr val="dk1"/>
                </a:solidFill>
                <a:latin typeface="Calibri"/>
                <a:ea typeface="Calibri"/>
                <a:cs typeface="Calibri"/>
                <a:sym typeface="Calibri"/>
              </a:defRPr>
            </a:lvl2pPr>
            <a:lvl3pPr algn="l" rtl="0" marR="0" indent="-136525" marL="1143000">
              <a:spcBef>
                <a:spcPts val="480"/>
              </a:spcBef>
              <a:buClr>
                <a:schemeClr val="dk1"/>
              </a:buClr>
              <a:buFont typeface="Arial"/>
              <a:buChar char="●"/>
              <a:defRPr strike="noStrike" u="none" b="0" cap="none" baseline="0" sz="2400" i="0">
                <a:solidFill>
                  <a:schemeClr val="dk1"/>
                </a:solidFill>
                <a:latin typeface="Calibri"/>
                <a:ea typeface="Calibri"/>
                <a:cs typeface="Calibri"/>
                <a:sym typeface="Calibri"/>
              </a:defRPr>
            </a:lvl3pPr>
            <a:lvl4pPr algn="l" rtl="0" marR="0" indent="-152400" marL="1600200">
              <a:spcBef>
                <a:spcPts val="400"/>
              </a:spcBef>
              <a:buClr>
                <a:schemeClr val="dk1"/>
              </a:buClr>
              <a:buFont typeface="Arial"/>
              <a:buChar char="●"/>
              <a:defRPr strike="noStrike" u="none" b="0" cap="none" baseline="0" sz="2000" i="0">
                <a:solidFill>
                  <a:schemeClr val="dk1"/>
                </a:solidFill>
                <a:latin typeface="Calibri"/>
                <a:ea typeface="Calibri"/>
                <a:cs typeface="Calibri"/>
                <a:sym typeface="Calibri"/>
              </a:defRPr>
            </a:lvl4pPr>
            <a:lvl5pPr algn="l" rtl="0" marR="0" indent="-152400" marL="2057400">
              <a:spcBef>
                <a:spcPts val="400"/>
              </a:spcBef>
              <a:buClr>
                <a:schemeClr val="dk1"/>
              </a:buClr>
              <a:buFont typeface="Arial"/>
              <a:buChar char="●"/>
              <a:defRPr strike="noStrike" u="none" b="0" cap="none" baseline="0" sz="2000" i="0">
                <a:solidFill>
                  <a:schemeClr val="dk1"/>
                </a:solidFill>
                <a:latin typeface="Calibri"/>
                <a:ea typeface="Calibri"/>
                <a:cs typeface="Calibri"/>
                <a:sym typeface="Calibri"/>
              </a:defRPr>
            </a:lvl5pPr>
            <a:lvl6pPr algn="l" rtl="0" marR="0" indent="-152400" marL="2514600">
              <a:spcBef>
                <a:spcPts val="400"/>
              </a:spcBef>
              <a:buClr>
                <a:schemeClr val="dk1"/>
              </a:buClr>
              <a:buFont typeface="Arial"/>
              <a:buChar char="●"/>
              <a:defRPr strike="noStrike" u="none" b="0" cap="none" baseline="0" sz="2000" i="0">
                <a:solidFill>
                  <a:schemeClr val="dk1"/>
                </a:solidFill>
                <a:latin typeface="Calibri"/>
                <a:ea typeface="Calibri"/>
                <a:cs typeface="Calibri"/>
                <a:sym typeface="Calibri"/>
              </a:defRPr>
            </a:lvl6pPr>
            <a:lvl7pPr algn="l" rtl="0" marR="0" indent="-152400" marL="2971800">
              <a:spcBef>
                <a:spcPts val="400"/>
              </a:spcBef>
              <a:buClr>
                <a:schemeClr val="dk1"/>
              </a:buClr>
              <a:buFont typeface="Arial"/>
              <a:buChar char="●"/>
              <a:defRPr strike="noStrike" u="none" b="0" cap="none" baseline="0" sz="2000" i="0">
                <a:solidFill>
                  <a:schemeClr val="dk1"/>
                </a:solidFill>
                <a:latin typeface="Calibri"/>
                <a:ea typeface="Calibri"/>
                <a:cs typeface="Calibri"/>
                <a:sym typeface="Calibri"/>
              </a:defRPr>
            </a:lvl7pPr>
            <a:lvl8pPr algn="l" rtl="0" marR="0" indent="-152400" marL="3429000">
              <a:spcBef>
                <a:spcPts val="400"/>
              </a:spcBef>
              <a:buClr>
                <a:schemeClr val="dk1"/>
              </a:buClr>
              <a:buFont typeface="Arial"/>
              <a:buChar char="●"/>
              <a:defRPr strike="noStrike" u="none" b="0" cap="none" baseline="0" sz="2000" i="0">
                <a:solidFill>
                  <a:schemeClr val="dk1"/>
                </a:solidFill>
                <a:latin typeface="Calibri"/>
                <a:ea typeface="Calibri"/>
                <a:cs typeface="Calibri"/>
                <a:sym typeface="Calibri"/>
              </a:defRPr>
            </a:lvl8pPr>
            <a:lvl9pPr algn="l" rtl="0" marR="0" indent="-152400" marL="3886200">
              <a:spcBef>
                <a:spcPts val="400"/>
              </a:spcBef>
              <a:buClr>
                <a:schemeClr val="dk1"/>
              </a:buClr>
              <a:buFont typeface="Arial"/>
              <a:buChar char="●"/>
              <a:defRPr strike="noStrike" u="none" b="0" cap="none" baseline="0" sz="2000" i="0">
                <a:solidFill>
                  <a:schemeClr val="dk1"/>
                </a:solidFill>
                <a:latin typeface="Calibri"/>
                <a:ea typeface="Calibri"/>
                <a:cs typeface="Calibri"/>
                <a:sym typeface="Calibri"/>
              </a:defRPr>
            </a:lvl9pPr>
          </a:lstStyle>
          <a:p/>
        </p:txBody>
      </p:sp>
      <p:sp>
        <p:nvSpPr>
          <p:cNvPr id="11" name="Shape 11"/>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12" name="Shape 12"/>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ct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
        <p:nvSpPr>
          <p:cNvPr id="13" name="Shape 13"/>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strike="noStrike" u="none" b="0" cap="none" baseline="0" sz="1200" i="0">
                <a:solidFill>
                  <a:srgbClr val="888888"/>
                </a:solidFill>
                <a:latin typeface="Calibri"/>
                <a:ea typeface="Calibri"/>
                <a:cs typeface="Calibri"/>
                <a:sym typeface="Calibri"/>
              </a:defRPr>
            </a:lvl1pPr>
            <a:lvl2pPr algn="l" rtl="0" marR="0" indent="0" marL="457200">
              <a:spcBef>
                <a:spcPts val="0"/>
              </a:spcBef>
              <a:defRPr strike="noStrike" u="none" b="0" cap="none" baseline="0" sz="1800" i="0">
                <a:solidFill>
                  <a:schemeClr val="dk1"/>
                </a:solidFill>
                <a:latin typeface="Calibri"/>
                <a:ea typeface="Calibri"/>
                <a:cs typeface="Calibri"/>
                <a:sym typeface="Calibri"/>
              </a:defRPr>
            </a:lvl2pPr>
            <a:lvl3pPr algn="l" rtl="0" marR="0" indent="0" marL="914400">
              <a:spcBef>
                <a:spcPts val="0"/>
              </a:spcBef>
              <a:defRPr strike="noStrike" u="none" b="0" cap="none" baseline="0" sz="1800" i="0">
                <a:solidFill>
                  <a:schemeClr val="dk1"/>
                </a:solidFill>
                <a:latin typeface="Calibri"/>
                <a:ea typeface="Calibri"/>
                <a:cs typeface="Calibri"/>
                <a:sym typeface="Calibri"/>
              </a:defRPr>
            </a:lvl3pPr>
            <a:lvl4pPr algn="l" rtl="0" marR="0" indent="0" marL="1371600">
              <a:spcBef>
                <a:spcPts val="0"/>
              </a:spcBef>
              <a:defRPr strike="noStrike" u="none" b="0" cap="none" baseline="0" sz="1800" i="0">
                <a:solidFill>
                  <a:schemeClr val="dk1"/>
                </a:solidFill>
                <a:latin typeface="Calibri"/>
                <a:ea typeface="Calibri"/>
                <a:cs typeface="Calibri"/>
                <a:sym typeface="Calibri"/>
              </a:defRPr>
            </a:lvl4pPr>
            <a:lvl5pPr algn="l" rtl="0" marR="0" indent="0" marL="1828800">
              <a:spcBef>
                <a:spcPts val="0"/>
              </a:spcBef>
              <a:defRPr strike="noStrike" u="none" b="0" cap="none" baseline="0" sz="1800" i="0">
                <a:solidFill>
                  <a:schemeClr val="dk1"/>
                </a:solidFill>
                <a:latin typeface="Calibri"/>
                <a:ea typeface="Calibri"/>
                <a:cs typeface="Calibri"/>
                <a:sym typeface="Calibri"/>
              </a:defRPr>
            </a:lvl5pPr>
            <a:lvl6pPr algn="l" rtl="0" marR="0" indent="0" marL="2286000">
              <a:spcBef>
                <a:spcPts val="0"/>
              </a:spcBef>
              <a:defRPr strike="noStrike" u="none" b="0" cap="none" baseline="0" sz="1800" i="0">
                <a:solidFill>
                  <a:schemeClr val="dk1"/>
                </a:solidFill>
                <a:latin typeface="Calibri"/>
                <a:ea typeface="Calibri"/>
                <a:cs typeface="Calibri"/>
                <a:sym typeface="Calibri"/>
              </a:defRPr>
            </a:lvl6pPr>
            <a:lvl7pPr algn="l" rtl="0" marR="0" indent="0" marL="2743200">
              <a:spcBef>
                <a:spcPts val="0"/>
              </a:spcBef>
              <a:defRPr strike="noStrike" u="none" b="0" cap="none" baseline="0" sz="1800" i="0">
                <a:solidFill>
                  <a:schemeClr val="dk1"/>
                </a:solidFill>
                <a:latin typeface="Calibri"/>
                <a:ea typeface="Calibri"/>
                <a:cs typeface="Calibri"/>
                <a:sym typeface="Calibri"/>
              </a:defRPr>
            </a:lvl7pPr>
            <a:lvl8pPr algn="l" rtl="0" marR="0" indent="0" marL="3200400">
              <a:spcBef>
                <a:spcPts val="0"/>
              </a:spcBef>
              <a:defRPr strike="noStrike" u="none" b="0" cap="none" baseline="0" sz="1800" i="0">
                <a:solidFill>
                  <a:schemeClr val="dk1"/>
                </a:solidFill>
                <a:latin typeface="Calibri"/>
                <a:ea typeface="Calibri"/>
                <a:cs typeface="Calibri"/>
                <a:sym typeface="Calibri"/>
              </a:defRPr>
            </a:lvl8pPr>
            <a:lvl9pPr algn="l" rtl="0" marR="0" indent="0" marL="3657600">
              <a:spcBef>
                <a:spcPts val="0"/>
              </a:spcBef>
              <a:defRPr strike="noStrike" u="none" b="0" cap="none" baseline="0" sz="1800" i="0">
                <a:solidFill>
                  <a:schemeClr val="dk1"/>
                </a:solidFill>
                <a:latin typeface="Calibri"/>
                <a:ea typeface="Calibri"/>
                <a:cs typeface="Calibri"/>
                <a:sym typeface="Calibri"/>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6.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8.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3.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8.xml" Type="http://schemas.openxmlformats.org/officeDocument/2006/relationships/slideLayout" Id="rId1"/><Relationship Target="../media/image09.png" Type="http://schemas.openxmlformats.org/officeDocument/2006/relationships/image" Id="rId4"/><Relationship Target="../media/image07.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8.xml" Type="http://schemas.openxmlformats.org/officeDocument/2006/relationships/slideLayout" Id="rId1"/><Relationship Target="../media/image11.png" Type="http://schemas.openxmlformats.org/officeDocument/2006/relationships/image" Id="rId4"/><Relationship Target="../media/image13.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0.png" Type="http://schemas.openxmlformats.org/officeDocument/2006/relationships/image" Id="rId3"/><Relationship Target="../media/image01.png" Type="http://schemas.openxmlformats.org/officeDocument/2006/relationships/image" Id="rId6"/><Relationship Target="../media/image03.pn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8.xml" Type="http://schemas.openxmlformats.org/officeDocument/2006/relationships/slideLayout" Id="rId1"/><Relationship Target="../media/image05.png" Type="http://schemas.openxmlformats.org/officeDocument/2006/relationships/image" Id="rId4"/><Relationship Target="../media/image0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8.xml" Type="http://schemas.openxmlformats.org/officeDocument/2006/relationships/slideLayout" Id="rId1"/><Relationship Target="../media/image06.png" Type="http://schemas.openxmlformats.org/officeDocument/2006/relationships/image" Id="rId4"/><Relationship Target="../media/image08.png" Type="http://schemas.openxmlformats.org/officeDocument/2006/relationships/image" Id="rId3"/><Relationship Target="../media/image12.png" Type="http://schemas.openxmlformats.org/officeDocument/2006/relationships/image" Id="rId6"/><Relationship Target="../media/image10.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8.xml" Type="http://schemas.openxmlformats.org/officeDocument/2006/relationships/slideLayout" Id="rId1"/><Relationship Target="../media/image14.png" Type="http://schemas.openxmlformats.org/officeDocument/2006/relationships/image" Id="rId4"/><Relationship Target="../media/image17.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3.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8.xml" Type="http://schemas.openxmlformats.org/officeDocument/2006/relationships/slideLayout" Id="rId1"/><Relationship Target="../media/image24.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8.xml" Type="http://schemas.openxmlformats.org/officeDocument/2006/relationships/slideLayout" Id="rId1"/><Relationship Target="../media/image27.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3.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8.xml" Type="http://schemas.openxmlformats.org/officeDocument/2006/relationships/slideLayout" Id="rId1"/><Relationship Target="../media/image18.png" Type="http://schemas.openxmlformats.org/officeDocument/2006/relationships/image" Id="rId4"/><Relationship Target="../media/image19.png" Type="http://schemas.openxmlformats.org/officeDocument/2006/relationships/image" Id="rId3"/><Relationship Target="../media/image22.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4.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8.xml" Type="http://schemas.openxmlformats.org/officeDocument/2006/relationships/slideLayout" Id="rId1"/><Relationship Target="../media/image28.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3.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6.xml" Type="http://schemas.openxmlformats.org/officeDocument/2006/relationships/slideLayout" Id="rId1"/><Relationship Target="../media/image20.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8.xml" Type="http://schemas.openxmlformats.org/officeDocument/2006/relationships/slideLayout" Id="rId1"/><Relationship Target="../media/image33.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6.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4.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3.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8.xml" Type="http://schemas.openxmlformats.org/officeDocument/2006/relationships/slideLayout" Id="rId1"/><Relationship Target="../media/image25.png" Type="http://schemas.openxmlformats.org/officeDocument/2006/relationships/image" Id="rId4"/><Relationship Target="../media/image23.png" Type="http://schemas.openxmlformats.org/officeDocument/2006/relationships/image" Id="rId3"/><Relationship Target="../media/image34.pn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4.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3.xml" Type="http://schemas.openxmlformats.org/officeDocument/2006/relationships/slideLayout" Id="rId1"/></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8.xml" Type="http://schemas.openxmlformats.org/officeDocument/2006/relationships/slideLayout" Id="rId1"/><Relationship Target="../media/image26.png" Type="http://schemas.openxmlformats.org/officeDocument/2006/relationships/image" Id="rId4"/><Relationship Target="http://edw.sbc.com/metadata/index.htm" Type="http://schemas.openxmlformats.org/officeDocument/2006/relationships/hyperlink" TargetMode="External" Id="rId3"/><Relationship Target="../media/image30.png" Type="http://schemas.openxmlformats.org/officeDocument/2006/relationships/image" Id="rId6"/><Relationship Target="../media/image29.png" Type="http://schemas.openxmlformats.org/officeDocument/2006/relationships/image" Id="rId5"/></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3.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8.xml" Type="http://schemas.openxmlformats.org/officeDocument/2006/relationships/slideLayout" Id="rId1"/><Relationship Target="../media/image31.png" Type="http://schemas.openxmlformats.org/officeDocument/2006/relationships/image" Id="rId4"/><Relationship Target="../media/image32.pn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3.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4.xml" Type="http://schemas.openxmlformats.org/officeDocument/2006/relationships/slideLayout" Id="rId1"/></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 Target="../media/image35.pn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3.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http://en.wikipedia.org/wiki/CLLI_code" Type="http://schemas.openxmlformats.org/officeDocument/2006/relationships/hyperlink" TargetMode="External"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http://webphone.att.com/" Type="http://schemas.openxmlformats.org/officeDocument/2006/relationships/hyperlink" TargetMode="External"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mailto:db2help@us.ibm.com" Type="http://schemas.openxmlformats.org/officeDocument/2006/relationships/hyperlink" TargetMode="External" Id="rId4"/><Relationship Target="mailto:db2help@us.ibm.com" Type="http://schemas.openxmlformats.org/officeDocument/2006/relationships/hyperlink" TargetMode="External"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 Target="mailto:christopher.compell@ericsson.com" Type="http://schemas.openxmlformats.org/officeDocument/2006/relationships/hyperlink" TargetMode="External" Id="rId4"/><Relationship Target="mailto:ccompell@telcordia.com" Type="http://schemas.openxmlformats.org/officeDocument/2006/relationships/hyperlink" TargetMode="External" Id="rId3"/><Relationship Target="mailto:help-bae@mk.telcordia.com" Type="http://schemas.openxmlformats.org/officeDocument/2006/relationships/hyperlink" TargetMode="External" Id="rId6"/><Relationship Target="mailto:help-bae@mk.telcordia.com" Type="http://schemas.openxmlformats.org/officeDocument/2006/relationships/hyperlink" TargetMode="External" Id="rId5"/></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http://mvsha00.sbc.com/appl/db2/web.site/qmfwin.html" Type="http://schemas.openxmlformats.org/officeDocument/2006/relationships/hyperlink" TargetMode="External" Id="rId10"/><Relationship Target="http://edw.sbc.com/metadata/index.htm" Type="http://schemas.openxmlformats.org/officeDocument/2006/relationships/hyperlink" TargetMode="External" Id="rId4"/><Relationship Target="http://mvsha00.sbc.com/appl/db2/web.site/qmfwin.html" Type="http://schemas.openxmlformats.org/officeDocument/2006/relationships/hyperlink" TargetMode="External" Id="rId11"/><Relationship Target="http://ebiz.sbc.com/mots/index.cfm" Type="http://schemas.openxmlformats.org/officeDocument/2006/relationships/hyperlink" TargetMode="External" Id="rId3"/><Relationship Target="http://mvsha00.sbc.com/appl/db2/web.site/qmfwin.html" Type="http://schemas.openxmlformats.org/officeDocument/2006/relationships/hyperlink" TargetMode="External" Id="rId9"/><Relationship Target="http://mvsha00.sbc.com/appl/db2/web.site/qmfwin.html" Type="http://schemas.openxmlformats.org/officeDocument/2006/relationships/hyperlink" TargetMode="External" Id="rId6"/><Relationship Target="http://mvsha00.sbc.com/appl/db2/web.site/qmfwin.html" Type="http://schemas.openxmlformats.org/officeDocument/2006/relationships/hyperlink" TargetMode="External" Id="rId5"/><Relationship Target="http://mvsha00.sbc.com/appl/db2/web.site/qmfwin.html" Type="http://schemas.openxmlformats.org/officeDocument/2006/relationships/hyperlink" TargetMode="External" Id="rId8"/><Relationship Target="http://mvsha00.sbc.com/appl/db2/web.site/qmfwin.html" Type="http://schemas.openxmlformats.org/officeDocument/2006/relationships/hyperlink" TargetMode="External" Id="rId7"/></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7.xml" Type="http://schemas.openxmlformats.org/officeDocument/2006/relationships/slideLayout" Id="rId1"/><Relationship Target="http://softwarestore.it.att.com/" Type="http://schemas.openxmlformats.org/officeDocument/2006/relationships/hyperlink" TargetMode="External" Id="rId4"/><Relationship Target="file:///\\ntstlfs02\inplanspics" Type="http://schemas.openxmlformats.org/officeDocument/2006/relationships/hyperlink" TargetMode="External" Id="rId3"/><Relationship Target="http://softwarestore.it.att.com/" Type="http://schemas.openxmlformats.org/officeDocument/2006/relationships/hyperlink" TargetMode="External" Id="rId9"/><Relationship Target="http://softwarestore.it.att.com/" Type="http://schemas.openxmlformats.org/officeDocument/2006/relationships/hyperlink" TargetMode="External" Id="rId6"/><Relationship Target="http://softwarestore.it.att.com/" Type="http://schemas.openxmlformats.org/officeDocument/2006/relationships/hyperlink" TargetMode="External" Id="rId5"/><Relationship Target="http://softwarestore.it.att.com/" Type="http://schemas.openxmlformats.org/officeDocument/2006/relationships/hyperlink" TargetMode="External" Id="rId8"/><Relationship Target="http://softwarestore.it.att.com/" Type="http://schemas.openxmlformats.org/officeDocument/2006/relationships/hyperlink" TargetMode="External"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ctrTitle"/>
          </p:nvPr>
        </p:nvSpPr>
        <p:spPr>
          <a:xfrm>
            <a:off y="2130425" x="685800"/>
            <a:ext cy="1470024" cx="77724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INPLAN Suite Training Plan</a:t>
            </a:r>
          </a:p>
        </p:txBody>
      </p:sp>
      <p:sp>
        <p:nvSpPr>
          <p:cNvPr id="85" name="Shape 85"/>
          <p:cNvSpPr txBox="1"/>
          <p:nvPr>
            <p:ph idx="1" type="subTitle"/>
          </p:nvPr>
        </p:nvSpPr>
        <p:spPr>
          <a:xfrm>
            <a:off y="3962400" x="1371600"/>
            <a:ext cy="1752600" cx="6400799"/>
          </a:xfrm>
          <a:prstGeom prst="rect">
            <a:avLst/>
          </a:prstGeom>
          <a:noFill/>
          <a:ln>
            <a:noFill/>
          </a:ln>
        </p:spPr>
        <p:txBody>
          <a:bodyPr bIns="45700" rIns="91425" lIns="91425" tIns="45700" anchor="t" anchorCtr="0">
            <a:noAutofit/>
          </a:bodyPr>
          <a:lstStyle/>
          <a:p>
            <a:pPr algn="ctr" rtl="0" lvl="0" marR="0" indent="0" marL="0">
              <a:spcBef>
                <a:spcPts val="640"/>
              </a:spcBef>
              <a:buClr>
                <a:srgbClr val="888888"/>
              </a:buClr>
              <a:buSzPct val="25000"/>
              <a:buFont typeface="Calibri"/>
              <a:buNone/>
            </a:pPr>
            <a:r>
              <a:rPr strike="noStrike" u="none" b="0" cap="none" baseline="0" sz="3200" lang="en-US" i="0">
                <a:solidFill>
                  <a:srgbClr val="888888"/>
                </a:solidFill>
                <a:latin typeface="Calibri"/>
                <a:ea typeface="Calibri"/>
                <a:cs typeface="Calibri"/>
                <a:sym typeface="Calibri"/>
              </a:rPr>
              <a:t>with Bill Sights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y="0" x="0"/>
          <a:ext cy="0" cx="0"/>
          <a:chOff y="0" x="0"/>
          <a:chExt cy="0" cx="0"/>
        </a:xfrm>
      </p:grpSpPr>
      <p:sp>
        <p:nvSpPr>
          <p:cNvPr id="313" name="Shape 31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1" cap="none" baseline="0" sz="3950" lang="en-US" i="0">
                <a:solidFill>
                  <a:schemeClr val="dk1"/>
                </a:solidFill>
                <a:latin typeface="Calibri"/>
                <a:ea typeface="Calibri"/>
                <a:cs typeface="Calibri"/>
                <a:sym typeface="Calibri"/>
              </a:rPr>
              <a:t>INPLANS MVS Libraries</a:t>
            </a:r>
          </a:p>
        </p:txBody>
      </p:sp>
      <p:graphicFrame>
        <p:nvGraphicFramePr>
          <p:cNvPr id="314" name="Shape 314"/>
          <p:cNvGraphicFramePr/>
          <p:nvPr/>
        </p:nvGraphicFramePr>
        <p:xfrm>
          <a:off y="3118300" x="1143000"/>
          <a:ext cy="3000000" cx="3000000"/>
        </p:xfrm>
        <a:graphic>
          <a:graphicData uri="http://schemas.openxmlformats.org/drawingml/2006/table">
            <a:tbl>
              <a:tblPr firstRow="1">
                <a:noFill/>
                <a:tableStyleId>{08E61AD7-EF60-40E4-86CF-05B5922825AB}</a:tableStyleId>
              </a:tblPr>
              <a:tblGrid>
                <a:gridCol w="2388425"/>
                <a:gridCol w="4469575"/>
              </a:tblGrid>
              <a:tr h="127000">
                <a:tc>
                  <a:txBody>
                    <a:bodyPr>
                      <a:noAutofit/>
                    </a:bodyPr>
                    <a:lstStyle/>
                    <a:p>
                      <a:pPr rtl="0" lvl="0" marR="0" marL="0">
                        <a:spcBef>
                          <a:spcPts val="0"/>
                        </a:spcBef>
                        <a:spcAft>
                          <a:spcPts val="0"/>
                        </a:spcAft>
                        <a:buSzPct val="25000"/>
                        <a:buNone/>
                      </a:pPr>
                      <a:r>
                        <a:rPr u="sng" sz="1000" lang="en-US"/>
                        <a:t>Libraries</a:t>
                      </a:r>
                    </a:p>
                  </a:txBody>
                  <a:tcPr marR="68575" marB="0" marT="0" marL="68575"/>
                </a:tc>
                <a:tc>
                  <a:txBody>
                    <a:bodyPr>
                      <a:noAutofit/>
                    </a:bodyPr>
                    <a:lstStyle/>
                    <a:p>
                      <a:pPr rtl="0" lvl="0" marR="0" marL="0">
                        <a:spcBef>
                          <a:spcPts val="0"/>
                        </a:spcBef>
                        <a:spcAft>
                          <a:spcPts val="0"/>
                        </a:spcAft>
                        <a:buSzPct val="25000"/>
                        <a:buNone/>
                      </a:pPr>
                      <a:r>
                        <a:rPr sz="1000" lang="en-US"/>
                        <a:t> </a:t>
                      </a:r>
                    </a:p>
                  </a:txBody>
                  <a:tcPr marR="68575" marB="0" marT="0" marL="68575"/>
                </a:tc>
              </a:tr>
              <a:tr h="152400">
                <a:tc>
                  <a:txBody>
                    <a:bodyPr>
                      <a:noAutofit/>
                    </a:bodyPr>
                    <a:lstStyle/>
                    <a:p>
                      <a:pPr rtl="0" lvl="0" marR="0" marL="0">
                        <a:spcBef>
                          <a:spcPts val="0"/>
                        </a:spcBef>
                        <a:spcAft>
                          <a:spcPts val="0"/>
                        </a:spcAft>
                        <a:buSzPct val="25000"/>
                        <a:buNone/>
                      </a:pPr>
                      <a:r>
                        <a:rPr sz="1200" lang="en-US"/>
                        <a:t> </a:t>
                      </a:r>
                    </a:p>
                  </a:txBody>
                  <a:tcPr marR="68575" marB="0" marT="0" marL="68575"/>
                </a:tc>
                <a:tc>
                  <a:txBody>
                    <a:bodyPr>
                      <a:noAutofit/>
                    </a:bodyPr>
                    <a:lstStyle/>
                    <a:p>
                      <a:pPr rtl="0" lvl="0" marR="0" marL="0">
                        <a:spcBef>
                          <a:spcPts val="0"/>
                        </a:spcBef>
                        <a:spcAft>
                          <a:spcPts val="0"/>
                        </a:spcAft>
                        <a:buSzPct val="25000"/>
                        <a:buNone/>
                      </a:pPr>
                      <a:r>
                        <a:rPr sz="1000" lang="en-US"/>
                        <a:t> </a:t>
                      </a:r>
                    </a:p>
                  </a:txBody>
                  <a:tcPr marR="68575" marB="0" marT="0" marL="68575"/>
                </a:tc>
              </a:tr>
              <a:tr h="152400">
                <a:tc>
                  <a:txBody>
                    <a:bodyPr>
                      <a:noAutofit/>
                    </a:bodyPr>
                    <a:lstStyle/>
                    <a:p>
                      <a:pPr rtl="0" lvl="0" marR="0" marL="0">
                        <a:spcBef>
                          <a:spcPts val="0"/>
                        </a:spcBef>
                        <a:spcAft>
                          <a:spcPts val="0"/>
                        </a:spcAft>
                        <a:buSzPct val="25000"/>
                        <a:buNone/>
                      </a:pPr>
                      <a:r>
                        <a:rPr b="1" sz="1200" lang="en-US"/>
                        <a:t>Execution JCL</a:t>
                      </a:r>
                    </a:p>
                  </a:txBody>
                  <a:tcPr marR="68575" marB="0" marT="0" marL="68575"/>
                </a:tc>
                <a:tc>
                  <a:txBody>
                    <a:bodyPr>
                      <a:noAutofit/>
                    </a:bodyPr>
                    <a:lstStyle/>
                    <a:p>
                      <a:pPr rtl="0" lvl="0" marR="0" marL="0">
                        <a:spcBef>
                          <a:spcPts val="0"/>
                        </a:spcBef>
                        <a:spcAft>
                          <a:spcPts val="0"/>
                        </a:spcAft>
                        <a:buSzPct val="25000"/>
                        <a:buNone/>
                      </a:pPr>
                      <a:r>
                        <a:rPr sz="1200" lang="en-US"/>
                        <a:t>hlq.JCL</a:t>
                      </a:r>
                    </a:p>
                  </a:txBody>
                  <a:tcPr marR="68575" marB="0" marT="0" marL="68575"/>
                </a:tc>
              </a:tr>
              <a:tr h="152400">
                <a:tc>
                  <a:txBody>
                    <a:bodyPr>
                      <a:noAutofit/>
                    </a:bodyPr>
                    <a:lstStyle/>
                    <a:p>
                      <a:pPr rtl="0" lvl="0" marR="0" marL="0">
                        <a:spcBef>
                          <a:spcPts val="0"/>
                        </a:spcBef>
                        <a:spcAft>
                          <a:spcPts val="0"/>
                        </a:spcAft>
                        <a:buSzPct val="25000"/>
                        <a:buNone/>
                      </a:pPr>
                      <a:r>
                        <a:rPr b="1" sz="1200" lang="en-US"/>
                        <a:t>Cataloged Procedures</a:t>
                      </a:r>
                    </a:p>
                  </a:txBody>
                  <a:tcPr marR="68575" marB="0" marT="0" marL="68575"/>
                </a:tc>
                <a:tc>
                  <a:txBody>
                    <a:bodyPr>
                      <a:noAutofit/>
                    </a:bodyPr>
                    <a:lstStyle/>
                    <a:p>
                      <a:pPr rtl="0" lvl="0" marR="0" marL="0">
                        <a:spcBef>
                          <a:spcPts val="0"/>
                        </a:spcBef>
                        <a:spcAft>
                          <a:spcPts val="0"/>
                        </a:spcAft>
                        <a:buSzPct val="25000"/>
                        <a:buNone/>
                      </a:pPr>
                      <a:r>
                        <a:rPr sz="1200" lang="en-US"/>
                        <a:t>hlq.PROCLIB</a:t>
                      </a:r>
                    </a:p>
                  </a:txBody>
                  <a:tcPr marR="68575" marB="0" marT="0" marL="68575"/>
                </a:tc>
              </a:tr>
              <a:tr h="152400">
                <a:tc>
                  <a:txBody>
                    <a:bodyPr>
                      <a:noAutofit/>
                    </a:bodyPr>
                    <a:lstStyle/>
                    <a:p>
                      <a:pPr rtl="0" lvl="0" marR="0" marL="0">
                        <a:spcBef>
                          <a:spcPts val="0"/>
                        </a:spcBef>
                        <a:spcAft>
                          <a:spcPts val="0"/>
                        </a:spcAft>
                        <a:buSzPct val="25000"/>
                        <a:buNone/>
                      </a:pPr>
                      <a:r>
                        <a:rPr b="1" sz="1200" lang="en-US"/>
                        <a:t>Telcordia Load Library </a:t>
                      </a:r>
                    </a:p>
                  </a:txBody>
                  <a:tcPr marR="68575" marB="0" marT="0" marL="68575"/>
                </a:tc>
                <a:tc>
                  <a:txBody>
                    <a:bodyPr>
                      <a:noAutofit/>
                    </a:bodyPr>
                    <a:lstStyle/>
                    <a:p>
                      <a:pPr rtl="0" lvl="0" marR="0" marL="0">
                        <a:spcBef>
                          <a:spcPts val="0"/>
                        </a:spcBef>
                        <a:spcAft>
                          <a:spcPts val="0"/>
                        </a:spcAft>
                        <a:buSzPct val="25000"/>
                        <a:buNone/>
                      </a:pPr>
                      <a:r>
                        <a:rPr sz="1200" lang="en-US"/>
                        <a:t>hlq.LOAD</a:t>
                      </a:r>
                    </a:p>
                  </a:txBody>
                  <a:tcPr marR="68575" marB="0" marT="0" marL="68575"/>
                </a:tc>
              </a:tr>
              <a:tr h="152400">
                <a:tc>
                  <a:txBody>
                    <a:bodyPr>
                      <a:noAutofit/>
                    </a:bodyPr>
                    <a:lstStyle/>
                    <a:p>
                      <a:pPr rtl="0" lvl="0" marR="0" marL="0">
                        <a:spcBef>
                          <a:spcPts val="0"/>
                        </a:spcBef>
                        <a:spcAft>
                          <a:spcPts val="0"/>
                        </a:spcAft>
                        <a:buSzPct val="25000"/>
                        <a:buNone/>
                      </a:pPr>
                      <a:r>
                        <a:rPr b="1" sz="1200" lang="en-US"/>
                        <a:t>LOCAL Load Library</a:t>
                      </a:r>
                    </a:p>
                  </a:txBody>
                  <a:tcPr marR="68575" marB="0" marT="0" marL="68575"/>
                </a:tc>
                <a:tc>
                  <a:txBody>
                    <a:bodyPr>
                      <a:noAutofit/>
                    </a:bodyPr>
                    <a:lstStyle/>
                    <a:p>
                      <a:pPr rtl="0" lvl="0" marR="0" marL="0">
                        <a:spcBef>
                          <a:spcPts val="0"/>
                        </a:spcBef>
                        <a:spcAft>
                          <a:spcPts val="0"/>
                        </a:spcAft>
                        <a:buSzPct val="25000"/>
                        <a:buNone/>
                      </a:pPr>
                      <a:r>
                        <a:rPr sz="1200" lang="en-US"/>
                        <a:t>hlq.LOCAL.LOAD</a:t>
                      </a:r>
                    </a:p>
                  </a:txBody>
                  <a:tcPr marR="68575" marB="0" marT="0" marL="68575"/>
                </a:tc>
              </a:tr>
              <a:tr h="152400">
                <a:tc>
                  <a:txBody>
                    <a:bodyPr>
                      <a:noAutofit/>
                    </a:bodyPr>
                    <a:lstStyle/>
                    <a:p>
                      <a:pPr rtl="0" lvl="0" marR="0" marL="0">
                        <a:spcBef>
                          <a:spcPts val="0"/>
                        </a:spcBef>
                        <a:spcAft>
                          <a:spcPts val="0"/>
                        </a:spcAft>
                        <a:buSzPct val="25000"/>
                        <a:buNone/>
                      </a:pPr>
                      <a:r>
                        <a:rPr b="1" sz="1200" lang="en-US"/>
                        <a:t>Control Cards</a:t>
                      </a:r>
                    </a:p>
                  </a:txBody>
                  <a:tcPr marR="68575" marB="0" marT="0" marL="68575"/>
                </a:tc>
                <a:tc>
                  <a:txBody>
                    <a:bodyPr>
                      <a:noAutofit/>
                    </a:bodyPr>
                    <a:lstStyle/>
                    <a:p>
                      <a:pPr rtl="0" lvl="0" marR="0" marL="0">
                        <a:spcBef>
                          <a:spcPts val="0"/>
                        </a:spcBef>
                        <a:spcAft>
                          <a:spcPts val="0"/>
                        </a:spcAft>
                        <a:buSzPct val="25000"/>
                        <a:buNone/>
                      </a:pPr>
                      <a:r>
                        <a:rPr sz="1200" lang="en-US"/>
                        <a:t>hlq.SYSIN</a:t>
                      </a:r>
                    </a:p>
                  </a:txBody>
                  <a:tcPr marR="68575" marB="0" marT="0" marL="68575"/>
                </a:tc>
              </a:tr>
              <a:tr h="152400">
                <a:tc>
                  <a:txBody>
                    <a:bodyPr>
                      <a:noAutofit/>
                    </a:bodyPr>
                    <a:lstStyle/>
                    <a:p>
                      <a:pPr rtl="0" lvl="0" marR="0" marL="0">
                        <a:spcBef>
                          <a:spcPts val="0"/>
                        </a:spcBef>
                        <a:spcAft>
                          <a:spcPts val="0"/>
                        </a:spcAft>
                        <a:buSzPct val="25000"/>
                        <a:buNone/>
                      </a:pPr>
                      <a:r>
                        <a:rPr b="1" sz="1200" lang="en-US"/>
                        <a:t>Telcordia DBRM Library</a:t>
                      </a:r>
                    </a:p>
                  </a:txBody>
                  <a:tcPr marR="68575" marB="0" marT="0" marL="68575"/>
                </a:tc>
                <a:tc>
                  <a:txBody>
                    <a:bodyPr>
                      <a:noAutofit/>
                    </a:bodyPr>
                    <a:lstStyle/>
                    <a:p>
                      <a:pPr rtl="0" lvl="0" marR="0" marL="0">
                        <a:spcBef>
                          <a:spcPts val="0"/>
                        </a:spcBef>
                        <a:spcAft>
                          <a:spcPts val="0"/>
                        </a:spcAft>
                        <a:buSzPct val="25000"/>
                        <a:buNone/>
                      </a:pPr>
                      <a:r>
                        <a:rPr sz="1200" lang="en-US"/>
                        <a:t>hlq.DBRM</a:t>
                      </a:r>
                    </a:p>
                  </a:txBody>
                  <a:tcPr marR="68575" marB="0" marT="0" marL="68575"/>
                </a:tc>
              </a:tr>
              <a:tr h="152400">
                <a:tc>
                  <a:txBody>
                    <a:bodyPr>
                      <a:noAutofit/>
                    </a:bodyPr>
                    <a:lstStyle/>
                    <a:p>
                      <a:pPr rtl="0" lvl="0" marR="0" marL="0">
                        <a:spcBef>
                          <a:spcPts val="0"/>
                        </a:spcBef>
                        <a:spcAft>
                          <a:spcPts val="0"/>
                        </a:spcAft>
                        <a:buSzPct val="25000"/>
                        <a:buNone/>
                      </a:pPr>
                      <a:r>
                        <a:rPr b="1" sz="1200" lang="en-US"/>
                        <a:t>Local DBRM Library</a:t>
                      </a:r>
                    </a:p>
                  </a:txBody>
                  <a:tcPr marR="68575" marB="0" marT="0" marL="68575"/>
                </a:tc>
                <a:tc>
                  <a:txBody>
                    <a:bodyPr>
                      <a:noAutofit/>
                    </a:bodyPr>
                    <a:lstStyle/>
                    <a:p>
                      <a:pPr rtl="0" lvl="0" marR="0" marL="0">
                        <a:spcBef>
                          <a:spcPts val="0"/>
                        </a:spcBef>
                        <a:spcAft>
                          <a:spcPts val="0"/>
                        </a:spcAft>
                        <a:buSzPct val="25000"/>
                        <a:buNone/>
                      </a:pPr>
                      <a:r>
                        <a:rPr sz="1200" lang="en-US"/>
                        <a:t>hlq.LOCAL.DBRM (hlq.DBRMLIB on TEST)</a:t>
                      </a:r>
                    </a:p>
                  </a:txBody>
                  <a:tcPr marR="68575" marB="0" marT="0" marL="68575"/>
                </a:tc>
              </a:tr>
              <a:tr h="152400">
                <a:tc>
                  <a:txBody>
                    <a:bodyPr>
                      <a:noAutofit/>
                    </a:bodyPr>
                    <a:lstStyle/>
                    <a:p>
                      <a:pPr rtl="0" lvl="0" marR="0" marL="0">
                        <a:spcBef>
                          <a:spcPts val="0"/>
                        </a:spcBef>
                        <a:spcAft>
                          <a:spcPts val="0"/>
                        </a:spcAft>
                        <a:buSzPct val="25000"/>
                        <a:buNone/>
                      </a:pPr>
                      <a:r>
                        <a:rPr b="1" sz="1200" lang="en-US"/>
                        <a:t>Binds</a:t>
                      </a:r>
                    </a:p>
                  </a:txBody>
                  <a:tcPr marR="68575" marB="0" marT="0" marL="68575"/>
                </a:tc>
                <a:tc>
                  <a:txBody>
                    <a:bodyPr>
                      <a:noAutofit/>
                    </a:bodyPr>
                    <a:lstStyle/>
                    <a:p>
                      <a:pPr rtl="0" lvl="0" marR="0" marL="0">
                        <a:spcBef>
                          <a:spcPts val="0"/>
                        </a:spcBef>
                        <a:spcAft>
                          <a:spcPts val="0"/>
                        </a:spcAft>
                        <a:buSzPct val="25000"/>
                        <a:buNone/>
                      </a:pPr>
                      <a:r>
                        <a:rPr sz="1200" lang="en-US"/>
                        <a:t>hlq.TEST.JCL </a:t>
                      </a:r>
                      <a:r>
                        <a:rPr baseline="0" sz="1200" lang="en-US"/>
                        <a:t> (obsolete – use CHGMAN promote)</a:t>
                      </a:r>
                    </a:p>
                  </a:txBody>
                  <a:tcPr marR="68575" marB="0" marT="0" marL="68575"/>
                </a:tc>
              </a:tr>
            </a:tbl>
          </a:graphicData>
        </a:graphic>
      </p:graphicFrame>
      <p:graphicFrame>
        <p:nvGraphicFramePr>
          <p:cNvPr id="315" name="Shape 315"/>
          <p:cNvGraphicFramePr/>
          <p:nvPr/>
        </p:nvGraphicFramePr>
        <p:xfrm>
          <a:off y="4934225" x="1181100"/>
          <a:ext cy="3000000" cx="3000000"/>
        </p:xfrm>
        <a:graphic>
          <a:graphicData uri="http://schemas.openxmlformats.org/drawingml/2006/table">
            <a:tbl>
              <a:tblPr firstRow="1" bandRow="1">
                <a:noFill/>
                <a:tableStyleId>{349E14F8-14FF-4E16-A644-695206743958}</a:tableStyleId>
              </a:tblPr>
              <a:tblGrid>
                <a:gridCol w="1695450"/>
                <a:gridCol w="1695450"/>
                <a:gridCol w="979600"/>
                <a:gridCol w="2411300"/>
              </a:tblGrid>
              <a:tr h="215900">
                <a:tc>
                  <a:txBody>
                    <a:bodyPr>
                      <a:noAutofit/>
                    </a:bodyPr>
                    <a:lstStyle/>
                    <a:p>
                      <a:pPr algn="l" rtl="0" lvl="0" marL="0">
                        <a:spcBef>
                          <a:spcPts val="0"/>
                        </a:spcBef>
                        <a:buSzPct val="25000"/>
                        <a:buNone/>
                      </a:pPr>
                      <a:r>
                        <a:rPr sz="1100" lang="en-US"/>
                        <a:t>Application</a:t>
                      </a:r>
                    </a:p>
                  </a:txBody>
                  <a:tcPr marR="91450" marB="45725" marT="45725" marL="91450"/>
                </a:tc>
                <a:tc>
                  <a:txBody>
                    <a:bodyPr>
                      <a:noAutofit/>
                    </a:bodyPr>
                    <a:lstStyle/>
                    <a:p>
                      <a:pPr algn="l" rtl="0" lvl="0" marL="0">
                        <a:spcBef>
                          <a:spcPts val="0"/>
                        </a:spcBef>
                        <a:buSzPct val="25000"/>
                        <a:buNone/>
                      </a:pPr>
                      <a:r>
                        <a:rPr sz="1100" lang="en-US"/>
                        <a:t>DB2</a:t>
                      </a:r>
                      <a:r>
                        <a:rPr baseline="0" sz="1100" lang="en-US"/>
                        <a:t> System</a:t>
                      </a:r>
                    </a:p>
                  </a:txBody>
                  <a:tcPr marR="91450" marB="45725" marT="45725" marL="91450"/>
                </a:tc>
                <a:tc>
                  <a:txBody>
                    <a:bodyPr>
                      <a:noAutofit/>
                    </a:bodyPr>
                    <a:lstStyle/>
                    <a:p>
                      <a:pPr>
                        <a:spcBef>
                          <a:spcPts val="0"/>
                        </a:spcBef>
                        <a:buNone/>
                      </a:pPr>
                      <a:r>
                        <a:t/>
                      </a:r>
                      <a:endParaRPr/>
                    </a:p>
                  </a:txBody>
                  <a:tcPr marR="91425" marB="91425" marT="91425" marL="91425"/>
                </a:tc>
                <a:tc>
                  <a:txBody>
                    <a:bodyPr>
                      <a:noAutofit/>
                    </a:bodyPr>
                    <a:lstStyle/>
                    <a:p>
                      <a:pPr>
                        <a:spcBef>
                          <a:spcPts val="0"/>
                        </a:spcBef>
                        <a:buNone/>
                      </a:pPr>
                      <a:r>
                        <a:t/>
                      </a:r>
                      <a:endParaRPr/>
                    </a:p>
                  </a:txBody>
                  <a:tcPr marR="91425" marB="91425" marT="91425" marL="91425"/>
                </a:tc>
              </a:tr>
              <a:tr h="215900">
                <a:tc>
                  <a:txBody>
                    <a:bodyPr>
                      <a:noAutofit/>
                    </a:bodyPr>
                    <a:lstStyle/>
                    <a:p>
                      <a:pPr algn="l" rtl="0" lvl="0" marL="0">
                        <a:spcBef>
                          <a:spcPts val="0"/>
                        </a:spcBef>
                        <a:buSzPct val="25000"/>
                        <a:buNone/>
                      </a:pPr>
                      <a:r>
                        <a:rPr sz="1100" lang="en-US"/>
                        <a:t>DFG:</a:t>
                      </a:r>
                    </a:p>
                  </a:txBody>
                  <a:tcPr marR="91450" marB="45725" marT="45725" marL="91450"/>
                </a:tc>
                <a:tc>
                  <a:txBody>
                    <a:bodyPr>
                      <a:noAutofit/>
                    </a:bodyPr>
                    <a:lstStyle/>
                    <a:p>
                      <a:pPr algn="l" rtl="0" lvl="0" marL="0">
                        <a:spcBef>
                          <a:spcPts val="0"/>
                        </a:spcBef>
                        <a:buSzPct val="25000"/>
                        <a:buNone/>
                      </a:pPr>
                      <a:r>
                        <a:rPr sz="1100" lang="en-US"/>
                        <a:t>DB**WAD5</a:t>
                      </a:r>
                    </a:p>
                  </a:txBody>
                  <a:tcPr marR="91450" marB="45725" marT="45725" marL="91450"/>
                </a:tc>
                <a:tc>
                  <a:txBody>
                    <a:bodyPr>
                      <a:noAutofit/>
                    </a:bodyPr>
                    <a:lstStyle/>
                    <a:p>
                      <a:pPr algn="l" rtl="0" lvl="0" marL="0">
                        <a:spcBef>
                          <a:spcPts val="0"/>
                        </a:spcBef>
                        <a:buSzPct val="25000"/>
                        <a:buNone/>
                      </a:pPr>
                      <a:r>
                        <a:rPr sz="1100" lang="en-US"/>
                        <a:t>WAD05</a:t>
                      </a:r>
                    </a:p>
                  </a:txBody>
                  <a:tcPr marR="91450" marB="45725" marT="45725" marL="91450"/>
                </a:tc>
                <a:tc>
                  <a:txBody>
                    <a:bodyPr>
                      <a:noAutofit/>
                    </a:bodyPr>
                    <a:lstStyle/>
                    <a:p>
                      <a:pPr algn="l" rtl="0" lvl="0" marL="0">
                        <a:spcBef>
                          <a:spcPts val="0"/>
                        </a:spcBef>
                        <a:buSzPct val="25000"/>
                        <a:buNone/>
                      </a:pPr>
                      <a:r>
                        <a:rPr sz="1100" lang="en-US"/>
                        <a:t>(Not on DBC7 and DC2A)</a:t>
                      </a:r>
                    </a:p>
                  </a:txBody>
                  <a:tcPr marR="91450" marB="45725" marT="45725" marL="91450"/>
                </a:tc>
              </a:tr>
              <a:tr h="309025">
                <a:tc>
                  <a:txBody>
                    <a:bodyPr>
                      <a:noAutofit/>
                    </a:bodyPr>
                    <a:lstStyle/>
                    <a:p>
                      <a:pPr algn="l" rtl="0" lvl="0" marL="0">
                        <a:spcBef>
                          <a:spcPts val="0"/>
                        </a:spcBef>
                        <a:buSzPct val="25000"/>
                        <a:buNone/>
                      </a:pPr>
                      <a:r>
                        <a:rPr sz="1100" lang="en-US"/>
                        <a:t>LOCAL:</a:t>
                      </a:r>
                    </a:p>
                  </a:txBody>
                  <a:tcPr marR="91450" marB="45725" marT="45725" marL="91450"/>
                </a:tc>
                <a:tc>
                  <a:txBody>
                    <a:bodyPr>
                      <a:noAutofit/>
                    </a:bodyPr>
                    <a:lstStyle/>
                    <a:p>
                      <a:pPr algn="l" rtl="0" lvl="0" marL="0">
                        <a:spcBef>
                          <a:spcPts val="0"/>
                        </a:spcBef>
                        <a:buSzPct val="25000"/>
                        <a:buNone/>
                      </a:pPr>
                      <a:r>
                        <a:rPr sz="1100" lang="en-US"/>
                        <a:t>DB**WAD3</a:t>
                      </a:r>
                    </a:p>
                  </a:txBody>
                  <a:tcPr marR="91450" marB="45725" marT="45725" marL="91450"/>
                </a:tc>
                <a:tc>
                  <a:txBody>
                    <a:bodyPr>
                      <a:noAutofit/>
                    </a:bodyPr>
                    <a:lstStyle/>
                    <a:p>
                      <a:pPr algn="l" rtl="0" lvl="0" marL="0">
                        <a:spcBef>
                          <a:spcPts val="0"/>
                        </a:spcBef>
                        <a:buSzPct val="25000"/>
                        <a:buNone/>
                      </a:pPr>
                      <a:r>
                        <a:rPr sz="1100" lang="en-US"/>
                        <a:t>WAD03</a:t>
                      </a:r>
                    </a:p>
                  </a:txBody>
                  <a:tcPr marR="91450" marB="45725" marT="45725" marL="91450"/>
                </a:tc>
                <a:tc>
                  <a:txBody>
                    <a:bodyPr>
                      <a:noAutofit/>
                    </a:bodyPr>
                    <a:lstStyle/>
                    <a:p>
                      <a:pPr>
                        <a:spcBef>
                          <a:spcPts val="0"/>
                        </a:spcBef>
                        <a:buNone/>
                      </a:pPr>
                      <a:r>
                        <a:t/>
                      </a:r>
                      <a:endParaRPr/>
                    </a:p>
                  </a:txBody>
                  <a:tcPr marR="91425" marB="91425" marT="91425" marL="91425"/>
                </a:tc>
              </a:tr>
              <a:tr h="309025">
                <a:tc>
                  <a:txBody>
                    <a:bodyPr>
                      <a:noAutofit/>
                    </a:bodyPr>
                    <a:lstStyle/>
                    <a:p>
                      <a:pPr algn="l" rtl="0" lvl="0" marL="0">
                        <a:spcBef>
                          <a:spcPts val="0"/>
                        </a:spcBef>
                        <a:buSzPct val="25000"/>
                        <a:buNone/>
                      </a:pPr>
                      <a:r>
                        <a:rPr sz="1100" lang="en-US"/>
                        <a:t>PVI/ITE:</a:t>
                      </a:r>
                    </a:p>
                  </a:txBody>
                  <a:tcPr marR="91450" marB="45725" marT="45725" marL="91450"/>
                </a:tc>
                <a:tc>
                  <a:txBody>
                    <a:bodyPr>
                      <a:noAutofit/>
                    </a:bodyPr>
                    <a:lstStyle/>
                    <a:p>
                      <a:pPr algn="l" rtl="0" lvl="0" marL="0">
                        <a:spcBef>
                          <a:spcPts val="0"/>
                        </a:spcBef>
                        <a:buSzPct val="25000"/>
                        <a:buNone/>
                      </a:pPr>
                      <a:r>
                        <a:rPr sz="1100" lang="en-US"/>
                        <a:t>DB**WAD1</a:t>
                      </a:r>
                    </a:p>
                  </a:txBody>
                  <a:tcPr marR="91450" marB="45725" marT="45725" marL="91450"/>
                </a:tc>
                <a:tc>
                  <a:txBody>
                    <a:bodyPr>
                      <a:noAutofit/>
                    </a:bodyPr>
                    <a:lstStyle/>
                    <a:p>
                      <a:pPr algn="l" rtl="0" lvl="0" marL="0">
                        <a:spcBef>
                          <a:spcPts val="0"/>
                        </a:spcBef>
                        <a:buSzPct val="25000"/>
                        <a:buNone/>
                      </a:pPr>
                      <a:r>
                        <a:rPr sz="1100" lang="en-US"/>
                        <a:t>WAD01</a:t>
                      </a:r>
                    </a:p>
                  </a:txBody>
                  <a:tcPr marR="91450" marB="45725" marT="45725" marL="91450"/>
                </a:tc>
                <a:tc>
                  <a:txBody>
                    <a:bodyPr>
                      <a:noAutofit/>
                    </a:bodyPr>
                    <a:lstStyle/>
                    <a:p>
                      <a:pPr>
                        <a:spcBef>
                          <a:spcPts val="0"/>
                        </a:spcBef>
                        <a:buNone/>
                      </a:pPr>
                      <a:r>
                        <a:t/>
                      </a:r>
                      <a:endParaRPr/>
                    </a:p>
                  </a:txBody>
                  <a:tcPr marR="91425" marB="91425" marT="91425" marL="91425"/>
                </a:tc>
              </a:tr>
              <a:tr h="309025">
                <a:tc>
                  <a:txBody>
                    <a:bodyPr>
                      <a:noAutofit/>
                    </a:bodyPr>
                    <a:lstStyle/>
                    <a:p>
                      <a:pPr algn="l" rtl="0" lvl="0" marL="0">
                        <a:spcBef>
                          <a:spcPts val="0"/>
                        </a:spcBef>
                        <a:buSzPct val="25000"/>
                        <a:buNone/>
                      </a:pPr>
                      <a:r>
                        <a:rPr sz="1100" lang="en-US"/>
                        <a:t>LOC (obsolete,</a:t>
                      </a:r>
                      <a:r>
                        <a:rPr baseline="0" sz="1100" lang="en-US"/>
                        <a:t> use CLDS)</a:t>
                      </a:r>
                    </a:p>
                  </a:txBody>
                  <a:tcPr marR="91450" marB="45725" marT="45725" marL="91450"/>
                </a:tc>
                <a:tc>
                  <a:txBody>
                    <a:bodyPr>
                      <a:noAutofit/>
                    </a:bodyPr>
                    <a:lstStyle/>
                    <a:p>
                      <a:pPr algn="l" rtl="0" lvl="0" marL="0">
                        <a:spcBef>
                          <a:spcPts val="0"/>
                        </a:spcBef>
                        <a:buSzPct val="25000"/>
                        <a:buNone/>
                      </a:pPr>
                      <a:r>
                        <a:rPr sz="1100" lang="en-US"/>
                        <a:t>DB**WAD4</a:t>
                      </a:r>
                    </a:p>
                  </a:txBody>
                  <a:tcPr marR="91450" marB="45725" marT="45725" marL="91450"/>
                </a:tc>
                <a:tc>
                  <a:txBody>
                    <a:bodyPr>
                      <a:noAutofit/>
                    </a:bodyPr>
                    <a:lstStyle/>
                    <a:p>
                      <a:pPr algn="l" rtl="0" lvl="0" marL="0">
                        <a:spcBef>
                          <a:spcPts val="0"/>
                        </a:spcBef>
                        <a:buSzPct val="25000"/>
                        <a:buNone/>
                      </a:pPr>
                      <a:r>
                        <a:rPr sz="1100" lang="en-US"/>
                        <a:t>WAD04</a:t>
                      </a:r>
                    </a:p>
                  </a:txBody>
                  <a:tcPr marR="91450" marB="45725" marT="45725" marL="91450"/>
                </a:tc>
                <a:tc>
                  <a:txBody>
                    <a:bodyPr>
                      <a:noAutofit/>
                    </a:bodyPr>
                    <a:lstStyle/>
                    <a:p>
                      <a:pPr algn="l" rtl="0" lvl="0" marL="0">
                        <a:spcBef>
                          <a:spcPts val="0"/>
                        </a:spcBef>
                        <a:buSzPct val="25000"/>
                        <a:buNone/>
                      </a:pPr>
                      <a:r>
                        <a:rPr sz="1100" lang="en-US"/>
                        <a:t>(WAD06 on TEST)</a:t>
                      </a:r>
                    </a:p>
                  </a:txBody>
                  <a:tcPr marR="91450" marB="45725" marT="45725" marL="91450"/>
                </a:tc>
              </a:tr>
            </a:tbl>
          </a:graphicData>
        </a:graphic>
      </p:graphicFrame>
      <p:graphicFrame>
        <p:nvGraphicFramePr>
          <p:cNvPr id="316" name="Shape 316"/>
          <p:cNvGraphicFramePr/>
          <p:nvPr/>
        </p:nvGraphicFramePr>
        <p:xfrm>
          <a:off y="921925" x="1371600"/>
          <a:ext cy="3000000" cx="3000000"/>
        </p:xfrm>
        <a:graphic>
          <a:graphicData uri="http://schemas.openxmlformats.org/drawingml/2006/table">
            <a:tbl>
              <a:tblPr firstRow="1">
                <a:noFill/>
                <a:tableStyleId>{6755DD6E-4581-4712-AFEB-7D87F5893162}</a:tableStyleId>
              </a:tblPr>
              <a:tblGrid>
                <a:gridCol w="1116425"/>
                <a:gridCol w="786575"/>
                <a:gridCol w="1436775"/>
                <a:gridCol w="993225"/>
                <a:gridCol w="777975"/>
                <a:gridCol w="921525"/>
              </a:tblGrid>
              <a:tr h="526125">
                <a:tc>
                  <a:txBody>
                    <a:bodyPr>
                      <a:noAutofit/>
                    </a:bodyPr>
                    <a:lstStyle/>
                    <a:p>
                      <a:pPr algn="ctr" rtl="0" lvl="0">
                        <a:spcBef>
                          <a:spcPts val="0"/>
                        </a:spcBef>
                        <a:buSzPct val="25000"/>
                        <a:buNone/>
                      </a:pPr>
                      <a:r>
                        <a:rPr sz="1100" lang="en-US"/>
                        <a:t>REGIONS</a:t>
                      </a:r>
                    </a:p>
                  </a:txBody>
                  <a:tcPr marR="9525" marB="0" marT="9525" anchor="b" marL="9525"/>
                </a:tc>
                <a:tc>
                  <a:txBody>
                    <a:bodyPr>
                      <a:noAutofit/>
                    </a:bodyPr>
                    <a:lstStyle/>
                    <a:p>
                      <a:pPr algn="ctr" rtl="0" lvl="0">
                        <a:spcBef>
                          <a:spcPts val="0"/>
                        </a:spcBef>
                        <a:buClr>
                          <a:srgbClr val="000000"/>
                        </a:buClr>
                        <a:buSzPct val="25000"/>
                        <a:buFont typeface="Arial"/>
                        <a:buNone/>
                      </a:pPr>
                      <a:r>
                        <a:rPr strike="noStrike" u="none" sz="1100" lang="en-US"/>
                        <a:t> </a:t>
                      </a:r>
                      <a:r>
                        <a:rPr strike="noStrike" u="none" sz="1000" lang="en-US"/>
                        <a:t>Natl/Loca</a:t>
                      </a:r>
                      <a:r>
                        <a:rPr sz="1000" lang="en-US"/>
                        <a:t>l</a:t>
                      </a:r>
                      <a:r>
                        <a:rPr strike="noStrike" u="none" sz="1000" lang="en-US"/>
                        <a:t> </a:t>
                      </a:r>
                    </a:p>
                    <a:p>
                      <a:pPr algn="ctr" rtl="0" lvl="0">
                        <a:spcBef>
                          <a:spcPts val="0"/>
                        </a:spcBef>
                        <a:buSzPct val="25000"/>
                        <a:buNone/>
                      </a:pPr>
                      <a:r>
                        <a:rPr strike="noStrike" u="none" sz="1000" lang="en-US"/>
                        <a:t>(STLOUISC</a:t>
                      </a:r>
                      <a:r>
                        <a:rPr sz="1000" lang="en-US"/>
                        <a:t>)</a:t>
                      </a:r>
                    </a:p>
                  </a:txBody>
                  <a:tcPr marR="9525" marB="0" marT="9525" anchor="b" marL="9525"/>
                </a:tc>
                <a:tc>
                  <a:txBody>
                    <a:bodyPr>
                      <a:noAutofit/>
                    </a:bodyPr>
                    <a:lstStyle/>
                    <a:p>
                      <a:pPr algn="ctr" rtl="0" lvl="0">
                        <a:spcBef>
                          <a:spcPts val="0"/>
                        </a:spcBef>
                        <a:buSzPct val="25000"/>
                        <a:buNone/>
                      </a:pPr>
                      <a:r>
                        <a:rPr strike="noStrike" u="none" sz="1000" lang="en-US"/>
                        <a:t>SBC</a:t>
                      </a:r>
                      <a:r>
                        <a:rPr sz="1000" lang="en-US"/>
                        <a:t>/</a:t>
                      </a:r>
                      <a:r>
                        <a:rPr strike="noStrike" u="none" sz="1000" lang="en-US"/>
                        <a:t>8 states</a:t>
                      </a:r>
                      <a:r>
                        <a:rPr sz="1000" lang="en-US"/>
                        <a:t> (STLPRODC)</a:t>
                      </a:r>
                    </a:p>
                  </a:txBody>
                  <a:tcPr marR="9525" marB="0" marT="9525" anchor="b" marL="9525"/>
                </a:tc>
                <a:tc>
                  <a:txBody>
                    <a:bodyPr>
                      <a:noAutofit/>
                    </a:bodyPr>
                    <a:lstStyle/>
                    <a:p>
                      <a:pPr algn="ctr" rtl="0" lvl="0">
                        <a:spcBef>
                          <a:spcPts val="0"/>
                        </a:spcBef>
                        <a:buSzPct val="25000"/>
                        <a:buNone/>
                      </a:pPr>
                      <a:r>
                        <a:rPr strike="noStrike" u="none" sz="1000" lang="en-US"/>
                        <a:t>AIT (STLPROD2)</a:t>
                      </a:r>
                    </a:p>
                  </a:txBody>
                  <a:tcPr marR="9525" marB="0" marT="9525" anchor="b" marL="9525"/>
                </a:tc>
                <a:tc>
                  <a:txBody>
                    <a:bodyPr>
                      <a:noAutofit/>
                    </a:bodyPr>
                    <a:lstStyle/>
                    <a:p>
                      <a:pPr algn="ctr" rtl="0" lvl="0">
                        <a:spcBef>
                          <a:spcPts val="0"/>
                        </a:spcBef>
                        <a:buSzPct val="25000"/>
                        <a:buNone/>
                      </a:pPr>
                      <a:r>
                        <a:rPr strike="noStrike" u="none" sz="1000" lang="en-US"/>
                        <a:t>TEST (SLTESTP)</a:t>
                      </a:r>
                    </a:p>
                  </a:txBody>
                  <a:tcPr marR="9525" marB="0" marT="9525" anchor="b" marL="9525"/>
                </a:tc>
                <a:tc>
                  <a:txBody>
                    <a:bodyPr>
                      <a:noAutofit/>
                    </a:bodyPr>
                    <a:lstStyle/>
                    <a:p>
                      <a:pPr algn="ctr" rtl="0" lvl="0">
                        <a:spcBef>
                          <a:spcPts val="0"/>
                        </a:spcBef>
                        <a:buSzPct val="25000"/>
                        <a:buNone/>
                      </a:pPr>
                      <a:r>
                        <a:rPr strike="noStrike" u="none" sz="1000" lang="en-US"/>
                        <a:t>DEVL</a:t>
                      </a:r>
                    </a:p>
                  </a:txBody>
                  <a:tcPr marR="9525" marB="0" marT="9525" anchor="b" marL="9525"/>
                </a:tc>
              </a:tr>
              <a:tr h="346825">
                <a:tc>
                  <a:txBody>
                    <a:bodyPr>
                      <a:noAutofit/>
                    </a:bodyPr>
                    <a:lstStyle/>
                    <a:p>
                      <a:pPr algn="ctr" rtl="0" lvl="0">
                        <a:spcBef>
                          <a:spcPts val="0"/>
                        </a:spcBef>
                        <a:buSzPct val="25000"/>
                        <a:buNone/>
                      </a:pPr>
                      <a:r>
                        <a:rPr strike="noStrike" u="none" b="1" sz="1100" lang="en-US"/>
                        <a:t>System</a:t>
                      </a:r>
                    </a:p>
                  </a:txBody>
                  <a:tcPr marR="9525" marB="0" marT="9525" anchor="b" marL="9525"/>
                </a:tc>
                <a:tc>
                  <a:txBody>
                    <a:bodyPr>
                      <a:noAutofit/>
                    </a:bodyPr>
                    <a:lstStyle/>
                    <a:p>
                      <a:pPr algn="ctr" rtl="0" lvl="0">
                        <a:spcBef>
                          <a:spcPts val="0"/>
                        </a:spcBef>
                        <a:buSzPct val="25000"/>
                        <a:buNone/>
                      </a:pPr>
                      <a:r>
                        <a:rPr strike="noStrike" u="none" sz="900" lang="en-US"/>
                        <a:t>    PROD1(SL01)</a:t>
                      </a:r>
                    </a:p>
                  </a:txBody>
                  <a:tcPr marR="9525" marB="0" marT="9525" anchor="b" marL="9525"/>
                </a:tc>
                <a:tc>
                  <a:txBody>
                    <a:bodyPr>
                      <a:noAutofit/>
                    </a:bodyPr>
                    <a:lstStyle/>
                    <a:p>
                      <a:pPr algn="ctr" rtl="0" lvl="0">
                        <a:spcBef>
                          <a:spcPts val="0"/>
                        </a:spcBef>
                        <a:buSzPct val="25000"/>
                        <a:buNone/>
                      </a:pPr>
                      <a:r>
                        <a:rPr strike="noStrike" u="none" sz="900" lang="en-US"/>
                        <a:t>PROD2(SL02)</a:t>
                      </a:r>
                    </a:p>
                  </a:txBody>
                  <a:tcPr marR="9525" marB="0" marT="9525" anchor="b" marL="9525"/>
                </a:tc>
                <a:tc>
                  <a:txBody>
                    <a:bodyPr>
                      <a:noAutofit/>
                    </a:bodyPr>
                    <a:lstStyle/>
                    <a:p>
                      <a:pPr algn="ctr" rtl="0" lvl="0">
                        <a:spcBef>
                          <a:spcPts val="0"/>
                        </a:spcBef>
                        <a:buSzPct val="25000"/>
                        <a:buNone/>
                      </a:pPr>
                      <a:r>
                        <a:rPr strike="noStrike" u="none" sz="900" lang="en-US"/>
                        <a:t>PROD2(SL02)</a:t>
                      </a:r>
                    </a:p>
                  </a:txBody>
                  <a:tcPr marR="9525" marB="0" marT="9525" anchor="b" marL="9525"/>
                </a:tc>
                <a:tc>
                  <a:txBody>
                    <a:bodyPr>
                      <a:noAutofit/>
                    </a:bodyPr>
                    <a:lstStyle/>
                    <a:p>
                      <a:pPr algn="ctr" rtl="0" lvl="0">
                        <a:spcBef>
                          <a:spcPts val="0"/>
                        </a:spcBef>
                        <a:buSzPct val="25000"/>
                        <a:buNone/>
                      </a:pPr>
                      <a:r>
                        <a:rPr strike="noStrike" u="none" sz="900" lang="en-US"/>
                        <a:t>TEST(SLT1)</a:t>
                      </a:r>
                    </a:p>
                  </a:txBody>
                  <a:tcPr marR="9525" marB="0" marT="9525" anchor="b" marL="9525"/>
                </a:tc>
                <a:tc>
                  <a:txBody>
                    <a:bodyPr>
                      <a:noAutofit/>
                    </a:bodyPr>
                    <a:lstStyle/>
                    <a:p>
                      <a:pPr algn="ctr" rtl="0" lvl="0">
                        <a:spcBef>
                          <a:spcPts val="0"/>
                        </a:spcBef>
                        <a:buSzPct val="25000"/>
                        <a:buNone/>
                      </a:pPr>
                      <a:r>
                        <a:rPr strike="noStrike" u="none" sz="900" lang="en-US"/>
                        <a:t>DEVL</a:t>
                      </a:r>
                    </a:p>
                  </a:txBody>
                  <a:tcPr marR="9525" marB="0" marT="9525" anchor="b" marL="9525"/>
                </a:tc>
              </a:tr>
              <a:tr h="223750">
                <a:tc>
                  <a:txBody>
                    <a:bodyPr>
                      <a:noAutofit/>
                    </a:bodyPr>
                    <a:lstStyle/>
                    <a:p>
                      <a:pPr algn="ctr" rtl="0" lvl="0">
                        <a:spcBef>
                          <a:spcPts val="0"/>
                        </a:spcBef>
                        <a:buSzPct val="25000"/>
                        <a:buNone/>
                      </a:pPr>
                      <a:r>
                        <a:rPr strike="noStrike" u="none" b="1" sz="1100" lang="en-US"/>
                        <a:t>Identifier</a:t>
                      </a:r>
                    </a:p>
                  </a:txBody>
                  <a:tcPr marR="9525" marB="0" marT="9525" anchor="b" marL="9525"/>
                </a:tc>
                <a:tc>
                  <a:txBody>
                    <a:bodyPr>
                      <a:noAutofit/>
                    </a:bodyPr>
                    <a:lstStyle/>
                    <a:p>
                      <a:pPr algn="ctr" rtl="0" lvl="0">
                        <a:spcBef>
                          <a:spcPts val="0"/>
                        </a:spcBef>
                        <a:buSzPct val="25000"/>
                        <a:buNone/>
                      </a:pPr>
                      <a:r>
                        <a:rPr sz="900" lang="en-US"/>
                        <a:t>EC00</a:t>
                      </a:r>
                    </a:p>
                  </a:txBody>
                  <a:tcPr marR="9525" marB="0" marT="9525" anchor="b" marL="9525"/>
                </a:tc>
                <a:tc>
                  <a:txBody>
                    <a:bodyPr>
                      <a:noAutofit/>
                    </a:bodyPr>
                    <a:lstStyle/>
                    <a:p>
                      <a:pPr algn="ctr" rtl="0" lvl="0">
                        <a:spcBef>
                          <a:spcPts val="0"/>
                        </a:spcBef>
                        <a:buSzPct val="25000"/>
                        <a:buNone/>
                      </a:pPr>
                      <a:r>
                        <a:rPr strike="noStrike" u="none" sz="900" lang="en-US"/>
                        <a:t>FC00</a:t>
                      </a:r>
                    </a:p>
                  </a:txBody>
                  <a:tcPr marR="9525" marB="0" marT="9525" anchor="b" marL="9525"/>
                </a:tc>
                <a:tc>
                  <a:txBody>
                    <a:bodyPr>
                      <a:noAutofit/>
                    </a:bodyPr>
                    <a:lstStyle/>
                    <a:p>
                      <a:pPr algn="ctr" rtl="0" lvl="0">
                        <a:spcBef>
                          <a:spcPts val="0"/>
                        </a:spcBef>
                        <a:buSzPct val="25000"/>
                        <a:buNone/>
                      </a:pPr>
                      <a:r>
                        <a:rPr strike="noStrike" u="none" sz="900" lang="en-US"/>
                        <a:t>FC00</a:t>
                      </a:r>
                    </a:p>
                  </a:txBody>
                  <a:tcPr marR="9525" marB="0" marT="9525" anchor="b" marL="9525"/>
                </a:tc>
                <a:tc>
                  <a:txBody>
                    <a:bodyPr>
                      <a:noAutofit/>
                    </a:bodyPr>
                    <a:lstStyle/>
                    <a:p>
                      <a:pPr algn="ctr" rtl="0" lvl="0">
                        <a:spcBef>
                          <a:spcPts val="0"/>
                        </a:spcBef>
                        <a:buSzPct val="25000"/>
                        <a:buNone/>
                      </a:pPr>
                      <a:r>
                        <a:rPr strike="noStrike" u="none" sz="900" lang="en-US"/>
                        <a:t>HA00</a:t>
                      </a:r>
                    </a:p>
                  </a:txBody>
                  <a:tcPr marR="9525" marB="0" marT="9525" anchor="b" marL="9525"/>
                </a:tc>
                <a:tc>
                  <a:txBody>
                    <a:bodyPr>
                      <a:noAutofit/>
                    </a:bodyPr>
                    <a:lstStyle/>
                    <a:p>
                      <a:pPr algn="ctr" rtl="0" lvl="0">
                        <a:spcBef>
                          <a:spcPts val="0"/>
                        </a:spcBef>
                        <a:buSzPct val="25000"/>
                        <a:buNone/>
                      </a:pPr>
                      <a:r>
                        <a:rPr strike="noStrike" u="none" sz="900" lang="en-US"/>
                        <a:t>AA00</a:t>
                      </a:r>
                    </a:p>
                  </a:txBody>
                  <a:tcPr marR="9525" marB="0" marT="9525" anchor="b" marL="9525"/>
                </a:tc>
              </a:tr>
              <a:tr h="223750">
                <a:tc>
                  <a:txBody>
                    <a:bodyPr>
                      <a:noAutofit/>
                    </a:bodyPr>
                    <a:lstStyle/>
                    <a:p>
                      <a:pPr algn="ctr" rtl="0" lvl="0">
                        <a:spcBef>
                          <a:spcPts val="0"/>
                        </a:spcBef>
                        <a:buSzPct val="25000"/>
                        <a:buNone/>
                      </a:pPr>
                      <a:r>
                        <a:rPr strike="noStrike" u="none" b="1" sz="1100" lang="en-US"/>
                        <a:t>Node</a:t>
                      </a:r>
                    </a:p>
                  </a:txBody>
                  <a:tcPr marR="9525" marB="0" marT="9525" anchor="b" marL="9525"/>
                </a:tc>
                <a:tc>
                  <a:txBody>
                    <a:bodyPr>
                      <a:noAutofit/>
                    </a:bodyPr>
                    <a:lstStyle/>
                    <a:p>
                      <a:pPr algn="ctr" rtl="0" lvl="0">
                        <a:spcBef>
                          <a:spcPts val="0"/>
                        </a:spcBef>
                        <a:buSzPct val="25000"/>
                        <a:buNone/>
                      </a:pPr>
                      <a:r>
                        <a:rPr strike="noStrike" u="none" sz="900" lang="en-US"/>
                        <a:t>N10</a:t>
                      </a:r>
                    </a:p>
                  </a:txBody>
                  <a:tcPr marR="9525" marB="0" marT="9525" anchor="b" marL="9525"/>
                </a:tc>
                <a:tc>
                  <a:txBody>
                    <a:bodyPr>
                      <a:noAutofit/>
                    </a:bodyPr>
                    <a:lstStyle/>
                    <a:p>
                      <a:pPr algn="ctr" rtl="0" lvl="0">
                        <a:spcBef>
                          <a:spcPts val="0"/>
                        </a:spcBef>
                        <a:buSzPct val="25000"/>
                        <a:buNone/>
                      </a:pPr>
                      <a:r>
                        <a:rPr strike="noStrike" u="none" sz="900" lang="en-US"/>
                        <a:t>N20</a:t>
                      </a:r>
                    </a:p>
                  </a:txBody>
                  <a:tcPr marR="9525" marB="0" marT="9525" anchor="b" marL="9525"/>
                </a:tc>
                <a:tc>
                  <a:txBody>
                    <a:bodyPr>
                      <a:noAutofit/>
                    </a:bodyPr>
                    <a:lstStyle/>
                    <a:p>
                      <a:pPr algn="ctr" rtl="0" lvl="0">
                        <a:spcBef>
                          <a:spcPts val="0"/>
                        </a:spcBef>
                        <a:buSzPct val="25000"/>
                        <a:buNone/>
                      </a:pPr>
                      <a:r>
                        <a:rPr strike="noStrike" u="none" sz="900" lang="en-US"/>
                        <a:t>N20</a:t>
                      </a:r>
                    </a:p>
                  </a:txBody>
                  <a:tcPr marR="9525" marB="0" marT="9525" anchor="b" marL="9525"/>
                </a:tc>
                <a:tc>
                  <a:txBody>
                    <a:bodyPr>
                      <a:noAutofit/>
                    </a:bodyPr>
                    <a:lstStyle/>
                    <a:p>
                      <a:pPr algn="ctr" rtl="0" lvl="0">
                        <a:spcBef>
                          <a:spcPts val="0"/>
                        </a:spcBef>
                        <a:buSzPct val="25000"/>
                        <a:buNone/>
                      </a:pPr>
                      <a:r>
                        <a:rPr strike="noStrike" u="none" sz="900" lang="en-US"/>
                        <a:t>N1</a:t>
                      </a:r>
                    </a:p>
                  </a:txBody>
                  <a:tcPr marR="9525" marB="0" marT="9525" anchor="b" marL="9525"/>
                </a:tc>
                <a:tc>
                  <a:txBody>
                    <a:bodyPr>
                      <a:noAutofit/>
                    </a:bodyPr>
                    <a:lstStyle/>
                    <a:p>
                      <a:pPr algn="ctr" rtl="0" lvl="0">
                        <a:spcBef>
                          <a:spcPts val="0"/>
                        </a:spcBef>
                        <a:buSzPct val="25000"/>
                        <a:buNone/>
                      </a:pPr>
                      <a:r>
                        <a:rPr strike="noStrike" u="none" sz="900" lang="en-US"/>
                        <a:t>N1</a:t>
                      </a:r>
                    </a:p>
                  </a:txBody>
                  <a:tcPr marR="9525" marB="0" marT="9525" anchor="b" marL="9525"/>
                </a:tc>
              </a:tr>
              <a:tr h="223750">
                <a:tc>
                  <a:txBody>
                    <a:bodyPr>
                      <a:noAutofit/>
                    </a:bodyPr>
                    <a:lstStyle/>
                    <a:p>
                      <a:pPr algn="ctr" rtl="0" lvl="0">
                        <a:spcBef>
                          <a:spcPts val="0"/>
                        </a:spcBef>
                        <a:buSzPct val="25000"/>
                        <a:buNone/>
                      </a:pPr>
                      <a:r>
                        <a:rPr strike="noStrike" u="none" b="1" sz="1100" lang="en-US"/>
                        <a:t>HLQ         </a:t>
                      </a:r>
                    </a:p>
                  </a:txBody>
                  <a:tcPr marR="9525" marB="0" marT="9525" anchor="b" marL="9525"/>
                </a:tc>
                <a:tc>
                  <a:txBody>
                    <a:bodyPr>
                      <a:noAutofit/>
                    </a:bodyPr>
                    <a:lstStyle/>
                    <a:p>
                      <a:pPr algn="ctr" rtl="0" lvl="0">
                        <a:spcBef>
                          <a:spcPts val="0"/>
                        </a:spcBef>
                        <a:buSzPct val="25000"/>
                        <a:buNone/>
                      </a:pPr>
                      <a:r>
                        <a:rPr strike="noStrike" u="none" sz="900" lang="en-US"/>
                        <a:t>INPLNUU</a:t>
                      </a:r>
                    </a:p>
                  </a:txBody>
                  <a:tcPr marR="9525" marB="0" marT="9525" anchor="b" marL="9525"/>
                </a:tc>
                <a:tc>
                  <a:txBody>
                    <a:bodyPr>
                      <a:noAutofit/>
                    </a:bodyPr>
                    <a:lstStyle/>
                    <a:p>
                      <a:pPr algn="ctr" rtl="0" lvl="0">
                        <a:spcBef>
                          <a:spcPts val="0"/>
                        </a:spcBef>
                        <a:buSzPct val="25000"/>
                        <a:buNone/>
                      </a:pPr>
                      <a:r>
                        <a:rPr strike="noStrike" u="none" sz="900" lang="en-US"/>
                        <a:t>INPLNC</a:t>
                      </a:r>
                    </a:p>
                  </a:txBody>
                  <a:tcPr marR="9525" marB="0" marT="9525" anchor="b" marL="9525"/>
                </a:tc>
                <a:tc>
                  <a:txBody>
                    <a:bodyPr>
                      <a:noAutofit/>
                    </a:bodyPr>
                    <a:lstStyle/>
                    <a:p>
                      <a:pPr algn="ctr" rtl="0" lvl="0">
                        <a:spcBef>
                          <a:spcPts val="0"/>
                        </a:spcBef>
                        <a:buSzPct val="25000"/>
                        <a:buNone/>
                      </a:pPr>
                      <a:r>
                        <a:rPr strike="noStrike" u="none" sz="900" lang="en-US"/>
                        <a:t> INPLNAP</a:t>
                      </a:r>
                    </a:p>
                  </a:txBody>
                  <a:tcPr marR="9525" marB="0" marT="9525" anchor="b" marL="9525"/>
                </a:tc>
                <a:tc>
                  <a:txBody>
                    <a:bodyPr>
                      <a:noAutofit/>
                    </a:bodyPr>
                    <a:lstStyle/>
                    <a:p>
                      <a:pPr algn="ctr" rtl="0" lvl="0">
                        <a:spcBef>
                          <a:spcPts val="0"/>
                        </a:spcBef>
                        <a:buSzPct val="25000"/>
                        <a:buNone/>
                      </a:pPr>
                      <a:r>
                        <a:rPr strike="noStrike" u="none" sz="900" lang="en-US"/>
                        <a:t>INPLNA  </a:t>
                      </a:r>
                    </a:p>
                  </a:txBody>
                  <a:tcPr marR="9525" marB="0" marT="9525" anchor="b" marL="9525"/>
                </a:tc>
                <a:tc>
                  <a:txBody>
                    <a:bodyPr>
                      <a:noAutofit/>
                    </a:bodyPr>
                    <a:lstStyle/>
                    <a:p>
                      <a:pPr algn="ctr" rtl="0" lvl="0">
                        <a:spcBef>
                          <a:spcPts val="0"/>
                        </a:spcBef>
                        <a:buSzPct val="25000"/>
                        <a:buNone/>
                      </a:pPr>
                      <a:r>
                        <a:rPr strike="noStrike" u="none" sz="900" lang="en-US"/>
                        <a:t>INPLN@</a:t>
                      </a:r>
                    </a:p>
                  </a:txBody>
                  <a:tcPr marR="9525" marB="0" marT="9525" anchor="b" marL="9525"/>
                </a:tc>
              </a:tr>
              <a:tr h="223750">
                <a:tc>
                  <a:txBody>
                    <a:bodyPr>
                      <a:noAutofit/>
                    </a:bodyPr>
                    <a:lstStyle/>
                    <a:p>
                      <a:pPr algn="ctr" rtl="0" lvl="0">
                        <a:spcBef>
                          <a:spcPts val="0"/>
                        </a:spcBef>
                        <a:buSzPct val="25000"/>
                        <a:buNone/>
                      </a:pPr>
                      <a:r>
                        <a:rPr strike="noStrike" u="none" b="1" sz="1100" lang="en-US"/>
                        <a:t>DB2 Region  </a:t>
                      </a:r>
                    </a:p>
                  </a:txBody>
                  <a:tcPr marR="9525" marB="0" marT="9525" anchor="b" marL="9525"/>
                </a:tc>
                <a:tc>
                  <a:txBody>
                    <a:bodyPr>
                      <a:noAutofit/>
                    </a:bodyPr>
                    <a:lstStyle/>
                    <a:p>
                      <a:pPr algn="ctr" rtl="0" lvl="0">
                        <a:spcBef>
                          <a:spcPts val="0"/>
                        </a:spcBef>
                        <a:buSzPct val="25000"/>
                        <a:buNone/>
                      </a:pPr>
                      <a:r>
                        <a:rPr strike="noStrike" u="none" sz="900" lang="en-US"/>
                        <a:t>DC2A</a:t>
                      </a:r>
                    </a:p>
                  </a:txBody>
                  <a:tcPr marR="9525" marB="0" marT="9525" anchor="b" marL="9525"/>
                </a:tc>
                <a:tc>
                  <a:txBody>
                    <a:bodyPr>
                      <a:noAutofit/>
                    </a:bodyPr>
                    <a:lstStyle/>
                    <a:p>
                      <a:pPr algn="ctr" rtl="0" lvl="0">
                        <a:spcBef>
                          <a:spcPts val="0"/>
                        </a:spcBef>
                        <a:buSzPct val="25000"/>
                        <a:buNone/>
                      </a:pPr>
                      <a:r>
                        <a:rPr strike="noStrike" u="none" sz="900" lang="en-US"/>
                        <a:t>DBC5</a:t>
                      </a:r>
                    </a:p>
                  </a:txBody>
                  <a:tcPr marR="9525" marB="0" marT="9525" anchor="b" marL="9525"/>
                </a:tc>
                <a:tc>
                  <a:txBody>
                    <a:bodyPr>
                      <a:noAutofit/>
                    </a:bodyPr>
                    <a:lstStyle/>
                    <a:p>
                      <a:pPr algn="ctr" rtl="0" lvl="0">
                        <a:spcBef>
                          <a:spcPts val="0"/>
                        </a:spcBef>
                        <a:buSzPct val="25000"/>
                        <a:buNone/>
                      </a:pPr>
                      <a:r>
                        <a:rPr strike="noStrike" u="none" sz="900" lang="en-US"/>
                        <a:t>DBC7</a:t>
                      </a:r>
                    </a:p>
                  </a:txBody>
                  <a:tcPr marR="9525" marB="0" marT="9525" anchor="b" marL="9525"/>
                </a:tc>
                <a:tc>
                  <a:txBody>
                    <a:bodyPr>
                      <a:noAutofit/>
                    </a:bodyPr>
                    <a:lstStyle/>
                    <a:p>
                      <a:pPr algn="ctr" rtl="0" lvl="0">
                        <a:spcBef>
                          <a:spcPts val="0"/>
                        </a:spcBef>
                        <a:buSzPct val="25000"/>
                        <a:buNone/>
                      </a:pPr>
                      <a:r>
                        <a:rPr strike="noStrike" u="none" sz="900" lang="en-US"/>
                        <a:t>DBA4</a:t>
                      </a:r>
                    </a:p>
                  </a:txBody>
                  <a:tcPr marR="9525" marB="0" marT="9525" anchor="b" marL="9525"/>
                </a:tc>
                <a:tc>
                  <a:txBody>
                    <a:bodyPr>
                      <a:noAutofit/>
                    </a:bodyPr>
                    <a:lstStyle/>
                    <a:p>
                      <a:pPr algn="ctr" rtl="0" lvl="0">
                        <a:spcBef>
                          <a:spcPts val="0"/>
                        </a:spcBef>
                        <a:buSzPct val="25000"/>
                        <a:buNone/>
                      </a:pPr>
                      <a:r>
                        <a:rPr strike="noStrike" u="none" sz="900" lang="en-US"/>
                        <a:t>DA1G</a:t>
                      </a:r>
                    </a:p>
                  </a:txBody>
                  <a:tcPr marR="9525" marB="0" marT="9525" anchor="b" marL="9525"/>
                </a:tc>
              </a:tr>
              <a:tr h="223750">
                <a:tc>
                  <a:txBody>
                    <a:bodyPr>
                      <a:noAutofit/>
                    </a:bodyPr>
                    <a:lstStyle/>
                    <a:p>
                      <a:pPr algn="ctr">
                        <a:spcBef>
                          <a:spcPts val="0"/>
                        </a:spcBef>
                        <a:buNone/>
                      </a:pPr>
                      <a:r>
                        <a:rPr b="1" sz="1100" lang="en-US"/>
                        <a:t>IMS Region</a:t>
                      </a:r>
                    </a:p>
                  </a:txBody>
                  <a:tcPr marR="9525" marB="0" marT="9525" anchor="b" marL="9525"/>
                </a:tc>
                <a:tc>
                  <a:txBody>
                    <a:bodyPr>
                      <a:noAutofit/>
                    </a:bodyPr>
                    <a:lstStyle/>
                    <a:p>
                      <a:pPr>
                        <a:spcBef>
                          <a:spcPts val="0"/>
                        </a:spcBef>
                        <a:buNone/>
                      </a:pPr>
                      <a:r>
                        <a:t/>
                      </a:r>
                      <a:endParaRPr sz="900"/>
                    </a:p>
                  </a:txBody>
                  <a:tcPr marR="9525" marB="0" marT="9525" anchor="b" marL="9525"/>
                </a:tc>
                <a:tc>
                  <a:txBody>
                    <a:bodyPr>
                      <a:noAutofit/>
                    </a:bodyPr>
                    <a:lstStyle/>
                    <a:p>
                      <a:pPr algn="ctr">
                        <a:spcBef>
                          <a:spcPts val="0"/>
                        </a:spcBef>
                        <a:buNone/>
                      </a:pPr>
                      <a:r>
                        <a:rPr sz="900" lang="en-US"/>
                        <a:t>IMC5</a:t>
                      </a:r>
                    </a:p>
                  </a:txBody>
                  <a:tcPr marR="9525" marB="0" marT="9525" anchor="b" marL="9525"/>
                </a:tc>
                <a:tc>
                  <a:txBody>
                    <a:bodyPr>
                      <a:noAutofit/>
                    </a:bodyPr>
                    <a:lstStyle/>
                    <a:p>
                      <a:pPr algn="ctr">
                        <a:spcBef>
                          <a:spcPts val="0"/>
                        </a:spcBef>
                        <a:buNone/>
                      </a:pPr>
                      <a:r>
                        <a:rPr sz="900" lang="en-US"/>
                        <a:t>IMC5</a:t>
                      </a:r>
                    </a:p>
                  </a:txBody>
                  <a:tcPr marR="9525" marB="0" marT="9525" anchor="b" marL="9525"/>
                </a:tc>
                <a:tc>
                  <a:txBody>
                    <a:bodyPr>
                      <a:noAutofit/>
                    </a:bodyPr>
                    <a:lstStyle/>
                    <a:p>
                      <a:pPr algn="ctr">
                        <a:spcBef>
                          <a:spcPts val="0"/>
                        </a:spcBef>
                        <a:buNone/>
                      </a:pPr>
                      <a:r>
                        <a:rPr sz="900" lang="en-US"/>
                        <a:t>IMA5</a:t>
                      </a:r>
                    </a:p>
                  </a:txBody>
                  <a:tcPr marR="9525" marB="0" marT="9525" anchor="b" marL="9525"/>
                </a:tc>
                <a:tc>
                  <a:txBody>
                    <a:bodyPr>
                      <a:noAutofit/>
                    </a:bodyPr>
                    <a:lstStyle/>
                    <a:p>
                      <a:pPr>
                        <a:spcBef>
                          <a:spcPts val="0"/>
                        </a:spcBef>
                        <a:buNone/>
                      </a:pPr>
                      <a:r>
                        <a:t/>
                      </a:r>
                      <a:endParaRPr sz="900"/>
                    </a:p>
                  </a:txBody>
                  <a:tcPr marR="9525" marB="0" marT="9525" anchor="b" marL="9525"/>
                </a:tc>
              </a:tr>
            </a:tbl>
          </a:graphicData>
        </a:graphic>
      </p:graphicFrame>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ctr"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INPLANS Suites Basics</a:t>
            </a:r>
          </a:p>
        </p:txBody>
      </p:sp>
      <p:grpSp>
        <p:nvGrpSpPr>
          <p:cNvPr id="323" name="Shape 323"/>
          <p:cNvGrpSpPr/>
          <p:nvPr/>
        </p:nvGrpSpPr>
        <p:grpSpPr>
          <a:xfrm>
            <a:off y="273050" x="3575050"/>
            <a:ext cy="5853112" cx="5111748"/>
            <a:chOff y="0" x="0"/>
            <a:chExt cy="5853112" cx="5111748"/>
          </a:xfrm>
        </p:grpSpPr>
        <p:sp>
          <p:nvSpPr>
            <p:cNvPr id="324" name="Shape 324"/>
            <p:cNvSpPr/>
            <p:nvPr/>
          </p:nvSpPr>
          <p:spPr>
            <a:xfrm>
              <a:off y="0" x="0"/>
              <a:ext cy="5853112" cx="5111748"/>
            </a:xfrm>
            <a:prstGeom prst="roundRect">
              <a:avLst>
                <a:gd fmla="val 8500" name="adj"/>
              </a:avLst>
            </a:prstGeom>
            <a:solidFill>
              <a:schemeClr val="accent1"/>
            </a:solidFill>
            <a:ln w="25400" cap="flat">
              <a:solidFill>
                <a:schemeClr val="lt1"/>
              </a:solidFill>
              <a:prstDash val="solid"/>
              <a:round/>
              <a:headEnd w="med" len="med" type="none"/>
              <a:tailEnd w="med" len="med" type="none"/>
            </a:ln>
          </p:spPr>
          <p:txBody>
            <a:bodyPr bIns="4542650" rIns="83800" lIns="83800" tIns="83800" anchor="t" anchorCtr="0">
              <a:noAutofit/>
            </a:bodyPr>
            <a:lstStyle/>
            <a:p>
              <a:pPr algn="l" rtl="0" lvl="0" marR="0" indent="0" marL="0">
                <a:lnSpc>
                  <a:spcPct val="90000"/>
                </a:lnSpc>
                <a:spcBef>
                  <a:spcPts val="0"/>
                </a:spcBef>
                <a:spcAft>
                  <a:spcPts val="770"/>
                </a:spcAft>
                <a:buSzPct val="25000"/>
                <a:buNone/>
              </a:pPr>
              <a:r>
                <a:rPr strike="noStrike" u="none" b="0" cap="none" baseline="0" sz="2200" lang="en-US" i="0">
                  <a:solidFill>
                    <a:schemeClr val="lt1"/>
                  </a:solidFill>
                  <a:latin typeface="Calibri"/>
                  <a:ea typeface="Calibri"/>
                  <a:cs typeface="Calibri"/>
                  <a:sym typeface="Calibri"/>
                </a:rPr>
                <a:t>INPLANS</a:t>
              </a:r>
            </a:p>
          </p:txBody>
        </p:sp>
        <p:sp>
          <p:nvSpPr>
            <p:cNvPr id="325" name="Shape 325"/>
            <p:cNvSpPr/>
            <p:nvPr/>
          </p:nvSpPr>
          <p:spPr>
            <a:xfrm>
              <a:off y="1463278" x="127793"/>
              <a:ext cy="807231" cx="766762"/>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PRF</a:t>
              </a:r>
            </a:p>
          </p:txBody>
        </p:sp>
        <p:sp>
          <p:nvSpPr>
            <p:cNvPr id="326" name="Shape 326"/>
            <p:cNvSpPr/>
            <p:nvPr/>
          </p:nvSpPr>
          <p:spPr>
            <a:xfrm>
              <a:off y="2285616" x="127793"/>
              <a:ext cy="807231" cx="766762"/>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COMN</a:t>
              </a:r>
            </a:p>
          </p:txBody>
        </p:sp>
        <p:sp>
          <p:nvSpPr>
            <p:cNvPr id="327" name="Shape 327"/>
            <p:cNvSpPr/>
            <p:nvPr/>
          </p:nvSpPr>
          <p:spPr>
            <a:xfrm>
              <a:off y="3107956" x="127793"/>
              <a:ext cy="807231" cx="766762"/>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DFG</a:t>
              </a:r>
            </a:p>
          </p:txBody>
        </p:sp>
        <p:sp>
          <p:nvSpPr>
            <p:cNvPr id="328" name="Shape 328"/>
            <p:cNvSpPr/>
            <p:nvPr/>
          </p:nvSpPr>
          <p:spPr>
            <a:xfrm>
              <a:off y="3930294" x="127793"/>
              <a:ext cy="807231" cx="766762"/>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ITE</a:t>
              </a:r>
            </a:p>
          </p:txBody>
        </p:sp>
        <p:sp>
          <p:nvSpPr>
            <p:cNvPr id="329" name="Shape 329"/>
            <p:cNvSpPr/>
            <p:nvPr/>
          </p:nvSpPr>
          <p:spPr>
            <a:xfrm>
              <a:off y="4752633" x="127793"/>
              <a:ext cy="807231" cx="766762"/>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PVI</a:t>
              </a:r>
            </a:p>
          </p:txBody>
        </p:sp>
        <p:sp>
          <p:nvSpPr>
            <p:cNvPr id="330" name="Shape 330"/>
            <p:cNvSpPr/>
            <p:nvPr/>
          </p:nvSpPr>
          <p:spPr>
            <a:xfrm>
              <a:off y="1463278" x="1022350"/>
              <a:ext cy="4097179" cx="3961605"/>
            </a:xfrm>
            <a:prstGeom prst="roundRect">
              <a:avLst>
                <a:gd fmla="val 10500" name="adj"/>
              </a:avLst>
            </a:prstGeom>
            <a:solidFill>
              <a:schemeClr val="accent1"/>
            </a:solidFill>
            <a:ln w="25400" cap="flat">
              <a:solidFill>
                <a:schemeClr val="lt1"/>
              </a:solidFill>
              <a:prstDash val="solid"/>
              <a:round/>
              <a:headEnd w="med" len="med" type="none"/>
              <a:tailEnd w="med" len="med" type="none"/>
            </a:ln>
          </p:spPr>
          <p:txBody>
            <a:bodyPr bIns="2601700" rIns="83800" lIns="83800" tIns="83800" anchor="t" anchorCtr="0">
              <a:noAutofit/>
            </a:bodyPr>
            <a:lstStyle/>
            <a:p>
              <a:pPr algn="l" rtl="0" lvl="0" marR="0" indent="0" marL="0">
                <a:lnSpc>
                  <a:spcPct val="90000"/>
                </a:lnSpc>
                <a:spcBef>
                  <a:spcPts val="0"/>
                </a:spcBef>
                <a:spcAft>
                  <a:spcPts val="770"/>
                </a:spcAft>
                <a:buSzPct val="25000"/>
                <a:buNone/>
              </a:pPr>
              <a:r>
                <a:rPr strike="noStrike" u="none" b="0" cap="none" baseline="0" sz="2200" lang="en-US" i="0">
                  <a:solidFill>
                    <a:schemeClr val="lt1"/>
                  </a:solidFill>
                  <a:latin typeface="Calibri"/>
                  <a:ea typeface="Calibri"/>
                  <a:cs typeface="Calibri"/>
                  <a:sym typeface="Calibri"/>
                </a:rPr>
                <a:t>PDS source code Libraries</a:t>
              </a:r>
            </a:p>
          </p:txBody>
        </p:sp>
        <p:sp>
          <p:nvSpPr>
            <p:cNvPr id="331" name="Shape 331"/>
            <p:cNvSpPr/>
            <p:nvPr/>
          </p:nvSpPr>
          <p:spPr>
            <a:xfrm>
              <a:off y="2926556" x="1150142"/>
              <a:ext cy="2341244" cx="3706017"/>
            </a:xfrm>
            <a:prstGeom prst="roundRect">
              <a:avLst>
                <a:gd fmla="val 10500" name="adj"/>
              </a:avLst>
            </a:prstGeom>
            <a:solidFill>
              <a:schemeClr val="accent1"/>
            </a:solidFill>
            <a:ln w="25400" cap="flat">
              <a:solidFill>
                <a:schemeClr val="lt1"/>
              </a:solidFill>
              <a:prstDash val="solid"/>
              <a:round/>
              <a:headEnd w="med" len="med" type="none"/>
              <a:tailEnd w="med" len="med" type="none"/>
            </a:ln>
          </p:spPr>
          <p:txBody>
            <a:bodyPr bIns="1321500" rIns="83800" lIns="83800" tIns="83800" anchor="t" anchorCtr="0">
              <a:noAutofit/>
            </a:bodyPr>
            <a:lstStyle/>
            <a:p>
              <a:pPr algn="l" rtl="0" lvl="0" marR="0" indent="0" marL="0">
                <a:lnSpc>
                  <a:spcPct val="90000"/>
                </a:lnSpc>
                <a:spcBef>
                  <a:spcPts val="0"/>
                </a:spcBef>
                <a:spcAft>
                  <a:spcPts val="770"/>
                </a:spcAft>
                <a:buSzPct val="25000"/>
                <a:buNone/>
              </a:pPr>
              <a:r>
                <a:rPr strike="noStrike" u="none" b="0" cap="none" baseline="0" sz="2200" lang="en-US" i="0">
                  <a:solidFill>
                    <a:schemeClr val="lt1"/>
                  </a:solidFill>
                  <a:latin typeface="Calibri"/>
                  <a:ea typeface="Calibri"/>
                  <a:cs typeface="Calibri"/>
                  <a:sym typeface="Calibri"/>
                </a:rPr>
                <a:t>Product/Source Code Type/Programming Language</a:t>
              </a:r>
            </a:p>
          </p:txBody>
        </p:sp>
        <p:sp>
          <p:nvSpPr>
            <p:cNvPr id="332" name="Shape 332"/>
            <p:cNvSpPr/>
            <p:nvPr/>
          </p:nvSpPr>
          <p:spPr>
            <a:xfrm>
              <a:off y="3980116" x="1242794"/>
              <a:ext cy="1053559" cx="865566"/>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MAC (macro datasets)</a:t>
              </a:r>
            </a:p>
          </p:txBody>
        </p:sp>
        <p:sp>
          <p:nvSpPr>
            <p:cNvPr id="333" name="Shape 333"/>
            <p:cNvSpPr/>
            <p:nvPr/>
          </p:nvSpPr>
          <p:spPr>
            <a:xfrm>
              <a:off y="3980116" x="2127211"/>
              <a:ext cy="1053559" cx="865566"/>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SUB (sub routine datasets)</a:t>
              </a:r>
            </a:p>
          </p:txBody>
        </p:sp>
        <p:sp>
          <p:nvSpPr>
            <p:cNvPr id="334" name="Shape 334"/>
            <p:cNvSpPr/>
            <p:nvPr/>
          </p:nvSpPr>
          <p:spPr>
            <a:xfrm>
              <a:off y="3980116" x="3011630"/>
              <a:ext cy="1053559" cx="865566"/>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PGM (program datasets)</a:t>
              </a:r>
            </a:p>
          </p:txBody>
        </p:sp>
        <p:sp>
          <p:nvSpPr>
            <p:cNvPr id="335" name="Shape 335"/>
            <p:cNvSpPr/>
            <p:nvPr/>
          </p:nvSpPr>
          <p:spPr>
            <a:xfrm>
              <a:off y="3980116" x="3896046"/>
              <a:ext cy="1053559" cx="865566"/>
            </a:xfrm>
            <a:prstGeom prst="roundRect">
              <a:avLst>
                <a:gd fmla="val 10500" name="adj"/>
              </a:avLst>
            </a:prstGeom>
            <a:solidFill>
              <a:schemeClr val="lt1">
                <a:alpha val="89803"/>
              </a:schemeClr>
            </a:solidFill>
            <a:ln w="25400" cap="flat">
              <a:solidFill>
                <a:schemeClr val="accent1"/>
              </a:solidFill>
              <a:prstDash val="solid"/>
              <a:round/>
              <a:headEnd w="med" len="med" type="none"/>
              <a:tailEnd w="med" len="med" type="none"/>
            </a:ln>
          </p:spPr>
          <p:txBody>
            <a:bodyPr bIns="41900" rIns="41900" lIns="41900" tIns="41900" anchor="ctr" anchorCtr="0">
              <a:noAutofit/>
            </a:bodyPr>
            <a:lstStyle/>
            <a:p>
              <a:pPr algn="ctr" rtl="0" lvl="0" marR="0" indent="0" marL="0">
                <a:lnSpc>
                  <a:spcPct val="90000"/>
                </a:lnSpc>
                <a:spcBef>
                  <a:spcPts val="0"/>
                </a:spcBef>
                <a:spcAft>
                  <a:spcPts val="385"/>
                </a:spcAft>
                <a:buSzPct val="25000"/>
                <a:buNone/>
              </a:pPr>
              <a:r>
                <a:rPr strike="noStrike" u="none" b="0" cap="none" baseline="0" sz="1100" lang="en-US" i="0">
                  <a:solidFill>
                    <a:schemeClr val="dk1"/>
                  </a:solidFill>
                  <a:latin typeface="Calibri"/>
                  <a:ea typeface="Calibri"/>
                  <a:cs typeface="Calibri"/>
                  <a:sym typeface="Calibri"/>
                </a:rPr>
                <a:t>MSB (Assembler Utility subroutines)</a:t>
              </a:r>
            </a:p>
          </p:txBody>
        </p:sp>
      </p:grpSp>
      <p:sp>
        <p:nvSpPr>
          <p:cNvPr id="336" name="Shape 336"/>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285750" marL="285750">
              <a:spcBef>
                <a:spcPts val="280"/>
              </a:spcBef>
              <a:buClr>
                <a:schemeClr val="dk1"/>
              </a:buClr>
              <a:buSzPct val="60714"/>
              <a:buFont typeface="Arial"/>
              <a:buChar char="●"/>
            </a:pPr>
            <a:r>
              <a:rPr strike="noStrike" u="none" b="0" cap="none" baseline="0" sz="1400" lang="en-US" i="0">
                <a:solidFill>
                  <a:schemeClr val="dk1"/>
                </a:solidFill>
                <a:latin typeface="Calibri"/>
                <a:ea typeface="Calibri"/>
                <a:cs typeface="Calibri"/>
                <a:sym typeface="Calibri"/>
              </a:rPr>
              <a:t>INPLANS has 5 distinct collection of software.  Each collection is called a product</a:t>
            </a:r>
          </a:p>
          <a:p>
            <a:pPr algn="l" rtl="0" lvl="0" marR="0" indent="-285750" marL="285750">
              <a:spcBef>
                <a:spcPts val="280"/>
              </a:spcBef>
              <a:buClr>
                <a:schemeClr val="dk1"/>
              </a:buClr>
              <a:buSzPct val="60714"/>
              <a:buFont typeface="Arial"/>
              <a:buChar char="●"/>
            </a:pPr>
            <a:r>
              <a:rPr strike="noStrike" u="none" b="0" cap="none" baseline="0" sz="1400" lang="en-US" i="0">
                <a:solidFill>
                  <a:schemeClr val="dk1"/>
                </a:solidFill>
                <a:latin typeface="Calibri"/>
                <a:ea typeface="Calibri"/>
                <a:cs typeface="Calibri"/>
                <a:sym typeface="Calibri"/>
              </a:rPr>
              <a:t>5 product names are:</a:t>
            </a:r>
          </a:p>
          <a:p>
            <a:pPr algn="l" rtl="0" lvl="1" marR="0" indent="-285750" marL="742950">
              <a:spcBef>
                <a:spcPts val="240"/>
              </a:spcBef>
              <a:buClr>
                <a:schemeClr val="dk1"/>
              </a:buClr>
              <a:buSzPct val="100000"/>
              <a:buFont typeface="Wingdings"/>
              <a:buChar char="§"/>
            </a:pPr>
            <a:r>
              <a:rPr strike="noStrike" u="none" b="0" cap="none" baseline="0" sz="1200" lang="en-US" i="0">
                <a:solidFill>
                  <a:schemeClr val="dk1"/>
                </a:solidFill>
                <a:latin typeface="Calibri"/>
                <a:ea typeface="Calibri"/>
                <a:cs typeface="Calibri"/>
                <a:sym typeface="Calibri"/>
              </a:rPr>
              <a:t>PRF (Middleware)</a:t>
            </a:r>
          </a:p>
          <a:p>
            <a:pPr algn="l" rtl="0" lvl="1" marR="0" indent="-285750" marL="742950">
              <a:spcBef>
                <a:spcPts val="240"/>
              </a:spcBef>
              <a:buClr>
                <a:schemeClr val="dk1"/>
              </a:buClr>
              <a:buSzPct val="100000"/>
              <a:buFont typeface="Wingdings"/>
              <a:buChar char="§"/>
            </a:pPr>
            <a:r>
              <a:rPr strike="noStrike" u="none" b="0" cap="none" baseline="0" sz="1200" lang="en-US" i="0">
                <a:solidFill>
                  <a:schemeClr val="dk1"/>
                </a:solidFill>
                <a:latin typeface="Calibri"/>
                <a:ea typeface="Calibri"/>
                <a:cs typeface="Calibri"/>
                <a:sym typeface="Calibri"/>
              </a:rPr>
              <a:t>COMN (Common routines)</a:t>
            </a:r>
          </a:p>
          <a:p>
            <a:pPr algn="l" rtl="0" lvl="1" marR="0" indent="-285750" marL="742950">
              <a:spcBef>
                <a:spcPts val="240"/>
              </a:spcBef>
              <a:buClr>
                <a:schemeClr val="dk1"/>
              </a:buClr>
              <a:buSzPct val="100000"/>
              <a:buFont typeface="Wingdings"/>
              <a:buChar char="§"/>
            </a:pPr>
            <a:r>
              <a:rPr strike="noStrike" u="none" b="0" cap="none" baseline="0" sz="1200" lang="en-US" i="0">
                <a:solidFill>
                  <a:schemeClr val="dk1"/>
                </a:solidFill>
                <a:latin typeface="Calibri"/>
                <a:ea typeface="Calibri"/>
                <a:cs typeface="Calibri"/>
                <a:sym typeface="Calibri"/>
              </a:rPr>
              <a:t>DFG (Consists of 2 data areas: Demand Forecast Group and Program Group Guidelines)</a:t>
            </a:r>
          </a:p>
          <a:p>
            <a:pPr algn="l" rtl="0" lvl="1" marR="0" indent="-285750" marL="742950">
              <a:spcBef>
                <a:spcPts val="240"/>
              </a:spcBef>
              <a:buClr>
                <a:schemeClr val="dk1"/>
              </a:buClr>
              <a:buSzPct val="100000"/>
              <a:buFont typeface="Wingdings"/>
              <a:buChar char="§"/>
            </a:pPr>
            <a:r>
              <a:rPr strike="noStrike" u="none" b="0" cap="none" baseline="0" sz="1200" lang="en-US" i="0">
                <a:solidFill>
                  <a:schemeClr val="dk1"/>
                </a:solidFill>
                <a:latin typeface="Calibri"/>
                <a:ea typeface="Calibri"/>
                <a:cs typeface="Calibri"/>
                <a:sym typeface="Calibri"/>
              </a:rPr>
              <a:t>ITE (Integrated Traffic Engineering</a:t>
            </a:r>
          </a:p>
          <a:p>
            <a:pPr algn="l" rtl="0" lvl="1" marR="0" indent="-285750" marL="742950">
              <a:spcBef>
                <a:spcPts val="240"/>
              </a:spcBef>
              <a:buClr>
                <a:schemeClr val="dk1"/>
              </a:buClr>
              <a:buSzPct val="100000"/>
              <a:buFont typeface="Wingdings"/>
              <a:buChar char="§"/>
            </a:pPr>
            <a:r>
              <a:rPr strike="noStrike" u="none" b="0" cap="none" baseline="0" sz="1200" lang="en-US" i="0">
                <a:solidFill>
                  <a:schemeClr val="dk1"/>
                </a:solidFill>
                <a:latin typeface="Calibri"/>
                <a:ea typeface="Calibri"/>
                <a:cs typeface="Calibri"/>
                <a:sym typeface="Calibri"/>
              </a:rPr>
              <a:t>PVI (Planning View Inventory</a:t>
            </a:r>
          </a:p>
          <a:p>
            <a:pPr algn="l" rtl="0" lvl="0" marR="0" indent="-285750" marL="285750">
              <a:spcBef>
                <a:spcPts val="280"/>
              </a:spcBef>
              <a:buClr>
                <a:schemeClr val="dk1"/>
              </a:buClr>
              <a:buSzPct val="100000"/>
              <a:buFont typeface="Arial"/>
              <a:buChar char="●"/>
            </a:pPr>
            <a:r>
              <a:rPr strike="noStrike" u="none" b="0" cap="none" baseline="0" sz="1400" lang="en-US" i="0">
                <a:solidFill>
                  <a:schemeClr val="dk1"/>
                </a:solidFill>
                <a:latin typeface="Calibri"/>
                <a:ea typeface="Calibri"/>
                <a:cs typeface="Calibri"/>
                <a:sym typeface="Calibri"/>
              </a:rPr>
              <a:t>Each product has several code libraries stored in PDS and organized by product, source code type and programming language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y="0" x="0"/>
          <a:ext cy="0" cx="0"/>
          <a:chOff y="0" x="0"/>
          <a:chExt cy="0" cx="0"/>
        </a:xfrm>
      </p:grpSpPr>
      <p:sp>
        <p:nvSpPr>
          <p:cNvPr id="341" name="Shape 341"/>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DFG (Demand Forecasting group  </a:t>
            </a:r>
          </a:p>
        </p:txBody>
      </p:sp>
      <p:sp>
        <p:nvSpPr>
          <p:cNvPr id="342" name="Shape 342"/>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DFG overview, jobs and QMF queries for DFG, DFG Hi-Cap Forecast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y="0" x="0"/>
          <a:ext cy="0" cx="0"/>
          <a:chOff y="0" x="0"/>
          <a:chExt cy="0" cx="0"/>
        </a:xfrm>
      </p:grpSpPr>
      <p:sp>
        <p:nvSpPr>
          <p:cNvPr id="347" name="Shape 347"/>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DFG (Demand Forecast Group and Product Group Guidelines)</a:t>
            </a:r>
          </a:p>
        </p:txBody>
      </p:sp>
      <p:sp>
        <p:nvSpPr>
          <p:cNvPr id="348" name="Shape 348"/>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0" marL="0">
              <a:spcBef>
                <a:spcPts val="640"/>
              </a:spcBef>
              <a:buClr>
                <a:schemeClr val="dk1"/>
              </a:buClr>
              <a:buSzPct val="25000"/>
              <a:buFont typeface="Calibri"/>
              <a:buNone/>
            </a:pPr>
            <a:r>
              <a:rPr strike="noStrike" u="none" b="0" cap="none" baseline="0" sz="2000" lang="en-US" i="0">
                <a:solidFill>
                  <a:schemeClr val="dk1"/>
                </a:solidFill>
                <a:latin typeface="Calibri"/>
                <a:ea typeface="Calibri"/>
                <a:cs typeface="Calibri"/>
                <a:sym typeface="Calibri"/>
              </a:rPr>
              <a:t>OVERVIEW:</a:t>
            </a:r>
          </a:p>
          <a:p>
            <a:pPr algn="l" rtl="0" lvl="0" marR="0" indent="-285750" marL="28575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The DFG database is an integrated database containing unified set of forecast data for a TelCo’s products and services</a:t>
            </a:r>
          </a:p>
          <a:p>
            <a:pPr algn="l" rtl="0" lvl="0" marR="0" indent="-285750" marL="28575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PURPOSE OF DFG:  DFG database contributes to effective business decision making by providing data to support various analyses of individual (or groups of) services, including where the demand will be realized and were demand from individual locations,  or groups of locations originates.   DFG database also has the flexibility to handle customer demand data for various disciplines and facilities integrating forecasts across various disciplines</a:t>
            </a:r>
          </a:p>
          <a:p>
            <a:pPr algn="l" rtl="0" lvl="0" marR="0" indent="-285750" marL="28575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The Product Group Guidelines (PGG) Data area contains a TelCo’s service groups.  The data area provides flexible structures to define service groups and hierarchies of service groups.  The PGG data can be used by DFG database aggregation feature.  PGG is used to validate services in DFG.   PGG is basically a group of tables specifically used to support DGF</a:t>
            </a:r>
          </a:p>
          <a:p>
            <a:pPr algn="l" rtl="0" lvl="0" marR="0" indent="-222250" marL="34290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y="0" x="0"/>
          <a:ext cy="0" cx="0"/>
          <a:chOff y="0" x="0"/>
          <a:chExt cy="0" cx="0"/>
        </a:xfrm>
      </p:grpSpPr>
      <p:sp>
        <p:nvSpPr>
          <p:cNvPr id="354" name="Shape 354"/>
          <p:cNvSpPr txBox="1"/>
          <p:nvPr>
            <p:ph type="title"/>
          </p:nvPr>
        </p:nvSpPr>
        <p:spPr>
          <a:xfrm>
            <a:off y="273050" x="457200"/>
            <a:ext cy="488949"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DFG Notes</a:t>
            </a:r>
          </a:p>
        </p:txBody>
      </p:sp>
      <p:sp>
        <p:nvSpPr>
          <p:cNvPr id="355" name="Shape 355"/>
          <p:cNvSpPr txBox="1"/>
          <p:nvPr>
            <p:ph idx="1" type="body"/>
          </p:nvPr>
        </p:nvSpPr>
        <p:spPr>
          <a:xfrm>
            <a:off y="762000" x="457200"/>
            <a:ext cy="5333999"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1. In a nutshell, for a given piece of circuit, if you have a CLLI code and collect monthly usage on that CLLI code over a period of years.  You will eventually collect historical usage on that CLLI code.   This knowledge allows you to make predictions and make smart decisions based on the trends that develop over time.  </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Example Scenario:   Monthly usage for Telephone Switch increases at a rate of 1% per month for specific period</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Hypothetical Forecast:  There is gradual increase in usage that will approach Switch capacity within the year.    Need to add capacity for that specific location.</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2. DFG jobs start with </a:t>
            </a:r>
            <a:r>
              <a:rPr strike="noStrike" u="none" b="1" cap="none" baseline="0" sz="1300" lang="en-US" i="0">
                <a:solidFill>
                  <a:schemeClr val="dk1"/>
                </a:solidFill>
                <a:latin typeface="Calibri"/>
                <a:ea typeface="Calibri"/>
                <a:cs typeface="Calibri"/>
                <a:sym typeface="Calibri"/>
              </a:rPr>
              <a:t>WFM</a:t>
            </a:r>
            <a:r>
              <a:rPr strike="noStrike" u="none" b="0" cap="none" baseline="0" sz="1300" lang="en-US" i="0">
                <a:solidFill>
                  <a:schemeClr val="dk1"/>
                </a:solidFill>
                <a:latin typeface="Calibri"/>
                <a:ea typeface="Calibri"/>
                <a:cs typeface="Calibri"/>
                <a:sym typeface="Calibri"/>
              </a:rPr>
              <a:t> and can be found in SSO.   WFM jobs are Telcordia jobs.   Description in SSO gives high level description of jobs and source of files  (e.g. SDC MRDAT, TIRKS,  TRENDER)</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2.a:   TRENDER jobs are run once a month to update 5 year forecasts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3. </a:t>
            </a:r>
            <a:r>
              <a:rPr strike="noStrike" u="none" b="1" cap="none" baseline="0" sz="1300" lang="en-US" i="0">
                <a:solidFill>
                  <a:schemeClr val="dk1"/>
                </a:solidFill>
                <a:latin typeface="Calibri"/>
                <a:ea typeface="Calibri"/>
                <a:cs typeface="Calibri"/>
                <a:sym typeface="Calibri"/>
              </a:rPr>
              <a:t>WA3</a:t>
            </a:r>
            <a:r>
              <a:rPr strike="noStrike" u="none" b="0" cap="none" baseline="0" sz="1300" lang="en-US" i="0">
                <a:solidFill>
                  <a:schemeClr val="dk1"/>
                </a:solidFill>
                <a:latin typeface="Calibri"/>
                <a:ea typeface="Calibri"/>
                <a:cs typeface="Calibri"/>
                <a:sym typeface="Calibri"/>
              </a:rPr>
              <a:t>* series of jobs are extracting data from DFG and creating reports.   These are COBOL programs, you can investigate the WA3 programs to look at the SQL queries used for DFG tables.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356" name="Shape 356"/>
          <p:cNvPicPr preferRelativeResize="0"/>
          <p:nvPr/>
        </p:nvPicPr>
        <p:blipFill>
          <a:blip r:embed="rId3"/>
          <a:stretch>
            <a:fillRect/>
          </a:stretch>
        </p:blipFill>
        <p:spPr>
          <a:xfrm>
            <a:off y="533400" x="3944337"/>
            <a:ext cy="2133600" cx="4688278"/>
          </a:xfrm>
          <a:prstGeom prst="rect">
            <a:avLst/>
          </a:prstGeom>
          <a:noFill/>
          <a:ln>
            <a:noFill/>
          </a:ln>
        </p:spPr>
      </p:pic>
      <p:pic>
        <p:nvPicPr>
          <p:cNvPr id="357" name="Shape 357"/>
          <p:cNvPicPr preferRelativeResize="0"/>
          <p:nvPr/>
        </p:nvPicPr>
        <p:blipFill>
          <a:blip r:embed="rId4"/>
          <a:stretch>
            <a:fillRect/>
          </a:stretch>
        </p:blipFill>
        <p:spPr>
          <a:xfrm>
            <a:off y="3810000" x="3978973"/>
            <a:ext cy="2292926" cx="4688278"/>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y="0" x="0"/>
          <a:ext cy="0" cx="0"/>
          <a:chOff y="0" x="0"/>
          <a:chExt cy="0" cx="0"/>
        </a:xfrm>
      </p:grpSpPr>
      <p:sp>
        <p:nvSpPr>
          <p:cNvPr id="362" name="Shape 362"/>
          <p:cNvSpPr txBox="1"/>
          <p:nvPr>
            <p:ph type="title"/>
          </p:nvPr>
        </p:nvSpPr>
        <p:spPr>
          <a:xfrm>
            <a:off y="273050" x="457200"/>
            <a:ext cy="488949"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DFG Notes Continued</a:t>
            </a:r>
          </a:p>
        </p:txBody>
      </p:sp>
      <p:sp>
        <p:nvSpPr>
          <p:cNvPr id="363" name="Shape 363"/>
          <p:cNvSpPr txBox="1"/>
          <p:nvPr>
            <p:ph idx="1" type="body"/>
          </p:nvPr>
        </p:nvSpPr>
        <p:spPr>
          <a:xfrm>
            <a:off y="762000" x="457200"/>
            <a:ext cy="5333999"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Data Collection :</a:t>
            </a:r>
          </a:p>
          <a:p>
            <a:pPr algn="l" rtl="0" lvl="0" marR="0" indent="-285750" marL="285750">
              <a:spcBef>
                <a:spcPts val="280"/>
              </a:spcBef>
              <a:buClr>
                <a:schemeClr val="dk1"/>
              </a:buClr>
              <a:buSzPct val="65384"/>
              <a:buFont typeface="Arial"/>
              <a:buChar char="●"/>
            </a:pPr>
            <a:r>
              <a:rPr strike="noStrike" u="none" b="0" cap="none" baseline="0" sz="1300" lang="en-US" i="0">
                <a:solidFill>
                  <a:schemeClr val="dk1"/>
                </a:solidFill>
                <a:latin typeface="Calibri"/>
                <a:ea typeface="Calibri"/>
                <a:cs typeface="Calibri"/>
                <a:sym typeface="Calibri"/>
              </a:rPr>
              <a:t>INPLANS receives weekly Data File from CLDS</a:t>
            </a:r>
          </a:p>
          <a:p>
            <a:pPr algn="l" rtl="0" lvl="0" marR="0" indent="-285750" marL="285750">
              <a:spcBef>
                <a:spcPts val="280"/>
              </a:spcBef>
              <a:buClr>
                <a:schemeClr val="dk1"/>
              </a:buClr>
              <a:buSzPct val="65384"/>
              <a:buFont typeface="Arial"/>
              <a:buChar char="●"/>
            </a:pPr>
            <a:r>
              <a:rPr strike="noStrike" u="none" b="0" cap="none" baseline="0" sz="1300" lang="en-US" i="0">
                <a:solidFill>
                  <a:schemeClr val="dk1"/>
                </a:solidFill>
                <a:latin typeface="Calibri"/>
                <a:ea typeface="Calibri"/>
                <a:cs typeface="Calibri"/>
                <a:sym typeface="Calibri"/>
              </a:rPr>
              <a:t>INPLANS also receives monthly files that provide data on volume of circuits.   After 12 months of receiving data,   we have monthly volumes of circuits and how they vary over time. .   See “LOAD xxxx” jobs in SSO.   “LOAD FEFS TEXAS” is a job that sends Facility Engineering System monthly volume files from Texas.</a:t>
            </a:r>
          </a:p>
          <a:p>
            <a:pPr algn="l" rtl="0" lvl="0" marR="0" indent="-231775" marL="28575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NOTE:  Feeder systems contain the weekly data.   INPLANS has the historical data.</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DFG Features:   </a:t>
            </a:r>
          </a:p>
          <a:p>
            <a:pPr algn="l" rtl="0" lvl="0" marR="0" indent="-285750" marL="285750">
              <a:spcBef>
                <a:spcPts val="280"/>
              </a:spcBef>
              <a:buClr>
                <a:schemeClr val="dk1"/>
              </a:buClr>
              <a:buSzPct val="65384"/>
              <a:buFont typeface="Arial"/>
              <a:buChar char="●"/>
            </a:pPr>
            <a:r>
              <a:rPr strike="noStrike" u="none" b="1" cap="none" baseline="0" sz="1300" lang="en-US" i="0">
                <a:solidFill>
                  <a:schemeClr val="dk1"/>
                </a:solidFill>
                <a:latin typeface="Calibri"/>
                <a:ea typeface="Calibri"/>
                <a:cs typeface="Calibri"/>
                <a:sym typeface="Calibri"/>
              </a:rPr>
              <a:t>Forecasting</a:t>
            </a:r>
            <a:r>
              <a:rPr strike="noStrike" u="none" b="0" cap="none" baseline="0" sz="1300" lang="en-US" i="0">
                <a:solidFill>
                  <a:schemeClr val="dk1"/>
                </a:solidFill>
                <a:latin typeface="Calibri"/>
                <a:ea typeface="Calibri"/>
                <a:cs typeface="Calibri"/>
                <a:sym typeface="Calibri"/>
              </a:rPr>
              <a:t>.    </a:t>
            </a:r>
          </a:p>
          <a:p>
            <a:pPr algn="l" rtl="0" lvl="1" marR="0" indent="-285750" marL="742950">
              <a:spcBef>
                <a:spcPts val="240"/>
              </a:spcBef>
              <a:buClr>
                <a:schemeClr val="dk1"/>
              </a:buClr>
              <a:buSzPct val="63636"/>
              <a:buFont typeface="Arial"/>
              <a:buChar char="●"/>
            </a:pPr>
            <a:r>
              <a:rPr strike="noStrike" u="none" b="0" cap="none" baseline="0" sz="1100" lang="en-US" i="0">
                <a:solidFill>
                  <a:schemeClr val="dk1"/>
                </a:solidFill>
                <a:latin typeface="Calibri"/>
                <a:ea typeface="Calibri"/>
                <a:cs typeface="Calibri"/>
                <a:sym typeface="Calibri"/>
              </a:rPr>
              <a:t>Using volume data, the Telcordia programs use forecasting logic.    DFG   “trender” is the forecasting logic.   See the “TRENDER” jobs which are forecasting algorithms that are run for the regions</a:t>
            </a:r>
          </a:p>
          <a:p>
            <a:pPr algn="l" rtl="0" lvl="0" marR="0" indent="-285750" marL="285750">
              <a:spcBef>
                <a:spcPts val="280"/>
              </a:spcBef>
              <a:buClr>
                <a:schemeClr val="dk1"/>
              </a:buClr>
              <a:buSzPct val="65384"/>
              <a:buFont typeface="Arial"/>
              <a:buChar char="●"/>
            </a:pPr>
            <a:r>
              <a:rPr strike="noStrike" u="none" b="1" cap="none" baseline="0" sz="1300" lang="en-US" i="0">
                <a:solidFill>
                  <a:schemeClr val="dk1"/>
                </a:solidFill>
                <a:latin typeface="Calibri"/>
                <a:ea typeface="Calibri"/>
                <a:cs typeface="Calibri"/>
                <a:sym typeface="Calibri"/>
              </a:rPr>
              <a:t>Reports</a:t>
            </a:r>
          </a:p>
          <a:p>
            <a:pPr algn="l" rtl="0" lvl="1" marR="0" indent="-285750" marL="742950">
              <a:spcBef>
                <a:spcPts val="240"/>
              </a:spcBef>
              <a:buClr>
                <a:schemeClr val="dk1"/>
              </a:buClr>
              <a:buSzPct val="63636"/>
              <a:buFont typeface="Arial"/>
              <a:buChar char="●"/>
            </a:pPr>
            <a:r>
              <a:rPr strike="noStrike" u="none" b="1" cap="none" baseline="0" sz="1100" lang="en-US" i="0">
                <a:solidFill>
                  <a:schemeClr val="dk1"/>
                </a:solidFill>
                <a:latin typeface="Calibri"/>
                <a:ea typeface="Calibri"/>
                <a:cs typeface="Calibri"/>
                <a:sym typeface="Calibri"/>
              </a:rPr>
              <a:t>See WA3* job example</a:t>
            </a:r>
          </a:p>
          <a:p>
            <a:pPr algn="l" rtl="0" lvl="0" marR="0" indent="-231775" marL="28575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364" name="Shape 364"/>
          <p:cNvPicPr preferRelativeResize="0"/>
          <p:nvPr/>
        </p:nvPicPr>
        <p:blipFill>
          <a:blip r:embed="rId3"/>
          <a:stretch>
            <a:fillRect/>
          </a:stretch>
        </p:blipFill>
        <p:spPr>
          <a:xfrm>
            <a:off y="457200" x="4018803"/>
            <a:ext cy="2505692" cx="4539342"/>
          </a:xfrm>
          <a:prstGeom prst="rect">
            <a:avLst/>
          </a:prstGeom>
          <a:noFill/>
          <a:ln>
            <a:noFill/>
          </a:ln>
        </p:spPr>
      </p:pic>
      <p:pic>
        <p:nvPicPr>
          <p:cNvPr id="365" name="Shape 365"/>
          <p:cNvPicPr preferRelativeResize="0"/>
          <p:nvPr/>
        </p:nvPicPr>
        <p:blipFill>
          <a:blip r:embed="rId4"/>
          <a:stretch>
            <a:fillRect/>
          </a:stretch>
        </p:blipFill>
        <p:spPr>
          <a:xfrm>
            <a:off y="3200400" x="3944337"/>
            <a:ext cy="2648198" cx="46882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y="0" x="0"/>
          <a:ext cy="0" cx="0"/>
          <a:chOff y="0" x="0"/>
          <a:chExt cy="0" cx="0"/>
        </a:xfrm>
      </p:grpSpPr>
      <p:sp>
        <p:nvSpPr>
          <p:cNvPr id="370" name="Shape 370"/>
          <p:cNvSpPr txBox="1"/>
          <p:nvPr>
            <p:ph type="title"/>
          </p:nvPr>
        </p:nvSpPr>
        <p:spPr>
          <a:xfrm>
            <a:off y="274637" x="457200"/>
            <a:ext cy="715962"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WA3* example</a:t>
            </a:r>
          </a:p>
        </p:txBody>
      </p:sp>
      <p:sp>
        <p:nvSpPr>
          <p:cNvPr id="371" name="Shape 371"/>
          <p:cNvSpPr txBox="1"/>
          <p:nvPr>
            <p:ph idx="1" type="body"/>
          </p:nvPr>
        </p:nvSpPr>
        <p:spPr>
          <a:xfrm>
            <a:off y="1066800" x="457200"/>
            <a:ext cy="457199" cx="7772400"/>
          </a:xfrm>
          <a:prstGeom prst="rect">
            <a:avLst/>
          </a:prstGeom>
          <a:noFill/>
          <a:ln>
            <a:noFill/>
          </a:ln>
        </p:spPr>
        <p:txBody>
          <a:bodyPr bIns="45700" rIns="91425" lIns="91425" tIns="45700" anchor="t" anchorCtr="0">
            <a:noAutofit/>
          </a:bodyPr>
          <a:lstStyle/>
          <a:p>
            <a:pPr algn="l" rtl="0" lvl="0" marR="0" indent="0" marL="0">
              <a:spcBef>
                <a:spcPts val="480"/>
              </a:spcBef>
              <a:buClr>
                <a:schemeClr val="dk1"/>
              </a:buClr>
              <a:buSzPct val="25000"/>
              <a:buFont typeface="Calibri"/>
              <a:buNone/>
            </a:pPr>
            <a:r>
              <a:rPr strike="noStrike" u="none" b="0" cap="none" baseline="0" sz="2400" lang="en-US" i="0">
                <a:solidFill>
                  <a:schemeClr val="dk1"/>
                </a:solidFill>
                <a:latin typeface="Calibri"/>
                <a:ea typeface="Calibri"/>
                <a:cs typeface="Calibri"/>
                <a:sym typeface="Calibri"/>
              </a:rPr>
              <a:t>Below are example WA3 job runs sample outputs  </a:t>
            </a:r>
          </a:p>
        </p:txBody>
      </p:sp>
      <p:pic>
        <p:nvPicPr>
          <p:cNvPr id="372" name="Shape 372"/>
          <p:cNvPicPr preferRelativeResize="0"/>
          <p:nvPr/>
        </p:nvPicPr>
        <p:blipFill>
          <a:blip r:embed="rId3"/>
          <a:stretch>
            <a:fillRect/>
          </a:stretch>
        </p:blipFill>
        <p:spPr>
          <a:xfrm>
            <a:off y="2115005" x="685800"/>
            <a:ext cy="1270659" cx="3494313"/>
          </a:xfrm>
          <a:prstGeom prst="rect">
            <a:avLst/>
          </a:prstGeom>
          <a:noFill/>
          <a:ln>
            <a:noFill/>
          </a:ln>
        </p:spPr>
      </p:pic>
      <p:pic>
        <p:nvPicPr>
          <p:cNvPr id="373" name="Shape 373"/>
          <p:cNvPicPr preferRelativeResize="0"/>
          <p:nvPr/>
        </p:nvPicPr>
        <p:blipFill>
          <a:blip r:embed="rId4"/>
          <a:stretch>
            <a:fillRect/>
          </a:stretch>
        </p:blipFill>
        <p:spPr>
          <a:xfrm>
            <a:off y="4273137" x="700643"/>
            <a:ext cy="2066306" cx="3494313"/>
          </a:xfrm>
          <a:prstGeom prst="rect">
            <a:avLst/>
          </a:prstGeom>
          <a:noFill/>
          <a:ln>
            <a:noFill/>
          </a:ln>
        </p:spPr>
      </p:pic>
      <p:pic>
        <p:nvPicPr>
          <p:cNvPr id="374" name="Shape 374"/>
          <p:cNvPicPr preferRelativeResize="0"/>
          <p:nvPr/>
        </p:nvPicPr>
        <p:blipFill>
          <a:blip r:embed="rId5"/>
          <a:stretch>
            <a:fillRect/>
          </a:stretch>
        </p:blipFill>
        <p:spPr>
          <a:xfrm>
            <a:off y="2127869" x="4898076"/>
            <a:ext cy="1257794" cx="3494313"/>
          </a:xfrm>
          <a:prstGeom prst="rect">
            <a:avLst/>
          </a:prstGeom>
          <a:noFill/>
          <a:ln>
            <a:noFill/>
          </a:ln>
        </p:spPr>
      </p:pic>
      <p:pic>
        <p:nvPicPr>
          <p:cNvPr id="375" name="Shape 375"/>
          <p:cNvPicPr preferRelativeResize="0"/>
          <p:nvPr/>
        </p:nvPicPr>
        <p:blipFill>
          <a:blip r:embed="rId6"/>
          <a:stretch>
            <a:fillRect/>
          </a:stretch>
        </p:blipFill>
        <p:spPr>
          <a:xfrm>
            <a:off y="3459182" x="4898076"/>
            <a:ext cy="1590303" cx="3494313"/>
          </a:xfrm>
          <a:prstGeom prst="rect">
            <a:avLst/>
          </a:prstGeom>
          <a:noFill/>
          <a:ln>
            <a:noFill/>
          </a:ln>
        </p:spPr>
      </p:pic>
      <p:sp>
        <p:nvSpPr>
          <p:cNvPr id="376" name="Shape 376"/>
          <p:cNvSpPr txBox="1"/>
          <p:nvPr/>
        </p:nvSpPr>
        <p:spPr>
          <a:xfrm>
            <a:off y="1752600" x="685800"/>
            <a:ext cy="369332" cx="548547"/>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SSO</a:t>
            </a:r>
          </a:p>
        </p:txBody>
      </p:sp>
      <p:sp>
        <p:nvSpPr>
          <p:cNvPr id="377" name="Shape 377"/>
          <p:cNvSpPr txBox="1"/>
          <p:nvPr/>
        </p:nvSpPr>
        <p:spPr>
          <a:xfrm>
            <a:off y="3753096" x="685800"/>
            <a:ext cy="369332" cx="2560572"/>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Files from WA342A1X job</a:t>
            </a:r>
          </a:p>
        </p:txBody>
      </p:sp>
      <p:sp>
        <p:nvSpPr>
          <p:cNvPr id="378" name="Shape 378"/>
          <p:cNvSpPr txBox="1"/>
          <p:nvPr/>
        </p:nvSpPr>
        <p:spPr>
          <a:xfrm>
            <a:off y="1740932" x="4898076"/>
            <a:ext cy="369332" cx="2138471"/>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File in browse mode</a:t>
            </a:r>
          </a:p>
        </p:txBody>
      </p:sp>
      <p:sp>
        <p:nvSpPr>
          <p:cNvPr id="379" name="Shape 379"/>
          <p:cNvSpPr txBox="1"/>
          <p:nvPr/>
        </p:nvSpPr>
        <p:spPr>
          <a:xfrm>
            <a:off y="5105400" x="4898076"/>
            <a:ext cy="923329" cx="4141710"/>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AR is Arkansas.    T3Z and T1 are lines. </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The numbers are current quantity and last</a:t>
            </a:r>
          </a:p>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5 are the 5 year forecast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y="0" x="0"/>
          <a:ext cy="0" cx="0"/>
          <a:chOff y="0" x="0"/>
          <a:chExt cy="0" cx="0"/>
        </a:xfrm>
      </p:grpSpPr>
      <p:sp>
        <p:nvSpPr>
          <p:cNvPr id="384" name="Shape 384"/>
          <p:cNvSpPr txBox="1"/>
          <p:nvPr>
            <p:ph type="title"/>
          </p:nvPr>
        </p:nvSpPr>
        <p:spPr>
          <a:xfrm>
            <a:off y="273050" x="457200"/>
            <a:ext cy="488949"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1800" lang="en-US" i="0">
                <a:solidFill>
                  <a:schemeClr val="dk1"/>
                </a:solidFill>
                <a:latin typeface="Calibri"/>
                <a:ea typeface="Calibri"/>
                <a:cs typeface="Calibri"/>
                <a:sym typeface="Calibri"/>
              </a:rPr>
              <a:t>DFG and QMF for Windows</a:t>
            </a:r>
          </a:p>
        </p:txBody>
      </p:sp>
      <p:sp>
        <p:nvSpPr>
          <p:cNvPr id="385" name="Shape 385"/>
          <p:cNvSpPr txBox="1"/>
          <p:nvPr>
            <p:ph idx="1" type="body"/>
          </p:nvPr>
        </p:nvSpPr>
        <p:spPr>
          <a:xfrm>
            <a:off y="762000" x="457200"/>
            <a:ext cy="5333999" cx="3200399"/>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QMF for Windows queries are used to :</a:t>
            </a:r>
          </a:p>
          <a:p>
            <a:pPr algn="l" rtl="0" lvl="0" marR="0" indent="-342900" marL="342900">
              <a:spcBef>
                <a:spcPts val="280"/>
              </a:spcBef>
              <a:buClr>
                <a:schemeClr val="dk1"/>
              </a:buClr>
              <a:buSzPct val="107692"/>
              <a:buFont typeface="Calibri"/>
              <a:buAutoNum type="arabicPeriod"/>
            </a:pPr>
            <a:r>
              <a:rPr strike="noStrike" u="none" b="0" cap="none" baseline="0" sz="1300" lang="en-US" i="0">
                <a:solidFill>
                  <a:schemeClr val="dk1"/>
                </a:solidFill>
                <a:latin typeface="Calibri"/>
                <a:ea typeface="Calibri"/>
                <a:cs typeface="Calibri"/>
                <a:sym typeface="Calibri"/>
              </a:rPr>
              <a:t>Search the DFG database and get DFG data using ‘canned queries’.   Queries are found in the shared drive   INPLANPICS.   Check WA3* jobs as well for queries</a:t>
            </a:r>
          </a:p>
          <a:p>
            <a:pPr algn="l" rtl="0" lvl="0" marR="0" indent="-342900" marL="342900">
              <a:spcBef>
                <a:spcPts val="280"/>
              </a:spcBef>
              <a:buClr>
                <a:schemeClr val="dk1"/>
              </a:buClr>
              <a:buSzPct val="107692"/>
              <a:buFont typeface="Calibri"/>
              <a:buAutoNum type="arabicPeriod"/>
            </a:pPr>
            <a:r>
              <a:rPr strike="noStrike" u="none" b="0" cap="none" baseline="0" sz="1300" lang="en-US" i="0">
                <a:solidFill>
                  <a:schemeClr val="dk1"/>
                </a:solidFill>
                <a:latin typeface="Calibri"/>
                <a:ea typeface="Calibri"/>
                <a:cs typeface="Calibri"/>
                <a:sym typeface="Calibri"/>
              </a:rPr>
              <a:t>Sample query and results shown on right</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Notes</a:t>
            </a:r>
            <a:r>
              <a:rPr strike="noStrike" u="none" b="0" cap="none" baseline="0" sz="1300" lang="en-US" i="0">
                <a:solidFill>
                  <a:schemeClr val="dk1"/>
                </a:solidFill>
                <a:latin typeface="Calibri"/>
                <a:ea typeface="Calibri"/>
                <a:cs typeface="Calibri"/>
                <a:sym typeface="Calibri"/>
              </a:rPr>
              <a:t>:</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All of DFG tables are in WAD5 tablespace.   All of PVI tables are  in WAD1 tablespace.</a:t>
            </a:r>
          </a:p>
          <a:p>
            <a:pPr algn="l" rtl="0" lvl="0" marR="0" indent="-285750" marL="285750">
              <a:spcBef>
                <a:spcPts val="280"/>
              </a:spcBef>
              <a:buClr>
                <a:schemeClr val="dk1"/>
              </a:buClr>
              <a:buSzPct val="65384"/>
              <a:buFont typeface="Calibri"/>
              <a:buAutoNum type="arabicPeriod"/>
            </a:pPr>
            <a:r>
              <a:rPr strike="noStrike" u="none" b="0" cap="none" baseline="0" sz="1300" lang="en-US" i="0">
                <a:solidFill>
                  <a:schemeClr val="dk1"/>
                </a:solidFill>
                <a:latin typeface="Calibri"/>
                <a:ea typeface="Calibri"/>
                <a:cs typeface="Calibri"/>
                <a:sym typeface="Calibri"/>
              </a:rPr>
              <a:t>Prod is in DBC5WAD5</a:t>
            </a:r>
          </a:p>
          <a:p>
            <a:pPr algn="l" rtl="0" lvl="0" marR="0" indent="-285750" marL="285750">
              <a:spcBef>
                <a:spcPts val="280"/>
              </a:spcBef>
              <a:buClr>
                <a:schemeClr val="dk1"/>
              </a:buClr>
              <a:buSzPct val="65384"/>
              <a:buFont typeface="Calibri"/>
              <a:buAutoNum type="arabicPeriod"/>
            </a:pPr>
            <a:r>
              <a:rPr strike="noStrike" u="none" b="0" cap="none" baseline="0" sz="1300" lang="en-US" i="0">
                <a:solidFill>
                  <a:schemeClr val="dk1"/>
                </a:solidFill>
                <a:latin typeface="Calibri"/>
                <a:ea typeface="Calibri"/>
                <a:cs typeface="Calibri"/>
                <a:sym typeface="Calibri"/>
              </a:rPr>
              <a:t>Test is in DBC4WAD5</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DFG_ID</a:t>
            </a:r>
            <a:r>
              <a:rPr strike="noStrike" u="none" b="0" cap="none" baseline="0" sz="1300" lang="en-US" i="0">
                <a:solidFill>
                  <a:schemeClr val="dk1"/>
                </a:solidFill>
                <a:latin typeface="Calibri"/>
                <a:ea typeface="Calibri"/>
                <a:cs typeface="Calibri"/>
                <a:sym typeface="Calibri"/>
              </a:rPr>
              <a:t>:   is unique key for CLLI code combination.   DFG_ID is a custom key created by Telcordia programs when data is inserted to the DFG tables.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LOCA_ID</a:t>
            </a:r>
            <a:r>
              <a:rPr strike="noStrike" u="none" b="0" cap="none" baseline="0" sz="1300" lang="en-US" i="0">
                <a:solidFill>
                  <a:schemeClr val="dk1"/>
                </a:solidFill>
                <a:latin typeface="Calibri"/>
                <a:ea typeface="Calibri"/>
                <a:cs typeface="Calibri"/>
                <a:sym typeface="Calibri"/>
              </a:rPr>
              <a:t>: is location id or “CLLI code”</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COM_KEY</a:t>
            </a:r>
            <a:r>
              <a:rPr strike="noStrike" u="none" b="0" cap="none" baseline="0" sz="1300" lang="en-US" i="0">
                <a:solidFill>
                  <a:schemeClr val="dk1"/>
                </a:solidFill>
                <a:latin typeface="Calibri"/>
                <a:ea typeface="Calibri"/>
                <a:cs typeface="Calibri"/>
                <a:sym typeface="Calibri"/>
              </a:rPr>
              <a:t>: is Telcordia program generated key.   </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SVC</a:t>
            </a:r>
            <a:r>
              <a:rPr strike="noStrike" u="none" b="0" cap="none" baseline="0" sz="1300" lang="en-US" i="0">
                <a:solidFill>
                  <a:schemeClr val="dk1"/>
                </a:solidFill>
                <a:latin typeface="Calibri"/>
                <a:ea typeface="Calibri"/>
                <a:cs typeface="Calibri"/>
                <a:sym typeface="Calibri"/>
              </a:rPr>
              <a:t>: is type of Service for that CCLI code </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HTS_SDATE</a:t>
            </a:r>
            <a:r>
              <a:rPr strike="noStrike" u="none" b="0" cap="none" baseline="0" sz="1300" lang="en-US" i="0">
                <a:solidFill>
                  <a:schemeClr val="dk1"/>
                </a:solidFill>
                <a:latin typeface="Calibri"/>
                <a:ea typeface="Calibri"/>
                <a:cs typeface="Calibri"/>
                <a:sym typeface="Calibri"/>
              </a:rPr>
              <a:t>: is start date</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HTS_LDATE</a:t>
            </a:r>
            <a:r>
              <a:rPr strike="noStrike" u="none" b="0" cap="none" baseline="0" sz="1300" lang="en-US" i="0">
                <a:solidFill>
                  <a:schemeClr val="dk1"/>
                </a:solidFill>
                <a:latin typeface="Calibri"/>
                <a:ea typeface="Calibri"/>
                <a:cs typeface="Calibri"/>
                <a:sym typeface="Calibri"/>
              </a:rPr>
              <a:t>:  is last date</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INPUT_SOURCE_ID</a:t>
            </a:r>
            <a:r>
              <a:rPr strike="noStrike" u="none" b="0" cap="none" baseline="0" sz="1300" lang="en-US" i="0">
                <a:solidFill>
                  <a:schemeClr val="dk1"/>
                </a:solidFill>
                <a:latin typeface="Calibri"/>
                <a:ea typeface="Calibri"/>
                <a:cs typeface="Calibri"/>
                <a:sym typeface="Calibri"/>
              </a:rPr>
              <a:t>:  where data comes from</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SPERIOD</a:t>
            </a:r>
            <a:r>
              <a:rPr strike="noStrike" u="none" b="0" cap="none" baseline="0" sz="1300" lang="en-US" i="0">
                <a:solidFill>
                  <a:schemeClr val="dk1"/>
                </a:solidFill>
                <a:latin typeface="Calibri"/>
                <a:ea typeface="Calibri"/>
                <a:cs typeface="Calibri"/>
                <a:sym typeface="Calibri"/>
              </a:rPr>
              <a:t>:  start period or period when accumulation began</a:t>
            </a:r>
          </a:p>
          <a:p>
            <a:pPr algn="l" rtl="0" lvl="0" marR="0" indent="0" marL="0">
              <a:spcBef>
                <a:spcPts val="280"/>
              </a:spcBef>
              <a:buClr>
                <a:schemeClr val="dk1"/>
              </a:buClr>
              <a:buSzPct val="25000"/>
              <a:buFont typeface="Calibri"/>
              <a:buNone/>
            </a:pPr>
            <a:r>
              <a:rPr strike="noStrike" u="none" b="1" cap="none" baseline="0" sz="1300" lang="en-US" i="0">
                <a:solidFill>
                  <a:schemeClr val="dk1"/>
                </a:solidFill>
                <a:latin typeface="Calibri"/>
                <a:ea typeface="Calibri"/>
                <a:cs typeface="Calibri"/>
                <a:sym typeface="Calibri"/>
              </a:rPr>
              <a:t>SYEAR</a:t>
            </a:r>
            <a:r>
              <a:rPr strike="noStrike" u="none" b="0" cap="none" baseline="0" sz="1300" lang="en-US" i="0">
                <a:solidFill>
                  <a:schemeClr val="dk1"/>
                </a:solidFill>
                <a:latin typeface="Calibri"/>
                <a:ea typeface="Calibri"/>
                <a:cs typeface="Calibri"/>
                <a:sym typeface="Calibri"/>
              </a:rPr>
              <a:t>:  start year</a:t>
            </a:r>
          </a:p>
        </p:txBody>
      </p:sp>
      <p:pic>
        <p:nvPicPr>
          <p:cNvPr id="386" name="Shape 386"/>
          <p:cNvPicPr preferRelativeResize="0"/>
          <p:nvPr/>
        </p:nvPicPr>
        <p:blipFill>
          <a:blip r:embed="rId3"/>
          <a:stretch>
            <a:fillRect/>
          </a:stretch>
        </p:blipFill>
        <p:spPr>
          <a:xfrm>
            <a:off y="574685" x="4267200"/>
            <a:ext cy="2351499" cx="3399312"/>
          </a:xfrm>
          <a:prstGeom prst="rect">
            <a:avLst/>
          </a:prstGeom>
          <a:noFill/>
          <a:ln>
            <a:noFill/>
          </a:ln>
        </p:spPr>
      </p:pic>
      <p:pic>
        <p:nvPicPr>
          <p:cNvPr id="387" name="Shape 387"/>
          <p:cNvPicPr preferRelativeResize="0"/>
          <p:nvPr/>
        </p:nvPicPr>
        <p:blipFill>
          <a:blip r:embed="rId4"/>
          <a:stretch>
            <a:fillRect/>
          </a:stretch>
        </p:blipFill>
        <p:spPr>
          <a:xfrm>
            <a:off y="3238005" x="3810000"/>
            <a:ext cy="1816924" cx="47768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y="0" x="0"/>
          <a:ext cy="0" cx="0"/>
          <a:chOff y="0" x="0"/>
          <a:chExt cy="0" cx="0"/>
        </a:xfrm>
      </p:grpSpPr>
      <p:sp>
        <p:nvSpPr>
          <p:cNvPr id="392" name="Shape 39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PGG</a:t>
            </a:r>
          </a:p>
        </p:txBody>
      </p:sp>
      <p:sp>
        <p:nvSpPr>
          <p:cNvPr id="393" name="Shape 393"/>
          <p:cNvSpPr txBox="1"/>
          <p:nvPr>
            <p:ph idx="1" type="body"/>
          </p:nvPr>
        </p:nvSpPr>
        <p:spPr>
          <a:xfrm>
            <a:off y="1600200" x="457200"/>
            <a:ext cy="1904999" cx="7924799"/>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PGG is now just a collection of reference tables used by DFG for forecasting.   Tables contain all services provided by ATT for HICAP.     </a:t>
            </a:r>
          </a:p>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Once upon a time it was a separate sub-system with an Online IMS user interface used to manage data used by DFG.  </a:t>
            </a:r>
          </a:p>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In PGG there is a hierarchy of services.   Services are grouped in hierarchy of related services in a group.   Accumulation of data occurs in that group level.</a:t>
            </a:r>
          </a:p>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PGG is maintained by CCI.   There are occasions when table updates are requested.</a:t>
            </a:r>
          </a:p>
        </p:txBody>
      </p:sp>
      <p:pic>
        <p:nvPicPr>
          <p:cNvPr id="394" name="Shape 394"/>
          <p:cNvPicPr preferRelativeResize="0"/>
          <p:nvPr/>
        </p:nvPicPr>
        <p:blipFill>
          <a:blip r:embed="rId3"/>
          <a:stretch>
            <a:fillRect/>
          </a:stretch>
        </p:blipFill>
        <p:spPr>
          <a:xfrm>
            <a:off y="3581400" x="2362200"/>
            <a:ext cy="2707573" cx="39099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1800" lang="en-US" i="0">
                <a:solidFill>
                  <a:schemeClr val="dk1"/>
                </a:solidFill>
                <a:latin typeface="Calibri"/>
                <a:ea typeface="Calibri"/>
                <a:cs typeface="Calibri"/>
                <a:sym typeface="Calibri"/>
              </a:rPr>
              <a:t>Scenario:   Carol Spivey sends email stating a new service needs to be defined in DFG</a:t>
            </a:r>
          </a:p>
        </p:txBody>
      </p:sp>
      <p:sp>
        <p:nvSpPr>
          <p:cNvPr id="400" name="Shape 400"/>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Task entails updating PGG tables via SQL queries executed from QMF for Windows.   </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The PGG table updates only happen in DB2 Region </a:t>
            </a:r>
            <a:r>
              <a:rPr strike="noStrike" u="none" b="0" cap="none" baseline="0" sz="1300" lang="en-US" i="0">
                <a:solidFill>
                  <a:srgbClr val="FF0000"/>
                </a:solidFill>
                <a:latin typeface="Calibri"/>
                <a:ea typeface="Calibri"/>
                <a:cs typeface="Calibri"/>
                <a:sym typeface="Calibri"/>
              </a:rPr>
              <a:t>DBC5.  </a:t>
            </a:r>
            <a:r>
              <a:rPr strike="noStrike" u="none" b="0" cap="none" baseline="0" sz="1300" lang="en-US" i="0">
                <a:solidFill>
                  <a:schemeClr val="dk1"/>
                </a:solidFill>
                <a:latin typeface="Calibri"/>
                <a:ea typeface="Calibri"/>
                <a:cs typeface="Calibri"/>
                <a:sym typeface="Calibri"/>
              </a:rPr>
              <a:t>The SQL update queries are only updated in that region</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The 3 specific QMF queries are stored in the INPLANS network shared drive and are run in this order :</a:t>
            </a:r>
          </a:p>
          <a:p>
            <a:pPr algn="l" rtl="0" lvl="1" marR="0" indent="0" marL="457200">
              <a:spcBef>
                <a:spcPts val="240"/>
              </a:spcBef>
              <a:buClr>
                <a:schemeClr val="dk1"/>
              </a:buClr>
              <a:buSzPct val="63636"/>
              <a:buFont typeface="Arial"/>
              <a:buChar char="●"/>
            </a:pPr>
            <a:r>
              <a:rPr strike="noStrike" u="none" b="0" cap="none" baseline="0" sz="1100" lang="en-US" i="0">
                <a:solidFill>
                  <a:schemeClr val="dk1"/>
                </a:solidFill>
                <a:latin typeface="Calibri"/>
                <a:ea typeface="Calibri"/>
                <a:cs typeface="Calibri"/>
                <a:sym typeface="Calibri"/>
              </a:rPr>
              <a:t>PGG_INSERT_SVGID_STEP1.qry</a:t>
            </a:r>
          </a:p>
          <a:p>
            <a:pPr algn="l" rtl="0" lvl="1" marR="0" indent="0" marL="457200">
              <a:spcBef>
                <a:spcPts val="240"/>
              </a:spcBef>
              <a:buClr>
                <a:schemeClr val="dk1"/>
              </a:buClr>
              <a:buSzPct val="63636"/>
              <a:buFont typeface="Arial"/>
              <a:buChar char="●"/>
            </a:pPr>
            <a:r>
              <a:rPr strike="noStrike" u="none" b="0" cap="none" baseline="0" sz="1100" lang="en-US" i="0">
                <a:solidFill>
                  <a:schemeClr val="dk1"/>
                </a:solidFill>
                <a:latin typeface="Calibri"/>
                <a:ea typeface="Calibri"/>
                <a:cs typeface="Calibri"/>
                <a:sym typeface="Calibri"/>
              </a:rPr>
              <a:t>PGG_INSERT_SVGID_STEP2.qry</a:t>
            </a:r>
          </a:p>
          <a:p>
            <a:pPr algn="l" rtl="0" lvl="1" marR="0" indent="0" marL="457200">
              <a:spcBef>
                <a:spcPts val="240"/>
              </a:spcBef>
              <a:buClr>
                <a:schemeClr val="dk1"/>
              </a:buClr>
              <a:buSzPct val="63636"/>
              <a:buFont typeface="Arial"/>
              <a:buChar char="●"/>
            </a:pPr>
            <a:r>
              <a:rPr strike="noStrike" u="none" b="0" cap="none" baseline="0" sz="1100" lang="en-US" i="0">
                <a:solidFill>
                  <a:schemeClr val="dk1"/>
                </a:solidFill>
                <a:latin typeface="Calibri"/>
                <a:ea typeface="Calibri"/>
                <a:cs typeface="Calibri"/>
                <a:sym typeface="Calibri"/>
              </a:rPr>
              <a:t>PGG_INSERT_SVGID_STEP3.qry</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Step1:  Insert ‘EOS34V in STEP1.qry</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Step2:  Insert values in STEP2.qry</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Step3:  Insert values in STEP3.qry</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Step4:   Set server to “DBC5 on FC00; SL02”</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Need RACF to execute SQL update.   DFG is only in INPLANC region.   (DFG is really used only for West and SW region…   DFG can only do one forecast… it cannot be split up.</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Tables have 3 nodes  DBC5WAD5.WFP_SVG_HRT .    CCI gets update access on tables as part of INPLANS support.</a:t>
            </a:r>
          </a:p>
        </p:txBody>
      </p:sp>
      <p:pic>
        <p:nvPicPr>
          <p:cNvPr id="401" name="Shape 401"/>
          <p:cNvPicPr preferRelativeResize="0"/>
          <p:nvPr/>
        </p:nvPicPr>
        <p:blipFill>
          <a:blip r:embed="rId3"/>
          <a:stretch>
            <a:fillRect/>
          </a:stretch>
        </p:blipFill>
        <p:spPr>
          <a:xfrm>
            <a:off y="457200" x="4419600"/>
            <a:ext cy="1252846" cx="2971799"/>
          </a:xfrm>
          <a:prstGeom prst="rect">
            <a:avLst/>
          </a:prstGeom>
          <a:noFill/>
          <a:ln>
            <a:noFill/>
          </a:ln>
        </p:spPr>
      </p:pic>
      <p:pic>
        <p:nvPicPr>
          <p:cNvPr id="402" name="Shape 402"/>
          <p:cNvPicPr preferRelativeResize="0"/>
          <p:nvPr/>
        </p:nvPicPr>
        <p:blipFill>
          <a:blip r:embed="rId4"/>
          <a:stretch>
            <a:fillRect/>
          </a:stretch>
        </p:blipFill>
        <p:spPr>
          <a:xfrm>
            <a:off y="1925780" x="4419600"/>
            <a:ext cy="817420" cx="2971799"/>
          </a:xfrm>
          <a:prstGeom prst="rect">
            <a:avLst/>
          </a:prstGeom>
          <a:noFill/>
          <a:ln>
            <a:noFill/>
          </a:ln>
        </p:spPr>
      </p:pic>
      <p:pic>
        <p:nvPicPr>
          <p:cNvPr id="403" name="Shape 403"/>
          <p:cNvPicPr preferRelativeResize="0"/>
          <p:nvPr/>
        </p:nvPicPr>
        <p:blipFill>
          <a:blip r:embed="rId5"/>
          <a:stretch>
            <a:fillRect/>
          </a:stretch>
        </p:blipFill>
        <p:spPr>
          <a:xfrm>
            <a:off y="3048000" x="4419600"/>
            <a:ext cy="995549" cx="2971799"/>
          </a:xfrm>
          <a:prstGeom prst="rect">
            <a:avLst/>
          </a:prstGeom>
          <a:noFill/>
          <a:ln>
            <a:noFill/>
          </a:ln>
        </p:spPr>
      </p:pic>
      <p:pic>
        <p:nvPicPr>
          <p:cNvPr id="404" name="Shape 404"/>
          <p:cNvPicPr preferRelativeResize="0"/>
          <p:nvPr/>
        </p:nvPicPr>
        <p:blipFill>
          <a:blip r:embed="rId6"/>
          <a:stretch>
            <a:fillRect/>
          </a:stretch>
        </p:blipFill>
        <p:spPr>
          <a:xfrm>
            <a:off y="4272146" x="4419601"/>
            <a:ext cy="1900052" cx="2971800"/>
          </a:xfrm>
          <a:prstGeom prst="rect">
            <a:avLst/>
          </a:prstGeom>
          <a:noFill/>
          <a:ln>
            <a:noFill/>
          </a:ln>
        </p:spPr>
      </p:pic>
      <p:sp>
        <p:nvSpPr>
          <p:cNvPr id="405" name="Shape 405"/>
          <p:cNvSpPr txBox="1"/>
          <p:nvPr/>
        </p:nvSpPr>
        <p:spPr>
          <a:xfrm>
            <a:off y="1083623" x="7543800"/>
            <a:ext cy="369332" cx="700576"/>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step1</a:t>
            </a:r>
          </a:p>
        </p:txBody>
      </p:sp>
      <p:sp>
        <p:nvSpPr>
          <p:cNvPr id="406" name="Shape 406"/>
          <p:cNvSpPr txBox="1"/>
          <p:nvPr/>
        </p:nvSpPr>
        <p:spPr>
          <a:xfrm>
            <a:off y="2149824" x="7543800"/>
            <a:ext cy="369332" cx="700576"/>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step2</a:t>
            </a:r>
          </a:p>
        </p:txBody>
      </p:sp>
      <p:sp>
        <p:nvSpPr>
          <p:cNvPr id="407" name="Shape 407"/>
          <p:cNvSpPr txBox="1"/>
          <p:nvPr/>
        </p:nvSpPr>
        <p:spPr>
          <a:xfrm>
            <a:off y="3361108" x="7620000"/>
            <a:ext cy="369332" cx="700576"/>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step3</a:t>
            </a:r>
          </a:p>
        </p:txBody>
      </p:sp>
      <p:sp>
        <p:nvSpPr>
          <p:cNvPr id="408" name="Shape 408"/>
          <p:cNvSpPr txBox="1"/>
          <p:nvPr/>
        </p:nvSpPr>
        <p:spPr>
          <a:xfrm>
            <a:off y="4572000" x="7620000"/>
            <a:ext cy="369332" cx="700576"/>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step4</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High Level Topics of Discussion</a:t>
            </a:r>
          </a:p>
        </p:txBody>
      </p:sp>
      <p:sp>
        <p:nvSpPr>
          <p:cNvPr id="91" name="Shape 91"/>
          <p:cNvSpPr txBox="1"/>
          <p:nvPr>
            <p:ph idx="1" type="body"/>
          </p:nvPr>
        </p:nvSpPr>
        <p:spPr>
          <a:xfrm>
            <a:off y="1571625" x="457199"/>
            <a:ext cy="4526100" cx="8229600"/>
          </a:xfrm>
          <a:prstGeom prst="rect">
            <a:avLst/>
          </a:prstGeom>
          <a:noFill/>
          <a:ln>
            <a:noFill/>
          </a:ln>
        </p:spPr>
        <p:txBody>
          <a:bodyPr bIns="45700" rIns="91425" lIns="91425" tIns="45700" anchor="t" anchorCtr="0">
            <a:noAutofit/>
          </a:bodyPr>
          <a:lstStyle/>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INPLANS: who, what, where, when</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Basic Definitions:   Telephony and Networks</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Sub Systems of INPLANS</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Physical System Structure, Mainframe locations</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General Architecture of Software</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Mainframe Facilities</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Where JCL and documentation is located</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Details outside of INPLAN but necessary for support</a:t>
            </a:r>
          </a:p>
          <a:p>
            <a:pPr algn="l" rtl="0" lvl="1" marR="0" indent="-285750" marL="742950">
              <a:spcBef>
                <a:spcPts val="320"/>
              </a:spcBef>
              <a:buClr>
                <a:schemeClr val="dk1"/>
              </a:buClr>
              <a:buSzPct val="59375"/>
              <a:buFont typeface="Arial"/>
              <a:buChar char="●"/>
            </a:pPr>
            <a:r>
              <a:rPr strike="noStrike" u="none" b="0" cap="none" baseline="0" sz="1600" lang="en-US" i="0">
                <a:solidFill>
                  <a:schemeClr val="dk1"/>
                </a:solidFill>
                <a:latin typeface="Calibri"/>
                <a:ea typeface="Calibri"/>
                <a:cs typeface="Calibri"/>
                <a:sym typeface="Calibri"/>
              </a:rPr>
              <a:t>ChangeMan and AOTS</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MOTS</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EDW</a:t>
            </a:r>
          </a:p>
          <a:p>
            <a:pPr algn="l" rtl="0" lvl="0" marR="0" indent="-342900" marL="342900">
              <a:spcBef>
                <a:spcPts val="400"/>
              </a:spcBef>
              <a:buClr>
                <a:schemeClr val="dk1"/>
              </a:buClr>
              <a:buSzPct val="60000"/>
              <a:buFont typeface="Arial"/>
              <a:buChar char="●"/>
            </a:pPr>
            <a:r>
              <a:rPr strike="noStrike" u="none" b="0" cap="none" baseline="0" sz="2000" lang="en-US" i="0">
                <a:solidFill>
                  <a:schemeClr val="dk1"/>
                </a:solidFill>
                <a:latin typeface="Calibri"/>
                <a:ea typeface="Calibri"/>
                <a:cs typeface="Calibri"/>
                <a:sym typeface="Calibri"/>
              </a:rPr>
              <a:t>Projects for enhancing INPLANS</a:t>
            </a:r>
          </a:p>
          <a:p>
            <a:pPr algn="l" rtl="0" lvl="0" marR="0" indent="-222250" marL="34290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y="0" x="0"/>
          <a:ext cy="0" cx="0"/>
          <a:chOff y="0" x="0"/>
          <a:chExt cy="0" cx="0"/>
        </a:xfrm>
      </p:grpSpPr>
      <p:sp>
        <p:nvSpPr>
          <p:cNvPr id="413" name="Shape 41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DFG HI-CAP FORECAST</a:t>
            </a:r>
          </a:p>
        </p:txBody>
      </p:sp>
      <p:sp>
        <p:nvSpPr>
          <p:cNvPr id="414" name="Shape 414"/>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70370"/>
              <a:buFont typeface="Arial"/>
              <a:buChar char="●"/>
            </a:pPr>
            <a:r>
              <a:rPr strike="noStrike" u="none" b="0" cap="none" baseline="0" sz="2700" lang="en-US" i="0">
                <a:solidFill>
                  <a:schemeClr val="dk1"/>
                </a:solidFill>
                <a:latin typeface="Calibri"/>
                <a:ea typeface="Calibri"/>
                <a:cs typeface="Calibri"/>
                <a:sym typeface="Calibri"/>
              </a:rPr>
              <a:t>Prologue:  Creating forecast data using input from the ‘TRENDER’ jobs is a BAU function done by DFG.   The forecast is computed by DFG using past history data and is made available every month by the WA3* series jobs</a:t>
            </a:r>
          </a:p>
          <a:p>
            <a:pPr algn="l" rtl="0" lvl="0" marR="0" indent="-342900" marL="342900">
              <a:spcBef>
                <a:spcPts val="640"/>
              </a:spcBef>
              <a:buClr>
                <a:schemeClr val="dk1"/>
              </a:buClr>
              <a:buSzPct val="70370"/>
              <a:buFont typeface="Arial"/>
              <a:buChar char="●"/>
            </a:pPr>
            <a:r>
              <a:rPr strike="noStrike" u="none" b="0" cap="none" baseline="0" sz="2700" lang="en-US" i="0">
                <a:solidFill>
                  <a:schemeClr val="dk1"/>
                </a:solidFill>
                <a:latin typeface="Calibri"/>
                <a:ea typeface="Calibri"/>
                <a:cs typeface="Calibri"/>
                <a:sym typeface="Calibri"/>
              </a:rPr>
              <a:t>On a bi-annual basis, the BAU process is purposely interrupted to account for ‘current’ Marketing Intelligence data’  such as new construction, damage to facilities, etc.    The HI CAP forecast is an On-Demand job that factors current state marketing intelligence data.   It updates the forecast based on “current” network data.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y="0" x="0"/>
          <a:ext cy="0" cx="0"/>
          <a:chOff y="0" x="0"/>
          <a:chExt cy="0" cx="0"/>
        </a:xfrm>
      </p:grpSpPr>
      <p:sp>
        <p:nvSpPr>
          <p:cNvPr id="419" name="Shape 419"/>
          <p:cNvSpPr txBox="1"/>
          <p:nvPr>
            <p:ph type="title"/>
          </p:nvPr>
        </p:nvSpPr>
        <p:spPr>
          <a:xfrm>
            <a:off y="273050" x="457200"/>
            <a:ext cy="946150" cx="2971799"/>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1800" lang="en-US" i="0">
                <a:solidFill>
                  <a:schemeClr val="dk1"/>
                </a:solidFill>
                <a:latin typeface="Calibri"/>
                <a:ea typeface="Calibri"/>
                <a:cs typeface="Calibri"/>
                <a:sym typeface="Calibri"/>
              </a:rPr>
              <a:t>HI-CAP Processing Overview</a:t>
            </a:r>
            <a:r>
              <a:rPr strike="noStrike" u="none" b="1" cap="none" baseline="0" sz="1800" lang="en-US" i="1">
                <a:solidFill>
                  <a:schemeClr val="dk1"/>
                </a:solidFill>
                <a:latin typeface="Calibri"/>
                <a:ea typeface="Calibri"/>
                <a:cs typeface="Calibri"/>
                <a:sym typeface="Calibri"/>
              </a:rPr>
              <a:t>Scenario:  Client requests HI-CAP forecast</a:t>
            </a:r>
          </a:p>
        </p:txBody>
      </p:sp>
      <p:sp>
        <p:nvSpPr>
          <p:cNvPr id="420" name="Shape 420"/>
          <p:cNvSpPr txBox="1"/>
          <p:nvPr>
            <p:ph idx="1" type="body"/>
          </p:nvPr>
        </p:nvSpPr>
        <p:spPr>
          <a:xfrm>
            <a:off y="1295400" x="457200"/>
            <a:ext cy="5181600"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1. DFG jobs are suspended upon announcement of the HI-CAP request </a:t>
            </a:r>
            <a:r>
              <a:rPr strike="noStrike" u="none" b="0" cap="none" baseline="0" sz="1300" lang="en-US" i="0">
                <a:solidFill>
                  <a:srgbClr val="FF0000"/>
                </a:solidFill>
                <a:latin typeface="Calibri"/>
                <a:ea typeface="Calibri"/>
                <a:cs typeface="Calibri"/>
                <a:sym typeface="Calibri"/>
              </a:rPr>
              <a:t>(??)</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2. Users download the specific WA3* files they need.   These files are read into Excel and the forecast values/numbers are manually updated.  </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3. When update files are ready, Users use a documented process for HICAP (see shared drive HICAP upload programs) to upload their local files to the mainframe.   Users are emailed a MS DOS batch file which they run on their local machines that will automate the transmission of their files.</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4.  Users run DFGUPVAL which validates their updates  and DFGUPLOD is run if all records are validated and error free</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5.   WFMSRLDX job runs automatically</a:t>
            </a:r>
            <a:r>
              <a:rPr strike="noStrike" u="none" b="0" cap="none" baseline="0" sz="1300" lang="en-US" i="0">
                <a:solidFill>
                  <a:srgbClr val="FF0000"/>
                </a:solidFill>
                <a:latin typeface="Calibri"/>
                <a:ea typeface="Calibri"/>
                <a:cs typeface="Calibri"/>
                <a:sym typeface="Calibri"/>
              </a:rPr>
              <a:t>(??)</a:t>
            </a:r>
            <a:r>
              <a:rPr strike="noStrike" u="none" b="0" cap="none" baseline="0" sz="1300" lang="en-US" i="0">
                <a:solidFill>
                  <a:schemeClr val="dk1"/>
                </a:solidFill>
                <a:latin typeface="Calibri"/>
                <a:ea typeface="Calibri"/>
                <a:cs typeface="Calibri"/>
                <a:sym typeface="Calibri"/>
              </a:rPr>
              <a:t> which creates 2 forecasts.  Current DFG Forecast and the HI-CAP</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6.  Client Carol Spivey requests CCI to ‘Run the Error Reports’.   CCI submits WANDM345 job.</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7.  If there are errors, cycle repeats (step 2-6) until no errors.</a:t>
            </a: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8.   DFG job suspension lifted.</a:t>
            </a:r>
          </a:p>
        </p:txBody>
      </p:sp>
      <p:pic>
        <p:nvPicPr>
          <p:cNvPr id="421" name="Shape 421"/>
          <p:cNvPicPr preferRelativeResize="0"/>
          <p:nvPr/>
        </p:nvPicPr>
        <p:blipFill>
          <a:blip r:embed="rId3"/>
          <a:stretch>
            <a:fillRect/>
          </a:stretch>
        </p:blipFill>
        <p:spPr>
          <a:xfrm>
            <a:off y="1066800" x="5221564"/>
            <a:ext cy="1949946" cx="3312834"/>
          </a:xfrm>
          <a:prstGeom prst="rect">
            <a:avLst/>
          </a:prstGeom>
          <a:noFill/>
          <a:ln>
            <a:noFill/>
          </a:ln>
        </p:spPr>
      </p:pic>
      <p:pic>
        <p:nvPicPr>
          <p:cNvPr id="422" name="Shape 422"/>
          <p:cNvPicPr preferRelativeResize="0"/>
          <p:nvPr/>
        </p:nvPicPr>
        <p:blipFill>
          <a:blip r:embed="rId4"/>
          <a:stretch>
            <a:fillRect/>
          </a:stretch>
        </p:blipFill>
        <p:spPr>
          <a:xfrm>
            <a:off y="4191000" x="3867396"/>
            <a:ext cy="2209799" cx="4667002"/>
          </a:xfrm>
          <a:prstGeom prst="rect">
            <a:avLst/>
          </a:prstGeom>
          <a:noFill/>
          <a:ln>
            <a:noFill/>
          </a:ln>
        </p:spPr>
      </p:pic>
      <p:sp>
        <p:nvSpPr>
          <p:cNvPr id="423" name="Shape 423"/>
          <p:cNvSpPr txBox="1"/>
          <p:nvPr/>
        </p:nvSpPr>
        <p:spPr>
          <a:xfrm>
            <a:off y="685800" x="4038600"/>
            <a:ext cy="369332" cx="1765227"/>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DFG Upload Jobs</a:t>
            </a:r>
          </a:p>
        </p:txBody>
      </p:sp>
      <p:sp>
        <p:nvSpPr>
          <p:cNvPr id="424" name="Shape 424"/>
          <p:cNvSpPr txBox="1"/>
          <p:nvPr/>
        </p:nvSpPr>
        <p:spPr>
          <a:xfrm>
            <a:off y="3670257" x="4177144"/>
            <a:ext cy="369332" cx="1858457"/>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800" lang="en-US" i="0">
                <a:solidFill>
                  <a:schemeClr val="dk1"/>
                </a:solidFill>
                <a:latin typeface="Calibri"/>
                <a:ea typeface="Calibri"/>
                <a:cs typeface="Calibri"/>
                <a:sym typeface="Calibri"/>
              </a:rPr>
              <a:t>Error Reports Job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y="0" x="0"/>
          <a:ext cy="0" cx="0"/>
          <a:chOff y="0" x="0"/>
          <a:chExt cy="0" cx="0"/>
        </a:xfrm>
      </p:grpSpPr>
      <p:sp>
        <p:nvSpPr>
          <p:cNvPr id="429" name="Shape 429"/>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WA340 notes</a:t>
            </a:r>
          </a:p>
        </p:txBody>
      </p:sp>
      <p:sp>
        <p:nvSpPr>
          <p:cNvPr id="430" name="Shape 430"/>
          <p:cNvSpPr txBox="1"/>
          <p:nvPr>
            <p:ph idx="1" type="body"/>
          </p:nvPr>
        </p:nvSpPr>
        <p:spPr>
          <a:xfrm>
            <a:off y="5029200" x="457200"/>
            <a:ext cy="1096962"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76000"/>
              <a:buFont typeface="Arial"/>
              <a:buChar char="●"/>
            </a:pPr>
            <a:r>
              <a:rPr strike="noStrike" u="none" b="0" cap="none" baseline="0" sz="2500" lang="en-US" i="0">
                <a:solidFill>
                  <a:schemeClr val="dk1"/>
                </a:solidFill>
                <a:latin typeface="Calibri"/>
                <a:ea typeface="Calibri"/>
                <a:cs typeface="Calibri"/>
                <a:sym typeface="Calibri"/>
              </a:rPr>
              <a:t>HICAP </a:t>
            </a:r>
          </a:p>
          <a:p>
            <a:pPr algn="l" rtl="0" lvl="0" marR="0" indent="-342900" marL="342900">
              <a:spcBef>
                <a:spcPts val="640"/>
              </a:spcBef>
              <a:buClr>
                <a:schemeClr val="dk1"/>
              </a:buClr>
              <a:buSzPct val="76000"/>
              <a:buFont typeface="Arial"/>
              <a:buChar char="●"/>
            </a:pPr>
            <a:r>
              <a:rPr strike="noStrike" u="none" b="0" cap="none" baseline="0" sz="2500" lang="en-US" i="0">
                <a:solidFill>
                  <a:schemeClr val="dk1"/>
                </a:solidFill>
                <a:latin typeface="Calibri"/>
                <a:ea typeface="Calibri"/>
                <a:cs typeface="Calibri"/>
                <a:sym typeface="Calibri"/>
              </a:rPr>
              <a:t>AZ  - terminology A to Z.   CLLI code </a:t>
            </a:r>
            <a:r>
              <a:rPr strike="noStrike" u="none" b="1" cap="none" baseline="0" sz="2500" lang="en-US" i="0">
                <a:solidFill>
                  <a:schemeClr val="dk1"/>
                </a:solidFill>
                <a:latin typeface="Calibri"/>
                <a:ea typeface="Calibri"/>
                <a:cs typeface="Calibri"/>
                <a:sym typeface="Calibri"/>
              </a:rPr>
              <a:t>origin</a:t>
            </a:r>
            <a:r>
              <a:rPr strike="noStrike" u="none" b="0" cap="none" baseline="0" sz="2500" lang="en-US" i="0">
                <a:solidFill>
                  <a:schemeClr val="dk1"/>
                </a:solidFill>
                <a:latin typeface="Calibri"/>
                <a:ea typeface="Calibri"/>
                <a:cs typeface="Calibri"/>
                <a:sym typeface="Calibri"/>
              </a:rPr>
              <a:t> A to CLLI code </a:t>
            </a:r>
            <a:r>
              <a:rPr strike="noStrike" u="none" b="1" cap="none" baseline="0" sz="2500" lang="en-US" i="0">
                <a:solidFill>
                  <a:schemeClr val="dk1"/>
                </a:solidFill>
                <a:latin typeface="Calibri"/>
                <a:ea typeface="Calibri"/>
                <a:cs typeface="Calibri"/>
                <a:sym typeface="Calibri"/>
              </a:rPr>
              <a:t>end</a:t>
            </a:r>
            <a:r>
              <a:rPr strike="noStrike" u="none" b="0" cap="none" baseline="0" sz="2500" lang="en-US" i="0">
                <a:solidFill>
                  <a:schemeClr val="dk1"/>
                </a:solidFill>
                <a:latin typeface="Calibri"/>
                <a:ea typeface="Calibri"/>
                <a:cs typeface="Calibri"/>
                <a:sym typeface="Calibri"/>
              </a:rPr>
              <a:t> Z</a:t>
            </a:r>
          </a:p>
          <a:p>
            <a:pPr algn="l" rtl="0" lvl="0" marR="0" indent="-222250" marL="34290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pic>
        <p:nvPicPr>
          <p:cNvPr id="431" name="Shape 431"/>
          <p:cNvPicPr preferRelativeResize="0"/>
          <p:nvPr/>
        </p:nvPicPr>
        <p:blipFill>
          <a:blip r:embed="rId3"/>
          <a:stretch>
            <a:fillRect/>
          </a:stretch>
        </p:blipFill>
        <p:spPr>
          <a:xfrm>
            <a:off y="1371600" x="609600"/>
            <a:ext cy="3200399" cx="73152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5" name="Shape 435"/>
        <p:cNvGrpSpPr/>
        <p:nvPr/>
      </p:nvGrpSpPr>
      <p:grpSpPr>
        <a:xfrm>
          <a:off y="0" x="0"/>
          <a:ext cy="0" cx="0"/>
          <a:chOff y="0" x="0"/>
          <a:chExt cy="0" cx="0"/>
        </a:xfrm>
      </p:grpSpPr>
      <p:sp>
        <p:nvSpPr>
          <p:cNvPr id="436" name="Shape 436"/>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PVI (Planning view of inventory)</a:t>
            </a:r>
          </a:p>
        </p:txBody>
      </p:sp>
      <p:sp>
        <p:nvSpPr>
          <p:cNvPr id="437" name="Shape 437"/>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PVI overview, PVI jobs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y="0" x="0"/>
          <a:ext cy="0" cx="0"/>
          <a:chOff y="0" x="0"/>
          <a:chExt cy="0" cx="0"/>
        </a:xfrm>
      </p:grpSpPr>
      <p:sp>
        <p:nvSpPr>
          <p:cNvPr id="442" name="Shape 44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Inventory Overview</a:t>
            </a:r>
          </a:p>
        </p:txBody>
      </p:sp>
      <p:sp>
        <p:nvSpPr>
          <p:cNvPr id="443" name="Shape 443"/>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PVI consists of anything countable or measurable in the network that is of interest to the Planning function. Most of the data associated with the Planning process involves either counts of total, spare, and assigned quantities of equipment and facilities at various locations in the network, or capacity and usage measurements for traffic network elements.  The locations can range from a separate Distribution Area to an entire company. The equipment and facilities to be counted or measured can range from a single piece of cable to a broad classification of items such as all cable and fiber without regard to gauge or type.  They can be loop, central office, or interoffice equipment or facilities.</a:t>
            </a:r>
          </a:p>
          <a:p>
            <a:pPr algn="l" rtl="0" lvl="0" marR="0" indent="0" marL="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PVI enables you to maintain the appropriate level of inventory data required to support  the  Planning process in an integrated fashion with minimal redundancy.</a:t>
            </a:r>
          </a:p>
          <a:p>
            <a:pPr algn="l" rtl="0" lvl="0" marR="0" indent="0" marL="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a:p>
            <a:pPr algn="l" rtl="0" lvl="0" marR="0" indent="-342900" marL="342900">
              <a:spcBef>
                <a:spcPts val="640"/>
              </a:spcBef>
              <a:buClr>
                <a:schemeClr val="dk1"/>
              </a:buClr>
              <a:buSzPct val="126666"/>
              <a:buFont typeface="Arial"/>
              <a:buChar char="●"/>
            </a:pPr>
            <a:r>
              <a:rPr strike="noStrike" u="none" b="0" cap="none" baseline="0" sz="1500" lang="en-US" i="0">
                <a:solidFill>
                  <a:schemeClr val="dk1"/>
                </a:solidFill>
                <a:latin typeface="Calibri"/>
                <a:ea typeface="Calibri"/>
                <a:cs typeface="Calibri"/>
                <a:sym typeface="Calibri"/>
              </a:rPr>
              <a:t>The following three categories of Inventory data can be maintained in PVI:</a:t>
            </a:r>
          </a:p>
          <a:p>
            <a:pPr algn="l" rtl="0" lvl="1" marR="0" indent="-285750" marL="742950">
              <a:spcBef>
                <a:spcPts val="560"/>
              </a:spcBef>
              <a:buClr>
                <a:schemeClr val="dk1"/>
              </a:buClr>
              <a:buSzPct val="121428"/>
              <a:buFont typeface="Arial"/>
              <a:buChar char="●"/>
            </a:pPr>
            <a:r>
              <a:rPr strike="noStrike" u="none" b="0" cap="none" baseline="0" sz="1350" lang="en-US" i="0">
                <a:solidFill>
                  <a:schemeClr val="dk1"/>
                </a:solidFill>
                <a:latin typeface="Calibri"/>
                <a:ea typeface="Calibri"/>
                <a:cs typeface="Calibri"/>
                <a:sym typeface="Calibri"/>
              </a:rPr>
              <a:t>Network Element Items—the individual switches, access lines, trunks, trunk groups, and processors used to provide service</a:t>
            </a:r>
          </a:p>
          <a:p>
            <a:pPr algn="l" rtl="0" lvl="1" marR="0" indent="-285750" marL="742950">
              <a:spcBef>
                <a:spcPts val="560"/>
              </a:spcBef>
              <a:buClr>
                <a:schemeClr val="dk1"/>
              </a:buClr>
              <a:buSzPct val="121428"/>
              <a:buFont typeface="Arial"/>
              <a:buChar char="●"/>
            </a:pPr>
            <a:r>
              <a:rPr strike="noStrike" u="none" b="0" cap="none" baseline="0" sz="1350" lang="en-US" i="0">
                <a:solidFill>
                  <a:schemeClr val="dk1"/>
                </a:solidFill>
                <a:latin typeface="Calibri"/>
                <a:ea typeface="Calibri"/>
                <a:cs typeface="Calibri"/>
                <a:sym typeface="Calibri"/>
              </a:rPr>
              <a:t>Network Element Groups—groupings of Network Element items that are monitored as a single entity (for example, all trunks terminating on a switch or all access lines belonging to a particular customer)</a:t>
            </a:r>
          </a:p>
          <a:p>
            <a:pPr algn="l" rtl="0" lvl="1" marR="0" indent="-285750" marL="742950">
              <a:spcBef>
                <a:spcPts val="560"/>
              </a:spcBef>
              <a:buClr>
                <a:schemeClr val="dk1"/>
              </a:buClr>
              <a:buSzPct val="121428"/>
              <a:buFont typeface="Arial"/>
              <a:buChar char="●"/>
            </a:pPr>
            <a:r>
              <a:rPr strike="noStrike" u="none" b="0" cap="none" baseline="0" sz="1350" lang="en-US" i="0">
                <a:solidFill>
                  <a:schemeClr val="dk1"/>
                </a:solidFill>
                <a:latin typeface="Calibri"/>
                <a:ea typeface="Calibri"/>
                <a:cs typeface="Calibri"/>
                <a:sym typeface="Calibri"/>
              </a:rPr>
              <a:t>Aggregated Inventory Items—“aggregations” of detailed Network Element items so that summary counts of total, spare, and assigned quantities can be identified.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y="0" x="0"/>
          <a:ext cy="0" cx="0"/>
          <a:chOff y="0" x="0"/>
          <a:chExt cy="0" cx="0"/>
        </a:xfrm>
      </p:grpSpPr>
      <p:sp>
        <p:nvSpPr>
          <p:cNvPr id="448" name="Shape 448"/>
          <p:cNvSpPr txBox="1"/>
          <p:nvPr>
            <p:ph type="title"/>
          </p:nvPr>
        </p:nvSpPr>
        <p:spPr>
          <a:xfrm>
            <a:off y="273050" x="457200"/>
            <a:ext cy="488949" cx="3008313"/>
          </a:xfrm>
          <a:prstGeom prst="rect">
            <a:avLst/>
          </a:prstGeom>
          <a:noFill/>
          <a:ln>
            <a:noFill/>
          </a:ln>
        </p:spPr>
        <p:txBody>
          <a:bodyPr bIns="45700" rIns="91425" lIns="91425" tIns="45700" anchor="b" anchorCtr="0">
            <a:noAutofit/>
          </a:bodyPr>
          <a:lstStyle/>
          <a:p>
            <a:pPr algn="ctr"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PVI jobs</a:t>
            </a:r>
          </a:p>
        </p:txBody>
      </p:sp>
      <p:sp>
        <p:nvSpPr>
          <p:cNvPr id="449" name="Shape 449"/>
          <p:cNvSpPr txBox="1"/>
          <p:nvPr>
            <p:ph idx="1" type="body"/>
          </p:nvPr>
        </p:nvSpPr>
        <p:spPr>
          <a:xfrm>
            <a:off y="914400" x="457200"/>
            <a:ext cy="5211763"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PVI jobs begin with WPN*</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INPLANS PVI maintains inventory of telephone switches.    It is a collection of Telephone Switches around the world.   Devices connected to the telephone data and voice network.   Voice lines are not in INPLANS, just Switches and Network Devices that connect Switches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PVI contains additional information stored for Telephone Switches like capacity, i.e., how many circuits can this switch handle and how many circuits are in use</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Unlike DFG Trender, No forecasting or Trender for PVI</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PVI primary function is keeping data refreshed every month</a:t>
            </a:r>
          </a:p>
        </p:txBody>
      </p:sp>
      <p:pic>
        <p:nvPicPr>
          <p:cNvPr id="450" name="Shape 450"/>
          <p:cNvPicPr preferRelativeResize="0"/>
          <p:nvPr/>
        </p:nvPicPr>
        <p:blipFill>
          <a:blip r:embed="rId3"/>
          <a:stretch>
            <a:fillRect/>
          </a:stretch>
        </p:blipFill>
        <p:spPr>
          <a:xfrm>
            <a:off y="457200" x="4191000"/>
            <a:ext cy="2464129" cx="43434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y="0" x="0"/>
          <a:ext cy="0" cx="0"/>
          <a:chOff y="0" x="0"/>
          <a:chExt cy="0" cx="0"/>
        </a:xfrm>
      </p:grpSpPr>
      <p:sp>
        <p:nvSpPr>
          <p:cNvPr id="455" name="Shape 455"/>
          <p:cNvSpPr txBox="1"/>
          <p:nvPr>
            <p:ph type="title"/>
          </p:nvPr>
        </p:nvSpPr>
        <p:spPr>
          <a:xfrm>
            <a:off y="273050" x="457200"/>
            <a:ext cy="488949"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WC6 Series Jobs</a:t>
            </a:r>
          </a:p>
        </p:txBody>
      </p:sp>
      <p:sp>
        <p:nvSpPr>
          <p:cNvPr id="456" name="Shape 456"/>
          <p:cNvSpPr txBox="1"/>
          <p:nvPr>
            <p:ph idx="1" type="body"/>
          </p:nvPr>
        </p:nvSpPr>
        <p:spPr>
          <a:xfrm>
            <a:off y="762000" x="457200"/>
            <a:ext cy="5333999"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WC601A1C runs WA60111a which removes duplicate CLLIs.  This is run as COBOL program instead of simple SYNCSORT merge because of border situation cases.  Where CLLI exists in 2 bordering states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National Local – is everything not owned by SBC.   In other words anything from DC1A</a:t>
            </a:r>
          </a:p>
          <a:p>
            <a:pPr algn="l" rtl="0" lvl="0" marR="0" indent="-254000" marL="34290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457" name="Shape 457"/>
          <p:cNvPicPr preferRelativeResize="0"/>
          <p:nvPr/>
        </p:nvPicPr>
        <p:blipFill>
          <a:blip r:embed="rId3"/>
          <a:stretch>
            <a:fillRect/>
          </a:stretch>
        </p:blipFill>
        <p:spPr>
          <a:xfrm>
            <a:off y="660068" x="3768437"/>
            <a:ext cy="4140531" cx="4689762"/>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y="0" x="0"/>
          <a:ext cy="0" cx="0"/>
          <a:chOff y="0" x="0"/>
          <a:chExt cy="0" cx="0"/>
        </a:xfrm>
      </p:grpSpPr>
      <p:sp>
        <p:nvSpPr>
          <p:cNvPr id="462" name="Shape 462"/>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WC415 series of jobs</a:t>
            </a:r>
          </a:p>
        </p:txBody>
      </p:sp>
      <p:sp>
        <p:nvSpPr>
          <p:cNvPr id="463" name="Shape 463"/>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WC415* jobs extract PVI and LOC data, transforms it and loads for consumption by EDW</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y="0" x="0"/>
          <a:ext cy="0" cx="0"/>
          <a:chOff y="0" x="0"/>
          <a:chExt cy="0" cx="0"/>
        </a:xfrm>
      </p:grpSpPr>
      <p:sp>
        <p:nvSpPr>
          <p:cNvPr id="468" name="Shape 46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WC415 notes</a:t>
            </a:r>
          </a:p>
        </p:txBody>
      </p:sp>
      <p:sp>
        <p:nvSpPr>
          <p:cNvPr id="469" name="Shape 469"/>
          <p:cNvSpPr txBox="1"/>
          <p:nvPr>
            <p:ph idx="1" type="body"/>
          </p:nvPr>
        </p:nvSpPr>
        <p:spPr>
          <a:xfrm>
            <a:off y="2971800" x="457200"/>
            <a:ext cy="3154362"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WC415 jobs pushes data to EDW (used to be CDW or centralized DW)</a:t>
            </a:r>
          </a:p>
          <a:p>
            <a:pPr algn="l" rtl="0" lvl="0" marR="0" indent="-342900" marL="34290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 WC415 aggregates input from PVI, LOC and CLDS and creates a CLLI code record with switch information from PVI.     DFG and PVI collection of data is mashed together.</a:t>
            </a:r>
          </a:p>
          <a:p>
            <a:pPr algn="l" rtl="0" lvl="0" marR="0" indent="-342900" marL="34290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A CLLI code by itself cannot be identified as a Telephone Switch.   We can check that it is by looking at PVI tables.     “A telephone switch is not a telephone switch if it does not have valid CLLI code from CLDS and valid switch from PVI”</a:t>
            </a:r>
          </a:p>
          <a:p>
            <a:pPr algn="l" rtl="0" lvl="0" marR="0" indent="-342900" marL="342900">
              <a:spcBef>
                <a:spcPts val="640"/>
              </a:spcBef>
              <a:buClr>
                <a:schemeClr val="dk1"/>
              </a:buClr>
              <a:buSzPct val="95000"/>
              <a:buFont typeface="Arial"/>
              <a:buChar char="●"/>
            </a:pPr>
            <a:r>
              <a:rPr strike="noStrike" u="none" b="0" cap="none" baseline="0" sz="2000" lang="en-US" i="0">
                <a:solidFill>
                  <a:schemeClr val="dk1"/>
                </a:solidFill>
                <a:latin typeface="Calibri"/>
                <a:ea typeface="Calibri"/>
                <a:cs typeface="Calibri"/>
                <a:sym typeface="Calibri"/>
              </a:rPr>
              <a:t>Example devices in the Telephone Network that are not telephone switches are manholes.   These are network elements but they are not telephone switches.  See SWITCH and NSWITCH</a:t>
            </a:r>
          </a:p>
          <a:p>
            <a:pPr algn="l" rtl="0" lvl="0" marR="0" indent="-222250" marL="34290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pic>
        <p:nvPicPr>
          <p:cNvPr id="470" name="Shape 470"/>
          <p:cNvPicPr preferRelativeResize="0"/>
          <p:nvPr/>
        </p:nvPicPr>
        <p:blipFill>
          <a:blip r:embed="rId3"/>
          <a:stretch>
            <a:fillRect/>
          </a:stretch>
        </p:blipFill>
        <p:spPr>
          <a:xfrm>
            <a:off y="1447800" x="838200"/>
            <a:ext cy="1447799" cx="71628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y="0" x="0"/>
          <a:ext cy="0" cx="0"/>
          <a:chOff y="0" x="0"/>
          <a:chExt cy="0" cx="0"/>
        </a:xfrm>
      </p:grpSpPr>
      <p:sp>
        <p:nvSpPr>
          <p:cNvPr id="475" name="Shape 475"/>
          <p:cNvSpPr txBox="1"/>
          <p:nvPr>
            <p:ph type="title"/>
          </p:nvPr>
        </p:nvSpPr>
        <p:spPr>
          <a:xfrm>
            <a:off y="273050" x="457200"/>
            <a:ext cy="488949"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WC415  Job Flow</a:t>
            </a:r>
          </a:p>
        </p:txBody>
      </p:sp>
      <p:sp>
        <p:nvSpPr>
          <p:cNvPr id="476" name="Shape 476"/>
          <p:cNvSpPr txBox="1"/>
          <p:nvPr>
            <p:ph idx="1" type="body"/>
          </p:nvPr>
        </p:nvSpPr>
        <p:spPr>
          <a:xfrm>
            <a:off y="762000" x="457200"/>
            <a:ext cy="5333999" cx="3008313"/>
          </a:xfrm>
          <a:prstGeom prst="rect">
            <a:avLst/>
          </a:prstGeom>
          <a:noFill/>
          <a:ln>
            <a:noFill/>
          </a:ln>
        </p:spPr>
        <p:txBody>
          <a:bodyPr bIns="45700" rIns="91425" lIns="91425" tIns="45700" anchor="t" anchorCtr="0">
            <a:noAutofit/>
          </a:bodyPr>
          <a:lstStyle/>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See INPLNC.JCL(WC415A1X)</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 WC415 aggregates input from PVI, LOC and CLDS and creates a CLLI code record with switch information from PVI</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WC415A1C calls a simple file matching program that matches on sorted keys</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A collection is created for switches with associated data and non-switches with associated data</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After switch and non-switch file is created, a third file is produced which is a combination of Switch, Non-Switch files.  This reformats the combination file.</a:t>
            </a: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NOTE:  WC415 produces 3 essential files.</a:t>
            </a:r>
          </a:p>
        </p:txBody>
      </p:sp>
      <p:pic>
        <p:nvPicPr>
          <p:cNvPr id="477" name="Shape 477"/>
          <p:cNvPicPr preferRelativeResize="0"/>
          <p:nvPr/>
        </p:nvPicPr>
        <p:blipFill>
          <a:blip r:embed="rId3"/>
          <a:stretch>
            <a:fillRect/>
          </a:stretch>
        </p:blipFill>
        <p:spPr>
          <a:xfrm>
            <a:off y="609600" x="3767446"/>
            <a:ext cy="1462643" cx="4659580"/>
          </a:xfrm>
          <a:prstGeom prst="rect">
            <a:avLst/>
          </a:prstGeom>
          <a:noFill/>
          <a:ln>
            <a:noFill/>
          </a:ln>
        </p:spPr>
      </p:pic>
      <p:pic>
        <p:nvPicPr>
          <p:cNvPr id="478" name="Shape 478"/>
          <p:cNvPicPr preferRelativeResize="0"/>
          <p:nvPr/>
        </p:nvPicPr>
        <p:blipFill>
          <a:blip r:embed="rId4"/>
          <a:stretch>
            <a:fillRect/>
          </a:stretch>
        </p:blipFill>
        <p:spPr>
          <a:xfrm>
            <a:off y="3733800" x="3973532"/>
            <a:ext cy="2133600" cx="4247407"/>
          </a:xfrm>
          <a:prstGeom prst="rect">
            <a:avLst/>
          </a:prstGeom>
          <a:noFill/>
          <a:ln>
            <a:noFill/>
          </a:ln>
        </p:spPr>
      </p:pic>
      <p:pic>
        <p:nvPicPr>
          <p:cNvPr id="479" name="Shape 479"/>
          <p:cNvPicPr preferRelativeResize="0"/>
          <p:nvPr/>
        </p:nvPicPr>
        <p:blipFill>
          <a:blip r:embed="rId5"/>
          <a:stretch>
            <a:fillRect/>
          </a:stretch>
        </p:blipFill>
        <p:spPr>
          <a:xfrm>
            <a:off y="2309750" x="3751612"/>
            <a:ext cy="1199407" cx="467541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Detailed Training Topics</a:t>
            </a:r>
          </a:p>
        </p:txBody>
      </p:sp>
      <p:sp>
        <p:nvSpPr>
          <p:cNvPr id="97" name="Shape 97"/>
          <p:cNvSpPr txBox="1"/>
          <p:nvPr>
            <p:ph idx="1" type="body"/>
          </p:nvPr>
        </p:nvSpPr>
        <p:spPr>
          <a:xfrm>
            <a:off y="1600200" x="457200"/>
            <a:ext cy="4525963" cx="4038599"/>
          </a:xfrm>
          <a:prstGeom prst="rect">
            <a:avLst/>
          </a:prstGeom>
          <a:noFill/>
          <a:ln>
            <a:noFill/>
          </a:ln>
        </p:spPr>
        <p:txBody>
          <a:bodyPr bIns="45700" rIns="91425" lIns="91425" tIns="45700" anchor="t" anchorCtr="0">
            <a:noAutofit/>
          </a:bodyPr>
          <a:lstStyle/>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INPLANS description</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Network Planning &amp; Engineering dept.</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Network entities and CLLI Code definitions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INPLANS sub-systems description (PVI and DFG)</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CLDS description and usage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INPLANS installation sites and usage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Telcordia software vs. Locally Developed software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Use of QMF for Windows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3270 emulation</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PDF</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SSO</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MOTS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EDW Metadata</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PHONE website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DB2 Help email address and usage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CHGMAN</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Technical resources available (DB2 help, Changeman_MVS, Sheronda)</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RACF security</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EPAS role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ESP scheduler</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Obsolete INPLANS subsystems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PGG maintenance - queries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QMF for Windows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QMF on the mainframe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INPLANS shared drive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AOTS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CMNTOOLS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IDTF purpose and usage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NDM command</a:t>
            </a:r>
          </a:p>
          <a:p>
            <a:pPr algn="l" rtl="0" lvl="0" marR="0" indent="-23495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23495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p:txBody>
      </p:sp>
      <p:sp>
        <p:nvSpPr>
          <p:cNvPr id="98" name="Shape 98"/>
          <p:cNvSpPr txBox="1"/>
          <p:nvPr>
            <p:ph idx="2" type="body"/>
          </p:nvPr>
        </p:nvSpPr>
        <p:spPr>
          <a:xfrm>
            <a:off y="1600200" x="4648200"/>
            <a:ext cy="4525963" cx="4038599"/>
          </a:xfrm>
          <a:prstGeom prst="rect">
            <a:avLst/>
          </a:prstGeom>
          <a:noFill/>
          <a:ln>
            <a:noFill/>
          </a:ln>
        </p:spPr>
        <p:txBody>
          <a:bodyPr bIns="45700" rIns="91425" lIns="91425" tIns="45700" anchor="t" anchorCtr="0">
            <a:noAutofit/>
          </a:bodyPr>
          <a:lstStyle/>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SDSF</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Lat/Lng updates (WA314NDM)</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HICAP NDM with trigger (WA345NDM)</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Enhancement history: DB2 v10</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SDC for SE</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DFG for South</a:t>
            </a:r>
          </a:p>
          <a:p>
            <a:pPr algn="l" rtl="0" lvl="0" marR="0" indent="-23495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DFG overview –  WFM* and WA3* job series (load, trend, extract or report)</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WAD5 table spaces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PVI overview –  WPN job series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WAD1 table spaces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DFG HICAP forecast (don’t load until finished)</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DOS batch for HICAP forecasts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Processing flow: Feeder systems to EDW tables</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Extract jobs - WC415A1X (for DBC5 and DA1G) and WC415A1A (for DBC7)</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Merge jobs - WC6* series of jobs (to merge 3 DB2 region’s(DBC5, DBC7, and DC1A)data together)</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      Send files to EDW - WC415NDM to send extracted files to the EDW using NDM</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BAE annual updates (first quarter)</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Creating a GDG with a command or JCL</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FileAid</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SCM Inventory</a:t>
            </a:r>
          </a:p>
          <a:p>
            <a:pPr algn="l" rtl="0" lvl="0" marR="0" indent="-342900" marL="342900">
              <a:spcBef>
                <a:spcPts val="560"/>
              </a:spcBef>
              <a:buClr>
                <a:schemeClr val="dk1"/>
              </a:buClr>
              <a:buSzPct val="188888"/>
              <a:buFont typeface="Arial"/>
              <a:buChar char="●"/>
            </a:pPr>
            <a:r>
              <a:rPr strike="noStrike" u="none" b="0" cap="none" baseline="0" sz="900" lang="en-US" i="0">
                <a:solidFill>
                  <a:schemeClr val="dk1"/>
                </a:solidFill>
                <a:latin typeface="Calibri"/>
                <a:ea typeface="Calibri"/>
                <a:cs typeface="Calibri"/>
                <a:sym typeface="Calibri"/>
              </a:rPr>
              <a:t>Xpediter</a:t>
            </a:r>
          </a:p>
          <a:p>
            <a:pPr algn="l" rtl="0" lvl="0" marR="0" indent="-23495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y="0" x="0"/>
          <a:ext cy="0" cx="0"/>
          <a:chOff y="0" x="0"/>
          <a:chExt cy="0" cx="0"/>
        </a:xfrm>
      </p:grpSpPr>
      <p:sp>
        <p:nvSpPr>
          <p:cNvPr id="484" name="Shape 484"/>
          <p:cNvSpPr txBox="1"/>
          <p:nvPr>
            <p:ph type="title"/>
          </p:nvPr>
        </p:nvSpPr>
        <p:spPr>
          <a:xfrm>
            <a:off y="273050" x="457200"/>
            <a:ext cy="488949" cx="3008313"/>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WC415NDM</a:t>
            </a:r>
          </a:p>
        </p:txBody>
      </p:sp>
      <p:sp>
        <p:nvSpPr>
          <p:cNvPr id="485" name="Shape 485"/>
          <p:cNvSpPr txBox="1"/>
          <p:nvPr>
            <p:ph idx="1" type="body"/>
          </p:nvPr>
        </p:nvSpPr>
        <p:spPr>
          <a:xfrm>
            <a:off y="762000" x="457200"/>
            <a:ext cy="5333999"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WC415NDM is the job that finally moves data to the EDW</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Embedded in WC415 job is the name of EDW table that is being loaded.</a:t>
            </a:r>
          </a:p>
          <a:p>
            <a:pPr algn="l" rtl="0" lvl="0" marR="0" indent="-254000" marL="34290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486" name="Shape 486"/>
          <p:cNvPicPr preferRelativeResize="0"/>
          <p:nvPr/>
        </p:nvPicPr>
        <p:blipFill>
          <a:blip r:embed="rId3"/>
          <a:stretch>
            <a:fillRect/>
          </a:stretch>
        </p:blipFill>
        <p:spPr>
          <a:xfrm>
            <a:off y="750620" x="3735778"/>
            <a:ext cy="3516580" cx="464622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y="0" x="0"/>
          <a:ext cy="0" cx="0"/>
          <a:chOff y="0" x="0"/>
          <a:chExt cy="0" cx="0"/>
        </a:xfrm>
      </p:grpSpPr>
      <p:sp>
        <p:nvSpPr>
          <p:cNvPr id="491" name="Shape 491"/>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ON-Demand batch processes</a:t>
            </a:r>
          </a:p>
        </p:txBody>
      </p:sp>
      <p:sp>
        <p:nvSpPr>
          <p:cNvPr id="492" name="Shape 492"/>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1850" lang="en-US" i="0">
                <a:solidFill>
                  <a:srgbClr val="888888"/>
                </a:solidFill>
                <a:latin typeface="Calibri"/>
                <a:ea typeface="Calibri"/>
                <a:cs typeface="Calibri"/>
                <a:sym typeface="Calibri"/>
              </a:rPr>
              <a:t>These are 2 on-demand processes that require the use of NDM batch jobs:</a:t>
            </a:r>
          </a:p>
          <a:p>
            <a:pPr algn="l" rtl="0" lvl="0" marR="0" indent="-342900" marL="342900">
              <a:spcBef>
                <a:spcPts val="400"/>
              </a:spcBef>
              <a:buClr>
                <a:srgbClr val="888888"/>
              </a:buClr>
              <a:buSzPct val="63157"/>
              <a:buFont typeface="Arial"/>
              <a:buChar char="●"/>
            </a:pPr>
            <a:r>
              <a:rPr strike="noStrike" u="none" b="0" cap="none" baseline="0" sz="1850" lang="en-US" i="0">
                <a:solidFill>
                  <a:srgbClr val="888888"/>
                </a:solidFill>
                <a:latin typeface="Calibri"/>
                <a:ea typeface="Calibri"/>
                <a:cs typeface="Calibri"/>
                <a:sym typeface="Calibri"/>
              </a:rPr>
              <a:t>HI-CAP FORECAST</a:t>
            </a:r>
          </a:p>
          <a:p>
            <a:pPr algn="l" rtl="0" lvl="0" marR="0" indent="-342900" marL="342900">
              <a:spcBef>
                <a:spcPts val="400"/>
              </a:spcBef>
              <a:buClr>
                <a:srgbClr val="888888"/>
              </a:buClr>
              <a:buSzPct val="63157"/>
              <a:buFont typeface="Arial"/>
              <a:buChar char="●"/>
            </a:pPr>
            <a:r>
              <a:rPr strike="noStrike" u="none" b="0" cap="none" baseline="0" sz="1850" lang="en-US" i="0">
                <a:solidFill>
                  <a:srgbClr val="888888"/>
                </a:solidFill>
                <a:latin typeface="Calibri"/>
                <a:ea typeface="Calibri"/>
                <a:cs typeface="Calibri"/>
                <a:sym typeface="Calibri"/>
              </a:rPr>
              <a:t>CLLI_ATTR table updates (CLLI record corrections on production DB2 tables)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y="0" x="0"/>
          <a:ext cy="0" cx="0"/>
          <a:chOff y="0" x="0"/>
          <a:chExt cy="0" cx="0"/>
        </a:xfrm>
      </p:grpSpPr>
      <p:sp>
        <p:nvSpPr>
          <p:cNvPr id="497" name="Shape 497"/>
          <p:cNvSpPr/>
          <p:nvPr/>
        </p:nvSpPr>
        <p:spPr>
          <a:xfrm>
            <a:off y="3962400" x="4572000"/>
            <a:ext cy="2087880" cx="3810000"/>
          </a:xfrm>
          <a:prstGeom prst="flowChartInternalStorage">
            <a:avLst/>
          </a:prstGeom>
          <a:solidFill>
            <a:schemeClr val="lt1"/>
          </a:solidFill>
          <a:ln w="25400" cap="flat">
            <a:solidFill>
              <a:schemeClr val="accent6"/>
            </a:solidFill>
            <a:prstDash val="solid"/>
            <a:round/>
            <a:headEnd w="med" len="med" type="none"/>
            <a:tailEnd w="med" len="med" type="none"/>
          </a:ln>
        </p:spPr>
        <p:txBody>
          <a:bodyPr bIns="45700" rIns="91425" lIns="91425" tIns="0" anchor="t" anchorCtr="0">
            <a:noAutofit/>
          </a:bodyPr>
          <a:lstStyle/>
          <a:p>
            <a:pPr algn="l" rtl="0" lvl="0" marR="0" indent="0" marL="0">
              <a:spcBef>
                <a:spcPts val="0"/>
              </a:spcBef>
              <a:buSzPct val="25000"/>
              <a:buNone/>
            </a:pPr>
            <a:r>
              <a:rPr strike="noStrike" u="none" b="1" cap="none" baseline="0" sz="1800" lang="en-US" i="0">
                <a:solidFill>
                  <a:srgbClr val="CDE3FF"/>
                </a:solidFill>
                <a:latin typeface="Calibri"/>
                <a:ea typeface="Calibri"/>
                <a:cs typeface="Calibri"/>
                <a:sym typeface="Calibri"/>
              </a:rPr>
              <a:t>INPLNUU</a:t>
            </a:r>
          </a:p>
        </p:txBody>
      </p:sp>
      <p:sp>
        <p:nvSpPr>
          <p:cNvPr id="498" name="Shape 498"/>
          <p:cNvSpPr/>
          <p:nvPr/>
        </p:nvSpPr>
        <p:spPr>
          <a:xfrm>
            <a:off y="1508759" x="4572000"/>
            <a:ext cy="2072640" cx="3835400"/>
          </a:xfrm>
          <a:prstGeom prst="flowChartInternalStorage">
            <a:avLst/>
          </a:prstGeom>
          <a:solidFill>
            <a:schemeClr val="lt1"/>
          </a:solidFill>
          <a:ln w="25400" cap="flat">
            <a:solidFill>
              <a:schemeClr val="accent6"/>
            </a:solidFill>
            <a:prstDash val="solid"/>
            <a:round/>
            <a:headEnd w="med" len="med" type="none"/>
            <a:tailEnd w="med" len="med" type="none"/>
          </a:ln>
        </p:spPr>
        <p:txBody>
          <a:bodyPr bIns="45700" rIns="91425" lIns="91425" tIns="0" anchor="t" anchorCtr="0">
            <a:noAutofit/>
          </a:bodyPr>
          <a:lstStyle/>
          <a:p>
            <a:pPr algn="l" rtl="0" lvl="0" marR="0" indent="0" marL="0">
              <a:spcBef>
                <a:spcPts val="0"/>
              </a:spcBef>
              <a:buSzPct val="25000"/>
              <a:buNone/>
            </a:pPr>
            <a:r>
              <a:rPr strike="noStrike" u="none" b="1" cap="none" baseline="0" sz="1800" lang="en-US" i="0">
                <a:solidFill>
                  <a:srgbClr val="CDE3FF"/>
                </a:solidFill>
                <a:latin typeface="Calibri"/>
                <a:ea typeface="Calibri"/>
                <a:cs typeface="Calibri"/>
                <a:sym typeface="Calibri"/>
              </a:rPr>
              <a:t>INPLNC / INPLNAP</a:t>
            </a:r>
          </a:p>
        </p:txBody>
      </p:sp>
      <p:sp>
        <p:nvSpPr>
          <p:cNvPr id="499" name="Shape 499"/>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HI-CAP processing summary</a:t>
            </a:r>
          </a:p>
        </p:txBody>
      </p:sp>
      <p:sp>
        <p:nvSpPr>
          <p:cNvPr id="500" name="Shape 500"/>
          <p:cNvSpPr/>
          <p:nvPr/>
        </p:nvSpPr>
        <p:spPr>
          <a:xfrm rot="-5400000">
            <a:off y="2441177" x="3888977"/>
            <a:ext cy="738664" cx="184658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1" cap="none" baseline="0" sz="3600" lang="en-US" i="0">
                <a:solidFill>
                  <a:srgbClr val="F7F5EA"/>
                </a:solidFill>
                <a:latin typeface="Calibri"/>
                <a:ea typeface="Calibri"/>
                <a:cs typeface="Calibri"/>
                <a:sym typeface="Calibri"/>
              </a:rPr>
              <a:t>FC00</a:t>
            </a:r>
          </a:p>
        </p:txBody>
      </p:sp>
      <p:sp>
        <p:nvSpPr>
          <p:cNvPr id="501" name="Shape 501"/>
          <p:cNvSpPr/>
          <p:nvPr/>
        </p:nvSpPr>
        <p:spPr>
          <a:xfrm rot="-5400000">
            <a:off y="4789408" x="4149327"/>
            <a:ext cy="738664" cx="132588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1" cap="none" baseline="0" sz="3600" lang="en-US" i="0">
                <a:solidFill>
                  <a:srgbClr val="F7F5EA"/>
                </a:solidFill>
                <a:latin typeface="Calibri"/>
                <a:ea typeface="Calibri"/>
                <a:cs typeface="Calibri"/>
                <a:sym typeface="Calibri"/>
              </a:rPr>
              <a:t>EC00</a:t>
            </a:r>
          </a:p>
        </p:txBody>
      </p:sp>
      <p:sp>
        <p:nvSpPr>
          <p:cNvPr id="502" name="Shape 502"/>
          <p:cNvSpPr/>
          <p:nvPr/>
        </p:nvSpPr>
        <p:spPr>
          <a:xfrm>
            <a:off y="2434933" x="737260"/>
            <a:ext cy="2072640" cx="3429000"/>
          </a:xfrm>
          <a:prstGeom prst="flowChartInternalStorage">
            <a:avLst/>
          </a:prstGeom>
          <a:solidFill>
            <a:schemeClr val="lt1"/>
          </a:solidFill>
          <a:ln w="25400" cap="flat">
            <a:solidFill>
              <a:schemeClr val="accent6"/>
            </a:solidFill>
            <a:prstDash val="solid"/>
            <a:round/>
            <a:headEnd w="med" len="med" type="none"/>
            <a:tailEnd w="med" len="med" type="none"/>
          </a:ln>
        </p:spPr>
        <p:txBody>
          <a:bodyPr bIns="45700" rIns="91425" lIns="91425" tIns="0" anchor="t" anchorCtr="0">
            <a:noAutofit/>
          </a:bodyPr>
          <a:lstStyle/>
          <a:p>
            <a:pPr algn="l" rtl="0" lvl="0" marR="0" indent="0" marL="0">
              <a:spcBef>
                <a:spcPts val="0"/>
              </a:spcBef>
              <a:buSzPct val="25000"/>
              <a:buNone/>
            </a:pPr>
            <a:r>
              <a:rPr strike="noStrike" u="none" b="1" cap="none" baseline="0" sz="1800" lang="en-US" i="0">
                <a:solidFill>
                  <a:srgbClr val="CDE3FF"/>
                </a:solidFill>
                <a:latin typeface="Calibri"/>
                <a:ea typeface="Calibri"/>
                <a:cs typeface="Calibri"/>
                <a:sym typeface="Calibri"/>
              </a:rPr>
              <a:t>INPLNA</a:t>
            </a:r>
          </a:p>
        </p:txBody>
      </p:sp>
      <p:sp>
        <p:nvSpPr>
          <p:cNvPr id="503" name="Shape 503"/>
          <p:cNvSpPr/>
          <p:nvPr/>
        </p:nvSpPr>
        <p:spPr>
          <a:xfrm>
            <a:off y="3200400" x="2667000"/>
            <a:ext cy="609602" cx="1295400"/>
          </a:xfrm>
          <a:prstGeom prst="flowChartPredefined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WANDM345  job</a:t>
            </a:r>
          </a:p>
        </p:txBody>
      </p:sp>
      <p:sp>
        <p:nvSpPr>
          <p:cNvPr id="504" name="Shape 504"/>
          <p:cNvSpPr/>
          <p:nvPr/>
        </p:nvSpPr>
        <p:spPr>
          <a:xfrm rot="-5400000">
            <a:off y="3203177" x="55641"/>
            <a:ext cy="738664" cx="184658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1" cap="none" baseline="0" sz="3600" lang="en-US" i="0">
                <a:solidFill>
                  <a:srgbClr val="F7F5EA"/>
                </a:solidFill>
                <a:latin typeface="Calibri"/>
                <a:ea typeface="Calibri"/>
                <a:cs typeface="Calibri"/>
                <a:sym typeface="Calibri"/>
              </a:rPr>
              <a:t>HC00</a:t>
            </a:r>
          </a:p>
        </p:txBody>
      </p:sp>
      <p:sp>
        <p:nvSpPr>
          <p:cNvPr id="505" name="Shape 505"/>
          <p:cNvSpPr/>
          <p:nvPr/>
        </p:nvSpPr>
        <p:spPr>
          <a:xfrm>
            <a:off y="3200400" x="1295400"/>
            <a:ext cy="685801" cx="1219199"/>
          </a:xfrm>
          <a:prstGeom prst="flowChartInputOutput">
            <a:avLst/>
          </a:prstGeom>
          <a:solidFill>
            <a:schemeClr val="lt1"/>
          </a:solidFill>
          <a:ln w="25400" cap="flat">
            <a:solidFill>
              <a:schemeClr val="accent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dk1"/>
                </a:solidFill>
                <a:latin typeface="Calibri"/>
                <a:ea typeface="Calibri"/>
                <a:cs typeface="Calibri"/>
                <a:sym typeface="Calibri"/>
              </a:rPr>
              <a:t>INPLANA.NDMPB.WA34511A.TRIGGER</a:t>
            </a:r>
          </a:p>
        </p:txBody>
      </p:sp>
      <p:sp>
        <p:nvSpPr>
          <p:cNvPr id="506" name="Shape 506"/>
          <p:cNvSpPr/>
          <p:nvPr/>
        </p:nvSpPr>
        <p:spPr>
          <a:xfrm>
            <a:off y="2057400" x="5105400"/>
            <a:ext cy="685801" cx="1219199"/>
          </a:xfrm>
          <a:prstGeom prst="flowChartInputOutput">
            <a:avLst/>
          </a:prstGeom>
          <a:solidFill>
            <a:schemeClr val="lt1"/>
          </a:solidFill>
          <a:ln w="25400" cap="flat">
            <a:solidFill>
              <a:schemeClr val="accent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dk1"/>
                </a:solidFill>
                <a:latin typeface="Calibri"/>
                <a:ea typeface="Calibri"/>
                <a:cs typeface="Calibri"/>
                <a:sym typeface="Calibri"/>
              </a:rPr>
              <a:t>INPLANC.NDMPB.WA34511A.TRIGGER</a:t>
            </a:r>
          </a:p>
        </p:txBody>
      </p:sp>
      <p:sp>
        <p:nvSpPr>
          <p:cNvPr id="507" name="Shape 507"/>
          <p:cNvSpPr/>
          <p:nvPr/>
        </p:nvSpPr>
        <p:spPr>
          <a:xfrm>
            <a:off y="4800600" x="5181600"/>
            <a:ext cy="685801" cx="1295400"/>
          </a:xfrm>
          <a:prstGeom prst="flowChartInputOutput">
            <a:avLst/>
          </a:prstGeom>
          <a:solidFill>
            <a:schemeClr val="lt1"/>
          </a:solidFill>
          <a:ln w="25400" cap="flat">
            <a:solidFill>
              <a:schemeClr val="accent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dk1"/>
                </a:solidFill>
                <a:latin typeface="Calibri"/>
                <a:ea typeface="Calibri"/>
                <a:cs typeface="Calibri"/>
                <a:sym typeface="Calibri"/>
              </a:rPr>
              <a:t>INPLANUU.NDMPB.WA34511A.TRIGGER</a:t>
            </a:r>
          </a:p>
        </p:txBody>
      </p:sp>
      <p:sp>
        <p:nvSpPr>
          <p:cNvPr id="508" name="Shape 508"/>
          <p:cNvSpPr/>
          <p:nvPr/>
        </p:nvSpPr>
        <p:spPr>
          <a:xfrm>
            <a:off y="2819400" x="5105400"/>
            <a:ext cy="685801" cx="1295400"/>
          </a:xfrm>
          <a:prstGeom prst="flowChartInputOutput">
            <a:avLst/>
          </a:prstGeom>
          <a:solidFill>
            <a:schemeClr val="lt1"/>
          </a:solidFill>
          <a:ln w="25400" cap="flat">
            <a:solidFill>
              <a:schemeClr val="accent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dk1"/>
                </a:solidFill>
                <a:latin typeface="Calibri"/>
                <a:ea typeface="Calibri"/>
                <a:cs typeface="Calibri"/>
                <a:sym typeface="Calibri"/>
              </a:rPr>
              <a:t>INPLANAP.NDMPB.WA34511A.TRIGGER</a:t>
            </a:r>
          </a:p>
        </p:txBody>
      </p:sp>
      <p:pic>
        <p:nvPicPr>
          <p:cNvPr id="509" name="Shape 509"/>
          <p:cNvPicPr preferRelativeResize="0"/>
          <p:nvPr/>
        </p:nvPicPr>
        <p:blipFill>
          <a:blip r:embed="rId3"/>
          <a:stretch>
            <a:fillRect/>
          </a:stretch>
        </p:blipFill>
        <p:spPr>
          <a:xfrm>
            <a:off y="4739737" x="776347"/>
            <a:ext cy="899060" cx="3186051"/>
          </a:xfrm>
          <a:prstGeom prst="rect">
            <a:avLst/>
          </a:prstGeom>
          <a:noFill/>
          <a:ln>
            <a:noFill/>
          </a:ln>
        </p:spPr>
      </p:pic>
      <p:cxnSp>
        <p:nvCxnSpPr>
          <p:cNvPr id="510" name="Shape 510"/>
          <p:cNvCxnSpPr>
            <a:stCxn id="505" idx="5"/>
            <a:endCxn id="503" idx="1"/>
          </p:cNvCxnSpPr>
          <p:nvPr/>
        </p:nvCxnSpPr>
        <p:spPr>
          <a:xfrm rot="10800000" flipH="1">
            <a:off y="3505201" x="2392679"/>
            <a:ext cy="38099" cx="274320"/>
          </a:xfrm>
          <a:prstGeom prst="straightConnector1">
            <a:avLst/>
          </a:prstGeom>
          <a:noFill/>
          <a:ln w="9525" cap="flat">
            <a:solidFill>
              <a:srgbClr val="4A7DBB"/>
            </a:solidFill>
            <a:prstDash val="solid"/>
            <a:round/>
            <a:headEnd w="med" len="med" type="none"/>
            <a:tailEnd w="lg" len="lg" type="stealth"/>
          </a:ln>
        </p:spPr>
      </p:cxnSp>
      <p:cxnSp>
        <p:nvCxnSpPr>
          <p:cNvPr id="511" name="Shape 511"/>
          <p:cNvCxnSpPr>
            <a:stCxn id="503" idx="3"/>
            <a:endCxn id="506" idx="2"/>
          </p:cNvCxnSpPr>
          <p:nvPr/>
        </p:nvCxnSpPr>
        <p:spPr>
          <a:xfrm rot="10800000" flipH="1">
            <a:off y="2400300" x="3962400"/>
            <a:ext cy="1104900" cx="1264919"/>
          </a:xfrm>
          <a:prstGeom prst="straightConnector1">
            <a:avLst/>
          </a:prstGeom>
          <a:noFill/>
          <a:ln w="38100" cap="flat">
            <a:solidFill>
              <a:srgbClr val="00B050"/>
            </a:solidFill>
            <a:prstDash val="dot"/>
            <a:round/>
            <a:headEnd w="med" len="med" type="none"/>
            <a:tailEnd w="lg" len="lg" type="stealth"/>
          </a:ln>
        </p:spPr>
      </p:cxnSp>
      <p:cxnSp>
        <p:nvCxnSpPr>
          <p:cNvPr id="512" name="Shape 512"/>
          <p:cNvCxnSpPr/>
          <p:nvPr/>
        </p:nvCxnSpPr>
        <p:spPr>
          <a:xfrm rot="10800000" flipH="1">
            <a:off y="3276600" x="3962400"/>
            <a:ext cy="228601" cx="1219199"/>
          </a:xfrm>
          <a:prstGeom prst="straightConnector1">
            <a:avLst/>
          </a:prstGeom>
          <a:noFill/>
          <a:ln w="38100" cap="flat">
            <a:solidFill>
              <a:srgbClr val="7030A0"/>
            </a:solidFill>
            <a:prstDash val="dot"/>
            <a:round/>
            <a:headEnd w="med" len="med" type="none"/>
            <a:tailEnd w="lg" len="lg" type="stealth"/>
          </a:ln>
        </p:spPr>
      </p:cxnSp>
      <p:cxnSp>
        <p:nvCxnSpPr>
          <p:cNvPr id="513" name="Shape 513"/>
          <p:cNvCxnSpPr>
            <a:stCxn id="503" idx="3"/>
            <a:endCxn id="507" idx="2"/>
          </p:cNvCxnSpPr>
          <p:nvPr/>
        </p:nvCxnSpPr>
        <p:spPr>
          <a:xfrm>
            <a:off y="3505201" x="3962400"/>
            <a:ext cy="1638299" cx="1348740"/>
          </a:xfrm>
          <a:prstGeom prst="straightConnector1">
            <a:avLst/>
          </a:prstGeom>
          <a:noFill/>
          <a:ln w="38100" cap="flat">
            <a:solidFill>
              <a:srgbClr val="FF0000"/>
            </a:solidFill>
            <a:prstDash val="dot"/>
            <a:round/>
            <a:headEnd w="med" len="med" type="none"/>
            <a:tailEnd w="lg" len="lg" type="stealth"/>
          </a:ln>
        </p:spPr>
      </p:cxnSp>
      <p:sp>
        <p:nvSpPr>
          <p:cNvPr id="514" name="Shape 514"/>
          <p:cNvSpPr/>
          <p:nvPr/>
        </p:nvSpPr>
        <p:spPr>
          <a:xfrm>
            <a:off y="2057400" x="6705600"/>
            <a:ext cy="591819" cx="1371599"/>
          </a:xfrm>
          <a:prstGeom prst="flowChartAlternate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WA34511A job executes</a:t>
            </a:r>
          </a:p>
        </p:txBody>
      </p:sp>
      <p:sp>
        <p:nvSpPr>
          <p:cNvPr id="515" name="Shape 515"/>
          <p:cNvSpPr/>
          <p:nvPr/>
        </p:nvSpPr>
        <p:spPr>
          <a:xfrm>
            <a:off y="2819400" x="6705600"/>
            <a:ext cy="591819" cx="1371599"/>
          </a:xfrm>
          <a:prstGeom prst="flowChartAlternate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WA34511A job executes</a:t>
            </a:r>
          </a:p>
        </p:txBody>
      </p:sp>
      <p:sp>
        <p:nvSpPr>
          <p:cNvPr id="516" name="Shape 516"/>
          <p:cNvSpPr/>
          <p:nvPr/>
        </p:nvSpPr>
        <p:spPr>
          <a:xfrm>
            <a:off y="4894580" x="6781800"/>
            <a:ext cy="591819" cx="1371599"/>
          </a:xfrm>
          <a:prstGeom prst="flowChartAlternate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WA34511A job executes</a:t>
            </a:r>
          </a:p>
        </p:txBody>
      </p:sp>
      <p:cxnSp>
        <p:nvCxnSpPr>
          <p:cNvPr id="517" name="Shape 517"/>
          <p:cNvCxnSpPr>
            <a:stCxn id="506" idx="5"/>
          </p:cNvCxnSpPr>
          <p:nvPr/>
        </p:nvCxnSpPr>
        <p:spPr>
          <a:xfrm rot="10800000" flipH="1">
            <a:off y="2400299" x="6202679"/>
            <a:ext cy="0" cx="502920"/>
          </a:xfrm>
          <a:prstGeom prst="straightConnector1">
            <a:avLst/>
          </a:prstGeom>
          <a:noFill/>
          <a:ln w="19050" cap="flat">
            <a:solidFill>
              <a:srgbClr val="00B050"/>
            </a:solidFill>
            <a:prstDash val="dash"/>
            <a:round/>
            <a:headEnd w="med" len="med" type="none"/>
            <a:tailEnd w="lg" len="lg" type="stealth"/>
          </a:ln>
        </p:spPr>
      </p:cxnSp>
      <p:cxnSp>
        <p:nvCxnSpPr>
          <p:cNvPr id="518" name="Shape 518"/>
          <p:cNvCxnSpPr>
            <a:stCxn id="508" idx="5"/>
            <a:endCxn id="515" idx="1"/>
          </p:cNvCxnSpPr>
          <p:nvPr/>
        </p:nvCxnSpPr>
        <p:spPr>
          <a:xfrm rot="10800000" flipH="1">
            <a:off y="3115309" x="6271260"/>
            <a:ext cy="46990" cx="434339"/>
          </a:xfrm>
          <a:prstGeom prst="straightConnector1">
            <a:avLst/>
          </a:prstGeom>
          <a:noFill/>
          <a:ln w="19050" cap="flat">
            <a:solidFill>
              <a:srgbClr val="7030A0"/>
            </a:solidFill>
            <a:prstDash val="dash"/>
            <a:round/>
            <a:headEnd w="med" len="med" type="none"/>
            <a:tailEnd w="lg" len="lg" type="stealth"/>
          </a:ln>
        </p:spPr>
      </p:cxnSp>
      <p:cxnSp>
        <p:nvCxnSpPr>
          <p:cNvPr id="519" name="Shape 519"/>
          <p:cNvCxnSpPr>
            <a:stCxn id="507" idx="5"/>
            <a:endCxn id="516" idx="1"/>
          </p:cNvCxnSpPr>
          <p:nvPr/>
        </p:nvCxnSpPr>
        <p:spPr>
          <a:xfrm>
            <a:off y="5143500" x="6347460"/>
            <a:ext cy="46989" cx="434339"/>
          </a:xfrm>
          <a:prstGeom prst="straightConnector1">
            <a:avLst/>
          </a:prstGeom>
          <a:noFill/>
          <a:ln w="12700" cap="flat">
            <a:solidFill>
              <a:srgbClr val="FF0000"/>
            </a:solidFill>
            <a:prstDash val="dash"/>
            <a:round/>
            <a:headEnd w="med" len="med" type="none"/>
            <a:tailEnd w="lg" len="lg" type="stealth"/>
          </a:ln>
        </p:spPr>
      </p:cxn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y="0" x="0"/>
          <a:ext cy="0" cx="0"/>
          <a:chOff y="0" x="0"/>
          <a:chExt cy="0" cx="0"/>
        </a:xfrm>
      </p:grpSpPr>
      <p:sp>
        <p:nvSpPr>
          <p:cNvPr id="524" name="Shape 524"/>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1800" lang="en-US" i="0">
                <a:solidFill>
                  <a:schemeClr val="dk1"/>
                </a:solidFill>
                <a:latin typeface="Calibri"/>
                <a:ea typeface="Calibri"/>
                <a:cs typeface="Calibri"/>
                <a:sym typeface="Calibri"/>
              </a:rPr>
              <a:t>Scenario:  Users request HI-CAP batch process to run</a:t>
            </a:r>
          </a:p>
        </p:txBody>
      </p:sp>
      <p:sp>
        <p:nvSpPr>
          <p:cNvPr id="525" name="Shape 525"/>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342900" marL="342900">
              <a:spcBef>
                <a:spcPts val="280"/>
              </a:spcBef>
              <a:buClr>
                <a:schemeClr val="dk1"/>
              </a:buClr>
              <a:buSzPct val="107692"/>
              <a:buFont typeface="Calibri"/>
              <a:buAutoNum type="arabicPeriod"/>
            </a:pPr>
            <a:r>
              <a:rPr strike="noStrike" u="none" b="0" cap="none" baseline="0" sz="1300" lang="en-US" i="1">
                <a:solidFill>
                  <a:schemeClr val="dk1"/>
                </a:solidFill>
                <a:latin typeface="Calibri"/>
                <a:ea typeface="Calibri"/>
                <a:cs typeface="Calibri"/>
                <a:sym typeface="Calibri"/>
              </a:rPr>
              <a:t>Email is sent to INPLANS coordinator requesting to run HI-CAP forecast</a:t>
            </a:r>
          </a:p>
          <a:p>
            <a:pPr algn="l" rtl="0" lvl="0" marR="0" indent="-342900" marL="342900">
              <a:spcBef>
                <a:spcPts val="280"/>
              </a:spcBef>
              <a:buClr>
                <a:schemeClr val="dk1"/>
              </a:buClr>
              <a:buSzPct val="107692"/>
              <a:buFont typeface="Calibri"/>
              <a:buAutoNum type="arabicPeriod"/>
            </a:pPr>
            <a:r>
              <a:rPr strike="noStrike" u="none" b="0" cap="none" baseline="0" sz="1300" lang="en-US" i="1">
                <a:solidFill>
                  <a:schemeClr val="dk1"/>
                </a:solidFill>
                <a:latin typeface="Calibri"/>
                <a:ea typeface="Calibri"/>
                <a:cs typeface="Calibri"/>
                <a:sym typeface="Calibri"/>
              </a:rPr>
              <a:t>Browse INPLNA.TEST.JCL(WANDM345) and Submit</a:t>
            </a:r>
          </a:p>
          <a:p>
            <a:pPr algn="l" rtl="0" lvl="0" marR="0" indent="-342900" marL="342900">
              <a:spcBef>
                <a:spcPts val="280"/>
              </a:spcBef>
              <a:buClr>
                <a:schemeClr val="dk1"/>
              </a:buClr>
              <a:buSzPct val="107692"/>
              <a:buFont typeface="Calibri"/>
              <a:buAutoNum type="arabicPeriod"/>
            </a:pPr>
            <a:r>
              <a:rPr strike="noStrike" u="none" b="0" cap="none" baseline="0" sz="1300" lang="en-US" i="1">
                <a:solidFill>
                  <a:schemeClr val="dk1"/>
                </a:solidFill>
                <a:latin typeface="Calibri"/>
                <a:ea typeface="Calibri"/>
                <a:cs typeface="Calibri"/>
                <a:sym typeface="Calibri"/>
              </a:rPr>
              <a:t>Validate job submission and successful execution</a:t>
            </a:r>
          </a:p>
          <a:p>
            <a:pPr algn="l" rtl="0" lvl="0" marR="0" indent="-342900" marL="342900">
              <a:spcBef>
                <a:spcPts val="280"/>
              </a:spcBef>
              <a:buClr>
                <a:schemeClr val="dk1"/>
              </a:buClr>
              <a:buSzPct val="107692"/>
              <a:buFont typeface="Calibri"/>
              <a:buAutoNum type="arabicPeriod"/>
            </a:pPr>
            <a:r>
              <a:rPr strike="noStrike" u="none" b="0" cap="none" baseline="0" sz="1300" lang="en-US" i="1">
                <a:solidFill>
                  <a:schemeClr val="dk1"/>
                </a:solidFill>
                <a:latin typeface="Calibri"/>
                <a:ea typeface="Calibri"/>
                <a:cs typeface="Calibri"/>
                <a:sym typeface="Calibri"/>
              </a:rPr>
              <a:t>Check that WA34511A job is triggered.   Check for job submission and successful execution</a:t>
            </a:r>
          </a:p>
          <a:p>
            <a:pPr algn="l" rtl="0" lvl="0" marR="0" indent="-254000" marL="34290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300" lang="en-US" i="1">
                <a:solidFill>
                  <a:schemeClr val="dk1"/>
                </a:solidFill>
                <a:latin typeface="Calibri"/>
                <a:ea typeface="Calibri"/>
                <a:cs typeface="Calibri"/>
                <a:sym typeface="Calibri"/>
              </a:rPr>
              <a:t>NOTE:  WANDM345 simply copies a trigger file from the Test System onto the Production System where job WA34511A needs to be run</a:t>
            </a:r>
          </a:p>
          <a:p>
            <a:pPr algn="l" rtl="0" lvl="0" marR="0" indent="-254000" marL="34290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254000" marL="34290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300" lang="en-US" i="0">
                <a:solidFill>
                  <a:schemeClr val="dk1"/>
                </a:solidFill>
                <a:latin typeface="Calibri"/>
                <a:ea typeface="Calibri"/>
                <a:cs typeface="Calibri"/>
                <a:sym typeface="Calibri"/>
              </a:rPr>
              <a:t> </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526" name="Shape 526"/>
          <p:cNvPicPr preferRelativeResize="0"/>
          <p:nvPr/>
        </p:nvPicPr>
        <p:blipFill>
          <a:blip r:embed="rId3"/>
          <a:stretch>
            <a:fillRect/>
          </a:stretch>
        </p:blipFill>
        <p:spPr>
          <a:xfrm>
            <a:off y="1600200" x="3962400"/>
            <a:ext cy="2963079" cx="462246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0" name="Shape 530"/>
        <p:cNvGrpSpPr/>
        <p:nvPr/>
      </p:nvGrpSpPr>
      <p:grpSpPr>
        <a:xfrm>
          <a:off y="0" x="0"/>
          <a:ext cy="0" cx="0"/>
          <a:chOff y="0" x="0"/>
          <a:chExt cy="0" cx="0"/>
        </a:xfrm>
      </p:grpSpPr>
      <p:sp>
        <p:nvSpPr>
          <p:cNvPr id="531" name="Shape 531"/>
          <p:cNvSpPr/>
          <p:nvPr/>
        </p:nvSpPr>
        <p:spPr>
          <a:xfrm>
            <a:off y="1551759" x="2667000"/>
            <a:ext cy="2608758" cx="6043964"/>
          </a:xfrm>
          <a:prstGeom prst="flowChartInternalStorage">
            <a:avLst/>
          </a:prstGeom>
          <a:solidFill>
            <a:schemeClr val="lt1"/>
          </a:solidFill>
          <a:ln w="25400" cap="flat">
            <a:solidFill>
              <a:schemeClr val="accent6"/>
            </a:solidFill>
            <a:prstDash val="solid"/>
            <a:round/>
            <a:headEnd w="med" len="med" type="none"/>
            <a:tailEnd w="med" len="med" type="none"/>
          </a:ln>
        </p:spPr>
        <p:txBody>
          <a:bodyPr bIns="45700" rIns="91425" lIns="91425" tIns="0" anchor="t" anchorCtr="0">
            <a:noAutofit/>
          </a:bodyPr>
          <a:lstStyle/>
          <a:p>
            <a:pPr algn="l" rtl="0" lvl="0" marR="0" indent="0" marL="0">
              <a:spcBef>
                <a:spcPts val="0"/>
              </a:spcBef>
              <a:buSzPct val="25000"/>
              <a:buNone/>
            </a:pPr>
            <a:r>
              <a:rPr strike="noStrike" u="none" b="1" cap="none" baseline="0" sz="1800" lang="en-US" i="0">
                <a:solidFill>
                  <a:srgbClr val="CDE3FF"/>
                </a:solidFill>
                <a:latin typeface="Calibri"/>
                <a:ea typeface="Calibri"/>
                <a:cs typeface="Calibri"/>
                <a:sym typeface="Calibri"/>
              </a:rPr>
              <a:t>INPLNA test region</a:t>
            </a:r>
          </a:p>
        </p:txBody>
      </p:sp>
      <p:sp>
        <p:nvSpPr>
          <p:cNvPr id="532" name="Shape 532"/>
          <p:cNvSpPr/>
          <p:nvPr/>
        </p:nvSpPr>
        <p:spPr>
          <a:xfrm>
            <a:off y="4785755" x="395431"/>
            <a:ext cy="1508363" cx="3643169"/>
          </a:xfrm>
          <a:prstGeom prst="flowChartInternalStorage">
            <a:avLst/>
          </a:prstGeom>
          <a:solidFill>
            <a:schemeClr val="lt1"/>
          </a:solidFill>
          <a:ln w="25400" cap="flat">
            <a:solidFill>
              <a:schemeClr val="accent6"/>
            </a:solidFill>
            <a:prstDash val="solid"/>
            <a:round/>
            <a:headEnd w="med" len="med" type="none"/>
            <a:tailEnd w="med" len="med" type="none"/>
          </a:ln>
        </p:spPr>
        <p:txBody>
          <a:bodyPr bIns="45700" rIns="91425" lIns="91425" tIns="0" anchor="t" anchorCtr="0">
            <a:noAutofit/>
          </a:bodyPr>
          <a:lstStyle/>
          <a:p>
            <a:pPr algn="l" rtl="0" lvl="0" marR="0" indent="0" marL="0">
              <a:spcBef>
                <a:spcPts val="0"/>
              </a:spcBef>
              <a:buSzPct val="25000"/>
              <a:buNone/>
            </a:pPr>
            <a:r>
              <a:rPr strike="noStrike" u="none" b="1" cap="none" baseline="0" sz="1800" lang="en-US" i="0">
                <a:solidFill>
                  <a:srgbClr val="CDE3FF"/>
                </a:solidFill>
                <a:latin typeface="Calibri"/>
                <a:ea typeface="Calibri"/>
                <a:cs typeface="Calibri"/>
                <a:sym typeface="Calibri"/>
              </a:rPr>
              <a:t>INPLNUU</a:t>
            </a:r>
          </a:p>
        </p:txBody>
      </p:sp>
      <p:sp>
        <p:nvSpPr>
          <p:cNvPr id="533" name="Shape 533"/>
          <p:cNvSpPr/>
          <p:nvPr/>
        </p:nvSpPr>
        <p:spPr>
          <a:xfrm>
            <a:off y="4756626" x="4443764"/>
            <a:ext cy="1516379" cx="4343400"/>
          </a:xfrm>
          <a:prstGeom prst="flowChartInternalStorage">
            <a:avLst/>
          </a:prstGeom>
          <a:solidFill>
            <a:schemeClr val="lt1"/>
          </a:solidFill>
          <a:ln w="25400" cap="flat">
            <a:solidFill>
              <a:schemeClr val="accent6"/>
            </a:solidFill>
            <a:prstDash val="solid"/>
            <a:round/>
            <a:headEnd w="med" len="med" type="none"/>
            <a:tailEnd w="med" len="med" type="none"/>
          </a:ln>
        </p:spPr>
        <p:txBody>
          <a:bodyPr bIns="45700" rIns="91425" lIns="91425" tIns="0" anchor="t" anchorCtr="0">
            <a:noAutofit/>
          </a:bodyPr>
          <a:lstStyle/>
          <a:p>
            <a:pPr algn="l" rtl="0" lvl="0" marR="0" indent="0" marL="0">
              <a:spcBef>
                <a:spcPts val="0"/>
              </a:spcBef>
              <a:buSzPct val="25000"/>
              <a:buNone/>
            </a:pPr>
            <a:r>
              <a:rPr strike="noStrike" u="none" b="1" cap="none" baseline="0" sz="1800" lang="en-US" i="0">
                <a:solidFill>
                  <a:srgbClr val="CDE3FF"/>
                </a:solidFill>
                <a:latin typeface="Calibri"/>
                <a:ea typeface="Calibri"/>
                <a:cs typeface="Calibri"/>
                <a:sym typeface="Calibri"/>
              </a:rPr>
              <a:t>INPLNC / INPLNAP</a:t>
            </a:r>
          </a:p>
        </p:txBody>
      </p:sp>
      <p:sp>
        <p:nvSpPr>
          <p:cNvPr id="534" name="Shape 534"/>
          <p:cNvSpPr txBox="1"/>
          <p:nvPr>
            <p:ph type="title"/>
          </p:nvPr>
        </p:nvSpPr>
        <p:spPr>
          <a:xfrm>
            <a:off y="304800"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CLLI batch error correction processing summary</a:t>
            </a:r>
          </a:p>
        </p:txBody>
      </p:sp>
      <p:sp>
        <p:nvSpPr>
          <p:cNvPr id="535" name="Shape 535"/>
          <p:cNvSpPr/>
          <p:nvPr/>
        </p:nvSpPr>
        <p:spPr>
          <a:xfrm rot="-5400000">
            <a:off y="5260577" x="3789441"/>
            <a:ext cy="738664" cx="184658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1" cap="none" baseline="0" sz="3600" lang="en-US" i="0">
                <a:solidFill>
                  <a:srgbClr val="F7F5EA"/>
                </a:solidFill>
                <a:latin typeface="Calibri"/>
                <a:ea typeface="Calibri"/>
                <a:cs typeface="Calibri"/>
                <a:sym typeface="Calibri"/>
              </a:rPr>
              <a:t>FC00</a:t>
            </a:r>
          </a:p>
        </p:txBody>
      </p:sp>
      <p:sp>
        <p:nvSpPr>
          <p:cNvPr id="536" name="Shape 536"/>
          <p:cNvSpPr/>
          <p:nvPr/>
        </p:nvSpPr>
        <p:spPr>
          <a:xfrm rot="-5400000">
            <a:off y="5261847" x="-65008"/>
            <a:ext cy="738664" cx="132588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1" cap="none" baseline="0" sz="3600" lang="en-US" i="0">
                <a:solidFill>
                  <a:srgbClr val="F7F5EA"/>
                </a:solidFill>
                <a:latin typeface="Calibri"/>
                <a:ea typeface="Calibri"/>
                <a:cs typeface="Calibri"/>
                <a:sym typeface="Calibri"/>
              </a:rPr>
              <a:t>EC00</a:t>
            </a:r>
          </a:p>
        </p:txBody>
      </p:sp>
      <p:sp>
        <p:nvSpPr>
          <p:cNvPr id="537" name="Shape 537"/>
          <p:cNvSpPr/>
          <p:nvPr/>
        </p:nvSpPr>
        <p:spPr>
          <a:xfrm>
            <a:off y="2209800" x="3505200"/>
            <a:ext cy="609599" cx="1219199"/>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INPLNa.TEST.UPDATE.8STATE</a:t>
            </a:r>
          </a:p>
        </p:txBody>
      </p:sp>
      <p:grpSp>
        <p:nvGrpSpPr>
          <p:cNvPr id="538" name="Shape 538"/>
          <p:cNvGrpSpPr/>
          <p:nvPr/>
        </p:nvGrpSpPr>
        <p:grpSpPr>
          <a:xfrm>
            <a:off y="1047629" x="304800"/>
            <a:ext cy="1000694" cx="990096"/>
            <a:chOff y="4475" x="0"/>
            <a:chExt cy="2968600" cx="2998475"/>
          </a:xfrm>
        </p:grpSpPr>
        <p:sp>
          <p:nvSpPr>
            <p:cNvPr id="539" name="Shape 539"/>
            <p:cNvSpPr/>
            <p:nvPr/>
          </p:nvSpPr>
          <p:spPr>
            <a:xfrm>
              <a:off y="1195500" x="0"/>
              <a:ext cy="1213500" cx="2132400"/>
            </a:xfrm>
            <a:custGeom>
              <a:pathLst>
                <a:path w="85296" extrusionOk="0" h="48540">
                  <a:moveTo>
                    <a:pt y="11252" x="0"/>
                  </a:moveTo>
                  <a:lnTo>
                    <a:pt y="37886" x="0"/>
                  </a:lnTo>
                  <a:lnTo>
                    <a:pt y="48539" x="31955"/>
                  </a:lnTo>
                  <a:lnTo>
                    <a:pt y="33158" x="73442"/>
                  </a:lnTo>
                  <a:lnTo>
                    <a:pt y="0" x="85295"/>
                  </a:lnTo>
                  <a:lnTo>
                    <a:pt y="11252" x="0"/>
                  </a:lnTo>
                  <a:close/>
                </a:path>
              </a:pathLst>
            </a:custGeom>
            <a:solidFill>
              <a:srgbClr val="A5CEA5"/>
            </a:solidFill>
            <a:ln>
              <a:noFill/>
            </a:ln>
          </p:spPr>
          <p:txBody>
            <a:bodyPr bIns="91425" rIns="91425" lIns="91425" tIns="91425" anchor="ctr" anchorCtr="0">
              <a:noAutofit/>
            </a:bodyPr>
            <a:lstStyle/>
            <a:p>
              <a:pPr>
                <a:spcBef>
                  <a:spcPts val="0"/>
                </a:spcBef>
                <a:buNone/>
              </a:pPr>
              <a:r>
                <a:t/>
              </a:r>
              <a:endParaRPr/>
            </a:p>
          </p:txBody>
        </p:sp>
        <p:sp>
          <p:nvSpPr>
            <p:cNvPr id="540" name="Shape 540"/>
            <p:cNvSpPr/>
            <p:nvPr/>
          </p:nvSpPr>
          <p:spPr>
            <a:xfrm>
              <a:off y="251350" x="1687875"/>
              <a:ext cy="1138675" cx="896650"/>
            </a:xfrm>
            <a:custGeom>
              <a:pathLst>
                <a:path w="35866" extrusionOk="0" h="45547">
                  <a:moveTo>
                    <a:pt y="24121" x="27678"/>
                  </a:moveTo>
                  <a:lnTo>
                    <a:pt y="22505" x="28167"/>
                  </a:lnTo>
                  <a:lnTo>
                    <a:pt y="20889" x="28534"/>
                  </a:lnTo>
                  <a:lnTo>
                    <a:pt y="19153" x="28717"/>
                  </a:lnTo>
                  <a:lnTo>
                    <a:pt y="17417" x="28778"/>
                  </a:lnTo>
                  <a:lnTo>
                    <a:pt y="15622" x="28717"/>
                  </a:lnTo>
                  <a:lnTo>
                    <a:pt y="13886" x="28473"/>
                  </a:lnTo>
                  <a:lnTo>
                    <a:pt y="12210" x="28106"/>
                  </a:lnTo>
                  <a:lnTo>
                    <a:pt y="10654" x="27678"/>
                  </a:lnTo>
                  <a:lnTo>
                    <a:pt y="9098" x="27067"/>
                  </a:lnTo>
                  <a:lnTo>
                    <a:pt y="7662" x="26334"/>
                  </a:lnTo>
                  <a:lnTo>
                    <a:pt y="6345" x="25479"/>
                  </a:lnTo>
                  <a:lnTo>
                    <a:pt y="5088" x="24562"/>
                  </a:lnTo>
                  <a:lnTo>
                    <a:pt y="3951" x="23585"/>
                  </a:lnTo>
                  <a:lnTo>
                    <a:pt y="2993" x="22424"/>
                  </a:lnTo>
                  <a:lnTo>
                    <a:pt y="2096" x="21263"/>
                  </a:lnTo>
                  <a:lnTo>
                    <a:pt y="1377" x="20041"/>
                  </a:lnTo>
                  <a:lnTo>
                    <a:pt y="779" x="18697"/>
                  </a:lnTo>
                  <a:lnTo>
                    <a:pt y="360" x="17292"/>
                  </a:lnTo>
                  <a:lnTo>
                    <a:pt y="61" x="15886"/>
                  </a:lnTo>
                  <a:lnTo>
                    <a:pt y="1" x="14420"/>
                  </a:lnTo>
                  <a:lnTo>
                    <a:pt y="61" x="12953"/>
                  </a:lnTo>
                  <a:lnTo>
                    <a:pt y="360" x="11548"/>
                  </a:lnTo>
                  <a:lnTo>
                    <a:pt y="779" x="10143"/>
                  </a:lnTo>
                  <a:lnTo>
                    <a:pt y="1377" x="8799"/>
                  </a:lnTo>
                  <a:lnTo>
                    <a:pt y="2096" x="7577"/>
                  </a:lnTo>
                  <a:lnTo>
                    <a:pt y="2993" x="6355"/>
                  </a:lnTo>
                  <a:lnTo>
                    <a:pt y="3951" x="5255"/>
                  </a:lnTo>
                  <a:lnTo>
                    <a:pt y="5088" x="4216"/>
                  </a:lnTo>
                  <a:lnTo>
                    <a:pt y="6345" x="3300"/>
                  </a:lnTo>
                  <a:lnTo>
                    <a:pt y="7662" x="2444"/>
                  </a:lnTo>
                  <a:lnTo>
                    <a:pt y="9098" x="1772"/>
                  </a:lnTo>
                  <a:lnTo>
                    <a:pt y="10654" x="1161"/>
                  </a:lnTo>
                  <a:lnTo>
                    <a:pt y="12210" x="672"/>
                  </a:lnTo>
                  <a:lnTo>
                    <a:pt y="13886" x="306"/>
                  </a:lnTo>
                  <a:lnTo>
                    <a:pt y="15622" x="61"/>
                  </a:lnTo>
                  <a:lnTo>
                    <a:pt y="17417" x="0"/>
                  </a:lnTo>
                  <a:lnTo>
                    <a:pt y="19213" x="61"/>
                  </a:lnTo>
                  <a:lnTo>
                    <a:pt y="20889" x="245"/>
                  </a:lnTo>
                  <a:lnTo>
                    <a:pt y="22564" x="611"/>
                  </a:lnTo>
                  <a:lnTo>
                    <a:pt y="24180" x="1039"/>
                  </a:lnTo>
                  <a:lnTo>
                    <a:pt y="25677" x="1589"/>
                  </a:lnTo>
                  <a:lnTo>
                    <a:pt y="27113" x="2261"/>
                  </a:lnTo>
                  <a:lnTo>
                    <a:pt y="28490" x="3055"/>
                  </a:lnTo>
                  <a:lnTo>
                    <a:pt y="29687" x="3911"/>
                  </a:lnTo>
                  <a:lnTo>
                    <a:pt y="30824" x="4827"/>
                  </a:lnTo>
                  <a:lnTo>
                    <a:pt y="31841" x="5927"/>
                  </a:lnTo>
                  <a:lnTo>
                    <a:pt y="32739" x="7027"/>
                  </a:lnTo>
                  <a:lnTo>
                    <a:pt y="33457" x="8249"/>
                  </a:lnTo>
                  <a:lnTo>
                    <a:pt y="34056" x="9532"/>
                  </a:lnTo>
                  <a:lnTo>
                    <a:pt y="34475" x="10876"/>
                  </a:lnTo>
                  <a:lnTo>
                    <a:pt y="34714" x="12281"/>
                  </a:lnTo>
                  <a:lnTo>
                    <a:pt y="34834" x="13748"/>
                  </a:lnTo>
                  <a:lnTo>
                    <a:pt y="34834" x="14053"/>
                  </a:lnTo>
                  <a:lnTo>
                    <a:pt y="34774" x="14359"/>
                  </a:lnTo>
                  <a:lnTo>
                    <a:pt y="34774" x="14725"/>
                  </a:lnTo>
                  <a:lnTo>
                    <a:pt y="34714" x="15031"/>
                  </a:lnTo>
                  <a:lnTo>
                    <a:pt y="34654" x="15397"/>
                  </a:lnTo>
                  <a:lnTo>
                    <a:pt y="34594" x="15703"/>
                  </a:lnTo>
                  <a:lnTo>
                    <a:pt y="34535" x="16008"/>
                  </a:lnTo>
                  <a:lnTo>
                    <a:pt y="34475" x="16314"/>
                  </a:lnTo>
                  <a:lnTo>
                    <a:pt y="40460" x="14664"/>
                  </a:lnTo>
                  <a:lnTo>
                    <a:pt y="40579" x="14786"/>
                  </a:lnTo>
                  <a:lnTo>
                    <a:pt y="40879" x="15153"/>
                  </a:lnTo>
                  <a:lnTo>
                    <a:pt y="41417" x="15825"/>
                  </a:lnTo>
                  <a:lnTo>
                    <a:pt y="42016" x="16619"/>
                  </a:lnTo>
                  <a:lnTo>
                    <a:pt y="42734" x="17658"/>
                  </a:lnTo>
                  <a:lnTo>
                    <a:pt y="43512" x="18880"/>
                  </a:lnTo>
                  <a:lnTo>
                    <a:pt y="44290" x="20224"/>
                  </a:lnTo>
                  <a:lnTo>
                    <a:pt y="45008" x="21752"/>
                  </a:lnTo>
                  <a:lnTo>
                    <a:pt y="45308" x="22546"/>
                  </a:lnTo>
                  <a:lnTo>
                    <a:pt y="45487" x="23340"/>
                  </a:lnTo>
                  <a:lnTo>
                    <a:pt y="45547" x="24196"/>
                  </a:lnTo>
                  <a:lnTo>
                    <a:pt y="45487" x="24990"/>
                  </a:lnTo>
                  <a:lnTo>
                    <a:pt y="45367" x="25845"/>
                  </a:lnTo>
                  <a:lnTo>
                    <a:pt y="45188" x="26640"/>
                  </a:lnTo>
                  <a:lnTo>
                    <a:pt y="44948" x="27434"/>
                  </a:lnTo>
                  <a:lnTo>
                    <a:pt y="44649" x="28167"/>
                  </a:lnTo>
                  <a:lnTo>
                    <a:pt y="44350" x="28900"/>
                  </a:lnTo>
                  <a:lnTo>
                    <a:pt y="43991" x="29634"/>
                  </a:lnTo>
                  <a:lnTo>
                    <a:pt y="43632" x="30306"/>
                  </a:lnTo>
                  <a:lnTo>
                    <a:pt y="43333" x="30917"/>
                  </a:lnTo>
                  <a:lnTo>
                    <a:pt y="43033" x="31467"/>
                  </a:lnTo>
                  <a:lnTo>
                    <a:pt y="42794" x="31955"/>
                  </a:lnTo>
                  <a:lnTo>
                    <a:pt y="42554" x="32383"/>
                  </a:lnTo>
                  <a:lnTo>
                    <a:pt y="42435" x="32750"/>
                  </a:lnTo>
                  <a:lnTo>
                    <a:pt y="42076" x="33361"/>
                  </a:lnTo>
                  <a:lnTo>
                    <a:pt y="41537" x="33972"/>
                  </a:lnTo>
                  <a:lnTo>
                    <a:pt y="40819" x="34461"/>
                  </a:lnTo>
                  <a:lnTo>
                    <a:pt y="40041" x="34949"/>
                  </a:lnTo>
                  <a:lnTo>
                    <a:pt y="39263" x="35316"/>
                  </a:lnTo>
                  <a:lnTo>
                    <a:pt y="38604" x="35621"/>
                  </a:lnTo>
                  <a:lnTo>
                    <a:pt y="38185" x="35805"/>
                  </a:lnTo>
                  <a:lnTo>
                    <a:pt y="38006" x="35866"/>
                  </a:lnTo>
                  <a:lnTo>
                    <a:pt y="24121" x="27678"/>
                  </a:lnTo>
                  <a:close/>
                </a:path>
              </a:pathLst>
            </a:custGeom>
            <a:solidFill>
              <a:srgbClr val="F2CCB2"/>
            </a:solidFill>
            <a:ln>
              <a:noFill/>
            </a:ln>
          </p:spPr>
          <p:txBody>
            <a:bodyPr bIns="91425" rIns="91425" lIns="91425" tIns="91425" anchor="ctr" anchorCtr="0">
              <a:noAutofit/>
            </a:bodyPr>
            <a:lstStyle/>
            <a:p>
              <a:pPr>
                <a:spcBef>
                  <a:spcPts val="0"/>
                </a:spcBef>
                <a:buNone/>
              </a:pPr>
              <a:r>
                <a:t/>
              </a:r>
              <a:endParaRPr/>
            </a:p>
          </p:txBody>
        </p:sp>
        <p:sp>
          <p:nvSpPr>
            <p:cNvPr id="541" name="Shape 541"/>
            <p:cNvSpPr/>
            <p:nvPr/>
          </p:nvSpPr>
          <p:spPr>
            <a:xfrm>
              <a:off y="4475" x="1695500"/>
              <a:ext cy="1035450" cx="1302975"/>
            </a:xfrm>
            <a:custGeom>
              <a:pathLst>
                <a:path w="52119" extrusionOk="0" h="41418">
                  <a:moveTo>
                    <a:pt y="21068" x="52058"/>
                  </a:moveTo>
                  <a:lnTo>
                    <a:pt y="19871" x="51936"/>
                  </a:lnTo>
                  <a:lnTo>
                    <a:pt y="18734" x="51813"/>
                  </a:lnTo>
                  <a:lnTo>
                    <a:pt y="17716" x="51569"/>
                  </a:lnTo>
                  <a:lnTo>
                    <a:pt y="16699" x="51325"/>
                  </a:lnTo>
                  <a:lnTo>
                    <a:pt y="15741" x="51019"/>
                  </a:lnTo>
                  <a:lnTo>
                    <a:pt y="14903" x="50653"/>
                  </a:lnTo>
                  <a:lnTo>
                    <a:pt y="14125" x="50286"/>
                  </a:lnTo>
                  <a:lnTo>
                    <a:pt y="13407" x="49858"/>
                  </a:lnTo>
                  <a:lnTo>
                    <a:pt y="12330" x="49125"/>
                  </a:lnTo>
                  <a:lnTo>
                    <a:pt y="11312" x="48453"/>
                  </a:lnTo>
                  <a:lnTo>
                    <a:pt y="10355" x="47720"/>
                  </a:lnTo>
                  <a:lnTo>
                    <a:pt y="9517" x="46987"/>
                  </a:lnTo>
                  <a:lnTo>
                    <a:pt y="8858" x="46131"/>
                  </a:lnTo>
                  <a:lnTo>
                    <a:pt y="8260" x="45092"/>
                  </a:lnTo>
                  <a:lnTo>
                    <a:pt y="7781" x="43932"/>
                  </a:lnTo>
                  <a:lnTo>
                    <a:pt y="7482" x="42587"/>
                  </a:lnTo>
                  <a:lnTo>
                    <a:pt y="7422" x="41488"/>
                  </a:lnTo>
                  <a:lnTo>
                    <a:pt y="7482" x="40388"/>
                  </a:lnTo>
                  <a:lnTo>
                    <a:pt y="7602" x="39288"/>
                  </a:lnTo>
                  <a:lnTo>
                    <a:pt y="7781" x="38188"/>
                  </a:lnTo>
                  <a:lnTo>
                    <a:pt y="8021" x="37149"/>
                  </a:lnTo>
                  <a:lnTo>
                    <a:pt y="8200" x="36172"/>
                  </a:lnTo>
                  <a:lnTo>
                    <a:pt y="8380" x="35255"/>
                  </a:lnTo>
                  <a:lnTo>
                    <a:pt y="8499" x="34522"/>
                  </a:lnTo>
                  <a:lnTo>
                    <a:pt y="7482" x="33850"/>
                  </a:lnTo>
                  <a:lnTo>
                    <a:pt y="6464" x="32995"/>
                  </a:lnTo>
                  <a:lnTo>
                    <a:pt y="5447" x="32078"/>
                  </a:lnTo>
                  <a:lnTo>
                    <a:pt y="4489" x="31039"/>
                  </a:lnTo>
                  <a:lnTo>
                    <a:pt y="3592" x="29879"/>
                  </a:lnTo>
                  <a:lnTo>
                    <a:pt y="2754" x="28595"/>
                  </a:lnTo>
                  <a:lnTo>
                    <a:pt y="1976" x="27251"/>
                  </a:lnTo>
                  <a:lnTo>
                    <a:pt y="1317" x="25785"/>
                  </a:lnTo>
                  <a:lnTo>
                    <a:pt y="958" x="24868"/>
                  </a:lnTo>
                  <a:lnTo>
                    <a:pt y="659" x="23891"/>
                  </a:lnTo>
                  <a:lnTo>
                    <a:pt y="420" x="22913"/>
                  </a:lnTo>
                  <a:lnTo>
                    <a:pt y="240" x="21936"/>
                  </a:lnTo>
                  <a:lnTo>
                    <a:pt y="60" x="20958"/>
                  </a:lnTo>
                  <a:lnTo>
                    <a:pt y="1" x="19919"/>
                  </a:lnTo>
                  <a:lnTo>
                    <a:pt y="1" x="18820"/>
                  </a:lnTo>
                  <a:lnTo>
                    <a:pt y="60" x="17781"/>
                  </a:lnTo>
                  <a:lnTo>
                    <a:pt y="120" x="16803"/>
                  </a:lnTo>
                  <a:lnTo>
                    <a:pt y="240" x="15826"/>
                  </a:lnTo>
                  <a:lnTo>
                    <a:pt y="360" x="14909"/>
                  </a:lnTo>
                  <a:lnTo>
                    <a:pt y="479" x="14054"/>
                  </a:lnTo>
                  <a:lnTo>
                    <a:pt y="599" x="13198"/>
                  </a:lnTo>
                  <a:lnTo>
                    <a:pt y="719" x="12343"/>
                  </a:lnTo>
                  <a:lnTo>
                    <a:pt y="838" x="11549"/>
                  </a:lnTo>
                  <a:lnTo>
                    <a:pt y="1018" x="10754"/>
                  </a:lnTo>
                  <a:lnTo>
                    <a:pt y="1198" x="10021"/>
                  </a:lnTo>
                  <a:lnTo>
                    <a:pt y="1377" x="9288"/>
                  </a:lnTo>
                  <a:lnTo>
                    <a:pt y="1557" x="8616"/>
                  </a:lnTo>
                  <a:lnTo>
                    <a:pt y="1736" x="7944"/>
                  </a:lnTo>
                  <a:lnTo>
                    <a:pt y="1916" x="7333"/>
                  </a:lnTo>
                  <a:lnTo>
                    <a:pt y="2155" x="6722"/>
                  </a:lnTo>
                  <a:lnTo>
                    <a:pt y="2395" x="6172"/>
                  </a:lnTo>
                  <a:lnTo>
                    <a:pt y="2634" x="5622"/>
                  </a:lnTo>
                  <a:lnTo>
                    <a:pt y="3352" x="4278"/>
                  </a:lnTo>
                  <a:lnTo>
                    <a:pt y="4130" x="3117"/>
                  </a:lnTo>
                  <a:lnTo>
                    <a:pt y="5028" x="2139"/>
                  </a:lnTo>
                  <a:lnTo>
                    <a:pt y="5986" x="1345"/>
                  </a:lnTo>
                  <a:lnTo>
                    <a:pt y="7063" x="734"/>
                  </a:lnTo>
                  <a:lnTo>
                    <a:pt y="8260" x="306"/>
                  </a:lnTo>
                  <a:lnTo>
                    <a:pt y="9517" x="62"/>
                  </a:lnTo>
                  <a:lnTo>
                    <a:pt y="10833" x="1"/>
                  </a:lnTo>
                  <a:lnTo>
                    <a:pt y="11971" x="62"/>
                  </a:lnTo>
                  <a:lnTo>
                    <a:pt y="13048" x="306"/>
                  </a:lnTo>
                  <a:lnTo>
                    <a:pt y="14065" x="673"/>
                  </a:lnTo>
                  <a:lnTo>
                    <a:pt y="14963" x="1223"/>
                  </a:lnTo>
                  <a:lnTo>
                    <a:pt y="15801" x="1895"/>
                  </a:lnTo>
                  <a:lnTo>
                    <a:pt y="16579" x="2689"/>
                  </a:lnTo>
                  <a:lnTo>
                    <a:pt y="17237" x="3606"/>
                  </a:lnTo>
                  <a:lnTo>
                    <a:pt y="17836" x="4644"/>
                  </a:lnTo>
                  <a:lnTo>
                    <a:pt y="18434" x="5805"/>
                  </a:lnTo>
                  <a:lnTo>
                    <a:pt y="18913" x="7088"/>
                  </a:lnTo>
                  <a:lnTo>
                    <a:pt y="19392" x="8494"/>
                  </a:lnTo>
                  <a:lnTo>
                    <a:pt y="19811" x="10021"/>
                  </a:lnTo>
                  <a:lnTo>
                    <a:pt y="20170" x="11610"/>
                  </a:lnTo>
                  <a:lnTo>
                    <a:pt y="20469" x="13259"/>
                  </a:lnTo>
                  <a:lnTo>
                    <a:pt y="20769" x="15092"/>
                  </a:lnTo>
                  <a:lnTo>
                    <a:pt y="21068" x="16925"/>
                  </a:lnTo>
                  <a:lnTo>
                    <a:pt y="21188" x="17475"/>
                  </a:lnTo>
                  <a:lnTo>
                    <a:pt y="21427" x="18209"/>
                  </a:lnTo>
                  <a:lnTo>
                    <a:pt y="21726" x="19003"/>
                  </a:lnTo>
                  <a:lnTo>
                    <a:pt y="22145" x="19797"/>
                  </a:lnTo>
                  <a:lnTo>
                    <a:pt y="22624" x="20469"/>
                  </a:lnTo>
                  <a:lnTo>
                    <a:pt y="23103" x="21080"/>
                  </a:lnTo>
                  <a:lnTo>
                    <a:pt y="23641" x="21447"/>
                  </a:lnTo>
                  <a:lnTo>
                    <a:pt y="24240" x="21569"/>
                  </a:lnTo>
                  <a:lnTo>
                    <a:pt y="31302" x="22302"/>
                  </a:lnTo>
                  <a:lnTo>
                    <a:pt y="31482" x="22363"/>
                  </a:lnTo>
                  <a:lnTo>
                    <a:pt y="32080" x="22608"/>
                  </a:lnTo>
                  <a:lnTo>
                    <a:pt y="32918" x="22974"/>
                  </a:lnTo>
                  <a:lnTo>
                    <a:pt y="33996" x="23585"/>
                  </a:lnTo>
                  <a:lnTo>
                    <a:pt y="35193" x="24257"/>
                  </a:lnTo>
                  <a:lnTo>
                    <a:pt y="36449" x="25113"/>
                  </a:lnTo>
                  <a:lnTo>
                    <a:pt y="37646" x="26151"/>
                  </a:lnTo>
                  <a:lnTo>
                    <a:pt y="38784" x="27373"/>
                  </a:lnTo>
                  <a:lnTo>
                    <a:pt y="39741" x="28595"/>
                  </a:lnTo>
                  <a:lnTo>
                    <a:pt y="40459" x="29695"/>
                  </a:lnTo>
                  <a:lnTo>
                    <a:pt y="40998" x="30673"/>
                  </a:lnTo>
                  <a:lnTo>
                    <a:pt y="41357" x="31650"/>
                  </a:lnTo>
                  <a:lnTo>
                    <a:pt y="41417" x="32567"/>
                  </a:lnTo>
                  <a:lnTo>
                    <a:pt y="41237" x="33422"/>
                  </a:lnTo>
                  <a:lnTo>
                    <a:pt y="40878" x="34339"/>
                  </a:lnTo>
                  <a:lnTo>
                    <a:pt y="40160" x="35255"/>
                  </a:lnTo>
                  <a:lnTo>
                    <a:pt y="39262" x="36050"/>
                  </a:lnTo>
                  <a:lnTo>
                    <a:pt y="38305" x="36538"/>
                  </a:lnTo>
                  <a:lnTo>
                    <a:pt y="37287" x="36783"/>
                  </a:lnTo>
                  <a:lnTo>
                    <a:pt y="36330" x="36905"/>
                  </a:lnTo>
                  <a:lnTo>
                    <a:pt y="35492" x="36844"/>
                  </a:lnTo>
                  <a:lnTo>
                    <a:pt y="34774" x="36722"/>
                  </a:lnTo>
                  <a:lnTo>
                    <a:pt y="34355" x="36661"/>
                  </a:lnTo>
                  <a:lnTo>
                    <a:pt y="34175" x="36600"/>
                  </a:lnTo>
                  <a:lnTo>
                    <a:pt y="34295" x="36722"/>
                  </a:lnTo>
                  <a:lnTo>
                    <a:pt y="34534" x="37088"/>
                  </a:lnTo>
                  <a:lnTo>
                    <a:pt y="34953" x="37638"/>
                  </a:lnTo>
                  <a:lnTo>
                    <a:pt y="35372" x="38371"/>
                  </a:lnTo>
                  <a:lnTo>
                    <a:pt y="35791" x="39166"/>
                  </a:lnTo>
                  <a:lnTo>
                    <a:pt y="36150" x="40082"/>
                  </a:lnTo>
                  <a:lnTo>
                    <a:pt y="36390" x="40999"/>
                  </a:lnTo>
                  <a:lnTo>
                    <a:pt y="36449" x="41915"/>
                  </a:lnTo>
                  <a:lnTo>
                    <a:pt y="36270" x="42954"/>
                  </a:lnTo>
                  <a:lnTo>
                    <a:pt y="35791" x="44237"/>
                  </a:lnTo>
                  <a:lnTo>
                    <a:pt y="35133" x="45581"/>
                  </a:lnTo>
                  <a:lnTo>
                    <a:pt y="34295" x="46987"/>
                  </a:lnTo>
                  <a:lnTo>
                    <a:pt y="33158" x="48331"/>
                  </a:lnTo>
                  <a:lnTo>
                    <a:pt y="31841" x="49553"/>
                  </a:lnTo>
                  <a:lnTo>
                    <a:pt y="30285" x="50591"/>
                  </a:lnTo>
                  <a:lnTo>
                    <a:pt y="28549" x="51264"/>
                  </a:lnTo>
                  <a:lnTo>
                    <a:pt y="26574" x="51691"/>
                  </a:lnTo>
                  <a:lnTo>
                    <a:pt y="24599" x="51997"/>
                  </a:lnTo>
                  <a:lnTo>
                    <a:pt y="22804" x="52119"/>
                  </a:lnTo>
                  <a:lnTo>
                    <a:pt y="21068" x="52058"/>
                  </a:lnTo>
                  <a:close/>
                </a:path>
              </a:pathLst>
            </a:custGeom>
            <a:solidFill>
              <a:srgbClr val="660000"/>
            </a:solidFill>
            <a:ln>
              <a:noFill/>
            </a:ln>
          </p:spPr>
          <p:txBody>
            <a:bodyPr bIns="91425" rIns="91425" lIns="91425" tIns="91425" anchor="ctr" anchorCtr="0">
              <a:noAutofit/>
            </a:bodyPr>
            <a:lstStyle/>
            <a:p>
              <a:pPr>
                <a:spcBef>
                  <a:spcPts val="0"/>
                </a:spcBef>
                <a:buNone/>
              </a:pPr>
              <a:r>
                <a:t/>
              </a:r>
              <a:endParaRPr/>
            </a:p>
          </p:txBody>
        </p:sp>
        <p:sp>
          <p:nvSpPr>
            <p:cNvPr id="542" name="Shape 542"/>
            <p:cNvSpPr/>
            <p:nvPr/>
          </p:nvSpPr>
          <p:spPr>
            <a:xfrm>
              <a:off y="2373050" x="659875"/>
              <a:ext cy="598525" cx="1790250"/>
            </a:xfrm>
            <a:custGeom>
              <a:pathLst>
                <a:path w="71610" extrusionOk="0" h="23941">
                  <a:moveTo>
                    <a:pt y="23941" x="1039"/>
                  </a:moveTo>
                  <a:lnTo>
                    <a:pt y="23941" x="71609"/>
                  </a:lnTo>
                  <a:lnTo>
                    <a:pt y="4310" x="56090"/>
                  </a:lnTo>
                  <a:lnTo>
                    <a:pt y="4310" x="56029"/>
                  </a:lnTo>
                  <a:lnTo>
                    <a:pt y="4250" x="55723"/>
                  </a:lnTo>
                  <a:lnTo>
                    <a:pt y="4130" x="55295"/>
                  </a:lnTo>
                  <a:lnTo>
                    <a:pt y="4071" x="54746"/>
                  </a:lnTo>
                  <a:lnTo>
                    <a:pt y="3891" x="54012"/>
                  </a:lnTo>
                  <a:lnTo>
                    <a:pt y="3771" x="53157"/>
                  </a:lnTo>
                  <a:lnTo>
                    <a:pt y="3532" x="52240"/>
                  </a:lnTo>
                  <a:lnTo>
                    <a:pt y="3352" x="51141"/>
                  </a:lnTo>
                  <a:lnTo>
                    <a:pt y="3173" x="49919"/>
                  </a:lnTo>
                  <a:lnTo>
                    <a:pt y="2933" x="48636"/>
                  </a:lnTo>
                  <a:lnTo>
                    <a:pt y="2694" x="47291"/>
                  </a:lnTo>
                  <a:lnTo>
                    <a:pt y="2455" x="45825"/>
                  </a:lnTo>
                  <a:lnTo>
                    <a:pt y="2215" x="44297"/>
                  </a:lnTo>
                  <a:lnTo>
                    <a:pt y="1976" x="42709"/>
                  </a:lnTo>
                  <a:lnTo>
                    <a:pt y="1736" x="41120"/>
                  </a:lnTo>
                  <a:lnTo>
                    <a:pt y="1497" x="39471"/>
                  </a:lnTo>
                  <a:lnTo>
                    <a:pt y="1258" x="37760"/>
                  </a:lnTo>
                  <a:lnTo>
                    <a:pt y="1018" x="36049"/>
                  </a:lnTo>
                  <a:lnTo>
                    <a:pt y="839" x="34338"/>
                  </a:lnTo>
                  <a:lnTo>
                    <a:pt y="659" x="32627"/>
                  </a:lnTo>
                  <a:lnTo>
                    <a:pt y="480" x="30917"/>
                  </a:lnTo>
                  <a:lnTo>
                    <a:pt y="360" x="29206"/>
                  </a:lnTo>
                  <a:lnTo>
                    <a:pt y="240" x="27556"/>
                  </a:lnTo>
                  <a:lnTo>
                    <a:pt y="120" x="25906"/>
                  </a:lnTo>
                  <a:lnTo>
                    <a:pt y="61" x="24379"/>
                  </a:lnTo>
                  <a:lnTo>
                    <a:pt y="1" x="22851"/>
                  </a:lnTo>
                  <a:lnTo>
                    <a:pt y="61" x="21385"/>
                  </a:lnTo>
                  <a:lnTo>
                    <a:pt y="61" x="19980"/>
                  </a:lnTo>
                  <a:lnTo>
                    <a:pt y="180" x="18697"/>
                  </a:lnTo>
                  <a:lnTo>
                    <a:pt y="300" x="17475"/>
                  </a:lnTo>
                  <a:lnTo>
                    <a:pt y="480" x="16375"/>
                  </a:lnTo>
                  <a:lnTo>
                    <a:pt y="719" x="15397"/>
                  </a:lnTo>
                  <a:lnTo>
                    <a:pt y="958" x="14664"/>
                  </a:lnTo>
                  <a:lnTo>
                    <a:pt y="1198" x="13931"/>
                  </a:lnTo>
                  <a:lnTo>
                    <a:pt y="1497" x="13137"/>
                  </a:lnTo>
                  <a:lnTo>
                    <a:pt y="1796" x="12281"/>
                  </a:lnTo>
                  <a:lnTo>
                    <a:pt y="2215" x="11426"/>
                  </a:lnTo>
                  <a:lnTo>
                    <a:pt y="2634" x="10509"/>
                  </a:lnTo>
                  <a:lnTo>
                    <a:pt y="3113" x="9654"/>
                  </a:lnTo>
                  <a:lnTo>
                    <a:pt y="3592" x="8737"/>
                  </a:lnTo>
                  <a:lnTo>
                    <a:pt y="4130" x="7821"/>
                  </a:lnTo>
                  <a:lnTo>
                    <a:pt y="4729" x="6965"/>
                  </a:lnTo>
                  <a:lnTo>
                    <a:pt y="5327" x="6110"/>
                  </a:lnTo>
                  <a:lnTo>
                    <a:pt y="5986" x="5255"/>
                  </a:lnTo>
                  <a:lnTo>
                    <a:pt y="6704" x="4460"/>
                  </a:lnTo>
                  <a:lnTo>
                    <a:pt y="7422" x="3727"/>
                  </a:lnTo>
                  <a:lnTo>
                    <a:pt y="8200" x="3055"/>
                  </a:lnTo>
                  <a:lnTo>
                    <a:pt y="9038" x="2444"/>
                  </a:lnTo>
                  <a:lnTo>
                    <a:pt y="11552" x="1039"/>
                  </a:lnTo>
                  <a:lnTo>
                    <a:pt y="14066" x="306"/>
                  </a:lnTo>
                  <a:lnTo>
                    <a:pt y="16579" x="0"/>
                  </a:lnTo>
                  <a:lnTo>
                    <a:pt y="18913" x="0"/>
                  </a:lnTo>
                  <a:lnTo>
                    <a:pt y="20948" x="306"/>
                  </a:lnTo>
                  <a:lnTo>
                    <a:pt y="22504" x="611"/>
                  </a:lnTo>
                  <a:lnTo>
                    <a:pt y="23582" x="917"/>
                  </a:lnTo>
                  <a:lnTo>
                    <a:pt y="23941" x="1039"/>
                  </a:lnTo>
                  <a:close/>
                </a:path>
              </a:pathLst>
            </a:custGeom>
            <a:solidFill>
              <a:srgbClr val="0035FF"/>
            </a:solidFill>
            <a:ln>
              <a:noFill/>
            </a:ln>
          </p:spPr>
          <p:txBody>
            <a:bodyPr bIns="91425" rIns="91425" lIns="91425" tIns="91425" anchor="ctr" anchorCtr="0">
              <a:noAutofit/>
            </a:bodyPr>
            <a:lstStyle/>
            <a:p>
              <a:pPr>
                <a:spcBef>
                  <a:spcPts val="0"/>
                </a:spcBef>
                <a:buNone/>
              </a:pPr>
              <a:r>
                <a:t/>
              </a:r>
              <a:endParaRPr/>
            </a:p>
          </p:txBody>
        </p:sp>
        <p:sp>
          <p:nvSpPr>
            <p:cNvPr id="543" name="Shape 543"/>
            <p:cNvSpPr/>
            <p:nvPr/>
          </p:nvSpPr>
          <p:spPr>
            <a:xfrm>
              <a:off y="1164075" x="1043275"/>
              <a:ext cy="1765625" cx="1823850"/>
            </a:xfrm>
            <a:custGeom>
              <a:pathLst>
                <a:path w="72954" extrusionOk="0" h="70625">
                  <a:moveTo>
                    <a:pt y="2275" x="40937"/>
                  </a:moveTo>
                  <a:lnTo>
                    <a:pt y="2275" x="40815"/>
                  </a:lnTo>
                  <a:lnTo>
                    <a:pt y="2335" x="40448"/>
                  </a:lnTo>
                  <a:lnTo>
                    <a:pt y="2454" x="39898"/>
                  </a:lnTo>
                  <a:lnTo>
                    <a:pt y="2634" x="39165"/>
                  </a:lnTo>
                  <a:lnTo>
                    <a:pt y="2873" x="38310"/>
                  </a:lnTo>
                  <a:lnTo>
                    <a:pt y="3173" x="37271"/>
                  </a:lnTo>
                  <a:lnTo>
                    <a:pt y="3532" x="36171"/>
                  </a:lnTo>
                  <a:lnTo>
                    <a:pt y="3951" x="35010"/>
                  </a:lnTo>
                  <a:lnTo>
                    <a:pt y="4489" x="33727"/>
                  </a:lnTo>
                  <a:lnTo>
                    <a:pt y="5088" x="32505"/>
                  </a:lnTo>
                  <a:lnTo>
                    <a:pt y="5746" x="31283"/>
                  </a:lnTo>
                  <a:lnTo>
                    <a:pt y="6524" x="30061"/>
                  </a:lnTo>
                  <a:lnTo>
                    <a:pt y="7422" x="28900"/>
                  </a:lnTo>
                  <a:lnTo>
                    <a:pt y="8380" x="27862"/>
                  </a:lnTo>
                  <a:lnTo>
                    <a:pt y="9457" x="26884"/>
                  </a:lnTo>
                  <a:lnTo>
                    <a:pt y="10654" x="26090"/>
                  </a:lnTo>
                  <a:lnTo>
                    <a:pt y="12449" x="25051"/>
                  </a:lnTo>
                  <a:lnTo>
                    <a:pt y="14125" x="24196"/>
                  </a:lnTo>
                  <a:lnTo>
                    <a:pt y="15801" x="23524"/>
                  </a:lnTo>
                  <a:lnTo>
                    <a:pt y="17537" x="22974"/>
                  </a:lnTo>
                  <a:lnTo>
                    <a:pt y="19392" x="22485"/>
                  </a:lnTo>
                  <a:lnTo>
                    <a:pt y="21487" x="22057"/>
                  </a:lnTo>
                  <a:lnTo>
                    <a:pt y="23881" x="21691"/>
                  </a:lnTo>
                  <a:lnTo>
                    <a:pt y="26694" x="21263"/>
                  </a:lnTo>
                  <a:lnTo>
                    <a:pt y="29627" x="20896"/>
                  </a:lnTo>
                  <a:lnTo>
                    <a:pt y="32499" x="20652"/>
                  </a:lnTo>
                  <a:lnTo>
                    <a:pt y="35133" x="20407"/>
                  </a:lnTo>
                  <a:lnTo>
                    <a:pt y="37467" x="20102"/>
                  </a:lnTo>
                  <a:lnTo>
                    <a:pt y="39442" x="19613"/>
                  </a:lnTo>
                  <a:lnTo>
                    <a:pt y="41058" x="18941"/>
                  </a:lnTo>
                  <a:lnTo>
                    <a:pt y="42195" x="18025"/>
                  </a:lnTo>
                  <a:lnTo>
                    <a:pt y="42734" x="16742"/>
                  </a:lnTo>
                  <a:lnTo>
                    <a:pt y="42614" x="15153"/>
                  </a:lnTo>
                  <a:lnTo>
                    <a:pt y="41716" x="13687"/>
                  </a:lnTo>
                  <a:lnTo>
                    <a:pt y="40340" x="12342"/>
                  </a:lnTo>
                  <a:lnTo>
                    <a:pt y="38724" x="11243"/>
                  </a:lnTo>
                  <a:lnTo>
                    <a:pt y="37048" x="10326"/>
                  </a:lnTo>
                  <a:lnTo>
                    <a:pt y="35552" x="9654"/>
                  </a:lnTo>
                  <a:lnTo>
                    <a:pt y="34534" x="9226"/>
                  </a:lnTo>
                  <a:lnTo>
                    <a:pt y="34115" x="9104"/>
                  </a:lnTo>
                  <a:lnTo>
                    <a:pt y="38784" x="0"/>
                  </a:lnTo>
                  <a:lnTo>
                    <a:pt y="38963" x="61"/>
                  </a:lnTo>
                  <a:lnTo>
                    <a:pt y="39502" x="183"/>
                  </a:lnTo>
                  <a:lnTo>
                    <a:pt y="40280" x="367"/>
                  </a:lnTo>
                  <a:lnTo>
                    <a:pt y="41357" x="733"/>
                  </a:lnTo>
                  <a:lnTo>
                    <a:pt y="42674" x="1100"/>
                  </a:lnTo>
                  <a:lnTo>
                    <a:pt y="44230" x="1650"/>
                  </a:lnTo>
                  <a:lnTo>
                    <a:pt y="45906" x="2200"/>
                  </a:lnTo>
                  <a:lnTo>
                    <a:pt y="47701" x="2933"/>
                  </a:lnTo>
                  <a:lnTo>
                    <a:pt y="48659" x="3361"/>
                  </a:lnTo>
                  <a:lnTo>
                    <a:pt y="49617" x="3849"/>
                  </a:lnTo>
                  <a:lnTo>
                    <a:pt y="50574" x="4460"/>
                  </a:lnTo>
                  <a:lnTo>
                    <a:pt y="51532" x="5194"/>
                  </a:lnTo>
                  <a:lnTo>
                    <a:pt y="52489" x="5927"/>
                  </a:lnTo>
                  <a:lnTo>
                    <a:pt y="53387" x="6721"/>
                  </a:lnTo>
                  <a:lnTo>
                    <a:pt y="54285" x="7577"/>
                  </a:lnTo>
                  <a:lnTo>
                    <a:pt y="55183" x="8432"/>
                  </a:lnTo>
                  <a:lnTo>
                    <a:pt y="55961" x="9348"/>
                  </a:lnTo>
                  <a:lnTo>
                    <a:pt y="56739" x="10265"/>
                  </a:lnTo>
                  <a:lnTo>
                    <a:pt y="57397" x="11120"/>
                  </a:lnTo>
                  <a:lnTo>
                    <a:pt y="57996" x="11976"/>
                  </a:lnTo>
                  <a:lnTo>
                    <a:pt y="58474" x="12831"/>
                  </a:lnTo>
                  <a:lnTo>
                    <a:pt y="58834" x="13625"/>
                  </a:lnTo>
                  <a:lnTo>
                    <a:pt y="59133" x="14359"/>
                  </a:lnTo>
                  <a:lnTo>
                    <a:pt y="59312" x="15031"/>
                  </a:lnTo>
                  <a:lnTo>
                    <a:pt y="59492" x="16131"/>
                  </a:lnTo>
                  <a:lnTo>
                    <a:pt y="59552" x="16864"/>
                  </a:lnTo>
                  <a:lnTo>
                    <a:pt y="59612" x="17414"/>
                  </a:lnTo>
                  <a:lnTo>
                    <a:pt y="59552" x="17902"/>
                  </a:lnTo>
                  <a:lnTo>
                    <a:pt y="59432" x="18391"/>
                  </a:lnTo>
                  <a:lnTo>
                    <a:pt y="59312" x="19124"/>
                  </a:lnTo>
                  <a:lnTo>
                    <a:pt y="59073" x="20102"/>
                  </a:lnTo>
                  <a:lnTo>
                    <a:pt y="58774" x="21568"/>
                  </a:lnTo>
                  <a:lnTo>
                    <a:pt y="58714" x="22179"/>
                  </a:lnTo>
                  <a:lnTo>
                    <a:pt y="58834" x="22607"/>
                  </a:lnTo>
                  <a:lnTo>
                    <a:pt y="59073" x="22974"/>
                  </a:lnTo>
                  <a:lnTo>
                    <a:pt y="59372" x="23279"/>
                  </a:lnTo>
                  <a:lnTo>
                    <a:pt y="59851" x="23524"/>
                  </a:lnTo>
                  <a:lnTo>
                    <a:pt y="60390" x="23768"/>
                  </a:lnTo>
                  <a:lnTo>
                    <a:pt y="60988" x="24073"/>
                  </a:lnTo>
                  <a:lnTo>
                    <a:pt y="61706" x="24379"/>
                  </a:lnTo>
                  <a:lnTo>
                    <a:pt y="62425" x="24807"/>
                  </a:lnTo>
                  <a:lnTo>
                    <a:pt y="63262" x="25295"/>
                  </a:lnTo>
                  <a:lnTo>
                    <a:pt y="64040" x="25906"/>
                  </a:lnTo>
                  <a:lnTo>
                    <a:pt y="64878" x="26701"/>
                  </a:lnTo>
                  <a:lnTo>
                    <a:pt y="65716" x="27678"/>
                  </a:lnTo>
                  <a:lnTo>
                    <a:pt y="66554" x="28839"/>
                  </a:lnTo>
                  <a:lnTo>
                    <a:pt y="67392" x="30306"/>
                  </a:lnTo>
                  <a:lnTo>
                    <a:pt y="68170" x="32016"/>
                  </a:lnTo>
                  <a:lnTo>
                    <a:pt y="69068" x="34399"/>
                  </a:lnTo>
                  <a:lnTo>
                    <a:pt y="69726" x="36721"/>
                  </a:lnTo>
                  <a:lnTo>
                    <a:pt y="70145" x="38982"/>
                  </a:lnTo>
                  <a:lnTo>
                    <a:pt y="70444" x="41181"/>
                  </a:lnTo>
                  <a:lnTo>
                    <a:pt y="70624" x="43320"/>
                  </a:lnTo>
                  <a:lnTo>
                    <a:pt y="70624" x="45336"/>
                  </a:lnTo>
                  <a:lnTo>
                    <a:pt y="70504" x="47230"/>
                  </a:lnTo>
                  <a:lnTo>
                    <a:pt y="70325" x="49063"/>
                  </a:lnTo>
                  <a:lnTo>
                    <a:pt y="70085" x="50713"/>
                  </a:lnTo>
                  <a:lnTo>
                    <a:pt y="69786" x="52179"/>
                  </a:lnTo>
                  <a:lnTo>
                    <a:pt y="69487" x="53524"/>
                  </a:lnTo>
                  <a:lnTo>
                    <a:pt y="69128" x="54623"/>
                  </a:lnTo>
                  <a:lnTo>
                    <a:pt y="68829" x="55601"/>
                  </a:lnTo>
                  <a:lnTo>
                    <a:pt y="68529" x="56334"/>
                  </a:lnTo>
                  <a:lnTo>
                    <a:pt y="68290" x="56823"/>
                  </a:lnTo>
                  <a:lnTo>
                    <a:pt y="68170" x="57128"/>
                  </a:lnTo>
                  <a:lnTo>
                    <a:pt y="67632" x="57434"/>
                  </a:lnTo>
                  <a:lnTo>
                    <a:pt y="66255" x="58045"/>
                  </a:lnTo>
                  <a:lnTo>
                    <a:pt y="64220" x="58900"/>
                  </a:lnTo>
                  <a:lnTo>
                    <a:pt y="61587" x="59939"/>
                  </a:lnTo>
                  <a:lnTo>
                    <a:pt y="58474" x="61100"/>
                  </a:lnTo>
                  <a:lnTo>
                    <a:pt y="55003" x="62444"/>
                  </a:lnTo>
                  <a:lnTo>
                    <a:pt y="51233" x="63849"/>
                  </a:lnTo>
                  <a:lnTo>
                    <a:pt y="47282" x="65255"/>
                  </a:lnTo>
                  <a:lnTo>
                    <a:pt y="43332" x="66660"/>
                  </a:lnTo>
                  <a:lnTo>
                    <a:pt y="39382" x="68065"/>
                  </a:lnTo>
                  <a:lnTo>
                    <a:pt y="35671" x="69348"/>
                  </a:lnTo>
                  <a:lnTo>
                    <a:pt y="32140" x="70448"/>
                  </a:lnTo>
                  <a:lnTo>
                    <a:pt y="29088" x="71426"/>
                  </a:lnTo>
                  <a:lnTo>
                    <a:pt y="26454" x="72220"/>
                  </a:lnTo>
                  <a:lnTo>
                    <a:pt y="24420" x="72709"/>
                  </a:lnTo>
                  <a:lnTo>
                    <a:pt y="23103" x="72953"/>
                  </a:lnTo>
                  <a:lnTo>
                    <a:pt y="21188" x="72953"/>
                  </a:lnTo>
                  <a:lnTo>
                    <a:pt y="19153" x="72892"/>
                  </a:lnTo>
                  <a:lnTo>
                    <a:pt y="17118" x="72709"/>
                  </a:lnTo>
                  <a:lnTo>
                    <a:pt y="15143" x="72403"/>
                  </a:lnTo>
                  <a:lnTo>
                    <a:pt y="13228" x="71976"/>
                  </a:lnTo>
                  <a:lnTo>
                    <a:pt y="11432" x="71426"/>
                  </a:lnTo>
                  <a:lnTo>
                    <a:pt y="9816" x="70815"/>
                  </a:lnTo>
                  <a:lnTo>
                    <a:pt y="8439" x="70143"/>
                  </a:lnTo>
                  <a:lnTo>
                    <a:pt y="7482" x="69410"/>
                  </a:lnTo>
                  <a:lnTo>
                    <a:pt y="6105" x="68310"/>
                  </a:lnTo>
                  <a:lnTo>
                    <a:pt y="4549" x="66843"/>
                  </a:lnTo>
                  <a:lnTo>
                    <a:pt y="2993" x="65316"/>
                  </a:lnTo>
                  <a:lnTo>
                    <a:pt y="1617" x="63727"/>
                  </a:lnTo>
                  <a:lnTo>
                    <a:pt y="539" x="62322"/>
                  </a:lnTo>
                  <a:lnTo>
                    <a:pt y="1" x="61283"/>
                  </a:lnTo>
                  <a:lnTo>
                    <a:pt y="120" x="60672"/>
                  </a:lnTo>
                  <a:lnTo>
                    <a:pt y="2215" x="59145"/>
                  </a:lnTo>
                  <a:lnTo>
                    <a:pt y="3831" x="57556"/>
                  </a:lnTo>
                  <a:lnTo>
                    <a:pt y="5028" x="55906"/>
                  </a:lnTo>
                  <a:lnTo>
                    <a:pt y="5806" x="54257"/>
                  </a:lnTo>
                  <a:lnTo>
                    <a:pt y="6225" x="52546"/>
                  </a:lnTo>
                  <a:lnTo>
                    <a:pt y="6405" x="50957"/>
                  </a:lnTo>
                  <a:lnTo>
                    <a:pt y="6285" x="49369"/>
                  </a:lnTo>
                  <a:lnTo>
                    <a:pt y="5926" x="47841"/>
                  </a:lnTo>
                  <a:lnTo>
                    <a:pt y="5507" x="46375"/>
                  </a:lnTo>
                  <a:lnTo>
                    <a:pt y="4968" x="45092"/>
                  </a:lnTo>
                  <a:lnTo>
                    <a:pt y="4310" x="43931"/>
                  </a:lnTo>
                  <a:lnTo>
                    <a:pt y="3711" x="42892"/>
                  </a:lnTo>
                  <a:lnTo>
                    <a:pt y="3173" x="42098"/>
                  </a:lnTo>
                  <a:lnTo>
                    <a:pt y="2694" x="41487"/>
                  </a:lnTo>
                  <a:lnTo>
                    <a:pt y="2395" x="41059"/>
                  </a:lnTo>
                  <a:lnTo>
                    <a:pt y="2275" x="40937"/>
                  </a:lnTo>
                  <a:close/>
                </a:path>
              </a:pathLst>
            </a:custGeom>
            <a:solidFill>
              <a:srgbClr val="D87CFF"/>
            </a:solidFill>
            <a:ln>
              <a:noFill/>
            </a:ln>
          </p:spPr>
          <p:txBody>
            <a:bodyPr bIns="91425" rIns="91425" lIns="91425" tIns="91425" anchor="ctr" anchorCtr="0">
              <a:noAutofit/>
            </a:bodyPr>
            <a:lstStyle/>
            <a:p>
              <a:pPr>
                <a:spcBef>
                  <a:spcPts val="0"/>
                </a:spcBef>
                <a:buNone/>
              </a:pPr>
              <a:r>
                <a:t/>
              </a:r>
              <a:endParaRPr/>
            </a:p>
          </p:txBody>
        </p:sp>
        <p:sp>
          <p:nvSpPr>
            <p:cNvPr id="544" name="Shape 544"/>
            <p:cNvSpPr/>
            <p:nvPr/>
          </p:nvSpPr>
          <p:spPr>
            <a:xfrm>
              <a:off y="109225" x="169550"/>
              <a:ext cy="1722200" cx="1434325"/>
            </a:xfrm>
            <a:custGeom>
              <a:pathLst>
                <a:path w="57373" extrusionOk="0" h="68888">
                  <a:moveTo>
                    <a:pt y="9696" x="1161"/>
                  </a:moveTo>
                  <a:lnTo>
                    <a:pt y="55062" x="3666"/>
                  </a:lnTo>
                  <a:lnTo>
                    <a:pt y="55302" x="17536"/>
                  </a:lnTo>
                  <a:lnTo>
                    <a:pt y="56678" x="17536"/>
                  </a:lnTo>
                  <a:lnTo>
                    <a:pt y="58354" x="0"/>
                  </a:lnTo>
                  <a:lnTo>
                    <a:pt y="63322" x="0"/>
                  </a:lnTo>
                  <a:lnTo>
                    <a:pt y="68888" x="14420"/>
                  </a:lnTo>
                  <a:lnTo>
                    <a:pt y="60569" x="53951"/>
                  </a:lnTo>
                  <a:lnTo>
                    <a:pt y="57516" x="53951"/>
                  </a:lnTo>
                  <a:lnTo>
                    <a:pt y="55302" x="41548"/>
                  </a:lnTo>
                  <a:lnTo>
                    <a:pt y="52848" x="41548"/>
                  </a:lnTo>
                  <a:lnTo>
                    <a:pt y="47821" x="55906"/>
                  </a:lnTo>
                  <a:lnTo>
                    <a:pt y="1077" x="57373"/>
                  </a:lnTo>
                  <a:lnTo>
                    <a:pt y="0" x="10204"/>
                  </a:lnTo>
                  <a:lnTo>
                    <a:pt y="9696" x="1161"/>
                  </a:lnTo>
                  <a:close/>
                </a:path>
              </a:pathLst>
            </a:custGeom>
            <a:solidFill>
              <a:srgbClr val="D8D8D8"/>
            </a:solidFill>
            <a:ln>
              <a:noFill/>
            </a:ln>
          </p:spPr>
          <p:txBody>
            <a:bodyPr bIns="91425" rIns="91425" lIns="91425" tIns="91425" anchor="ctr" anchorCtr="0">
              <a:noAutofit/>
            </a:bodyPr>
            <a:lstStyle/>
            <a:p>
              <a:pPr>
                <a:spcBef>
                  <a:spcPts val="0"/>
                </a:spcBef>
                <a:buNone/>
              </a:pPr>
              <a:r>
                <a:t/>
              </a:r>
              <a:endParaRPr/>
            </a:p>
          </p:txBody>
        </p:sp>
        <p:sp>
          <p:nvSpPr>
            <p:cNvPr id="545" name="Shape 545"/>
            <p:cNvSpPr/>
            <p:nvPr/>
          </p:nvSpPr>
          <p:spPr>
            <a:xfrm>
              <a:off y="1596500" x="389500"/>
              <a:ext cy="490800" cx="1263250"/>
            </a:xfrm>
            <a:custGeom>
              <a:pathLst>
                <a:path w="50530" extrusionOk="0" h="19632">
                  <a:moveTo>
                    <a:pt y="7721" x="245"/>
                  </a:moveTo>
                  <a:lnTo>
                    <a:pt y="11611" x="0"/>
                  </a:lnTo>
                  <a:lnTo>
                    <a:pt y="19631" x="19491"/>
                  </a:lnTo>
                  <a:lnTo>
                    <a:pt y="11013" x="49369"/>
                  </a:lnTo>
                  <a:lnTo>
                    <a:pt y="2215" x="50530"/>
                  </a:lnTo>
                  <a:lnTo>
                    <a:pt y="0" x="43748"/>
                  </a:lnTo>
                  <a:lnTo>
                    <a:pt y="7721" x="245"/>
                  </a:lnTo>
                  <a:close/>
                </a:path>
              </a:pathLst>
            </a:custGeom>
            <a:solidFill>
              <a:srgbClr val="BFBFBF"/>
            </a:solidFill>
            <a:ln>
              <a:noFill/>
            </a:ln>
          </p:spPr>
          <p:txBody>
            <a:bodyPr bIns="91425" rIns="91425" lIns="91425" tIns="91425" anchor="ctr" anchorCtr="0">
              <a:noAutofit/>
            </a:bodyPr>
            <a:lstStyle/>
            <a:p>
              <a:pPr>
                <a:spcBef>
                  <a:spcPts val="0"/>
                </a:spcBef>
                <a:buNone/>
              </a:pPr>
              <a:r>
                <a:t/>
              </a:r>
              <a:endParaRPr/>
            </a:p>
          </p:txBody>
        </p:sp>
        <p:sp>
          <p:nvSpPr>
            <p:cNvPr id="546" name="Shape 546"/>
            <p:cNvSpPr/>
            <p:nvPr/>
          </p:nvSpPr>
          <p:spPr>
            <a:xfrm>
              <a:off y="1630900" x="1408350"/>
              <a:ext cy="324725" cx="244400"/>
            </a:xfrm>
            <a:custGeom>
              <a:pathLst>
                <a:path w="9776" extrusionOk="0" h="12989">
                  <a:moveTo>
                    <a:pt y="3652" x="306"/>
                  </a:moveTo>
                  <a:lnTo>
                    <a:pt y="3951" x="367"/>
                  </a:lnTo>
                  <a:lnTo>
                    <a:pt y="4370" x="244"/>
                  </a:lnTo>
                  <a:lnTo>
                    <a:pt y="4849" x="183"/>
                  </a:lnTo>
                  <a:lnTo>
                    <a:pt y="5328" x="367"/>
                  </a:lnTo>
                  <a:lnTo>
                    <a:pt y="5986" x="978"/>
                  </a:lnTo>
                  <a:lnTo>
                    <a:pt y="6584" x="1650"/>
                  </a:lnTo>
                  <a:lnTo>
                    <a:pt y="7183" x="2322"/>
                  </a:lnTo>
                  <a:lnTo>
                    <a:pt y="7722" x="3055"/>
                  </a:lnTo>
                  <a:lnTo>
                    <a:pt y="8200" x="3666"/>
                  </a:lnTo>
                  <a:lnTo>
                    <a:pt y="8560" x="4155"/>
                  </a:lnTo>
                  <a:lnTo>
                    <a:pt y="8799" x="4521"/>
                  </a:lnTo>
                  <a:lnTo>
                    <a:pt y="8859" x="4644"/>
                  </a:lnTo>
                  <a:lnTo>
                    <a:pt y="12988" x="7515"/>
                  </a:lnTo>
                  <a:lnTo>
                    <a:pt y="2215" x="9776"/>
                  </a:lnTo>
                  <a:lnTo>
                    <a:pt y="1" x="3849"/>
                  </a:lnTo>
                  <a:lnTo>
                    <a:pt y="61" x="3605"/>
                  </a:lnTo>
                  <a:lnTo>
                    <a:pt y="240" x="3055"/>
                  </a:lnTo>
                  <a:lnTo>
                    <a:pt y="599" x="2322"/>
                  </a:lnTo>
                  <a:lnTo>
                    <a:pt y="1018" x="1528"/>
                  </a:lnTo>
                  <a:lnTo>
                    <a:pt y="1557" x="733"/>
                  </a:lnTo>
                  <a:lnTo>
                    <a:pt y="2156" x="244"/>
                  </a:lnTo>
                  <a:lnTo>
                    <a:pt y="2874" x="0"/>
                  </a:lnTo>
                  <a:lnTo>
                    <a:pt y="3652" x="306"/>
                  </a:lnTo>
                  <a:close/>
                </a:path>
              </a:pathLst>
            </a:custGeom>
            <a:solidFill>
              <a:srgbClr val="F2CCB2"/>
            </a:solidFill>
            <a:ln>
              <a:noFill/>
            </a:ln>
          </p:spPr>
          <p:txBody>
            <a:bodyPr bIns="91425" rIns="91425" lIns="91425" tIns="91425" anchor="ctr" anchorCtr="0">
              <a:noAutofit/>
            </a:bodyPr>
            <a:lstStyle/>
            <a:p>
              <a:pPr>
                <a:spcBef>
                  <a:spcPts val="0"/>
                </a:spcBef>
                <a:buNone/>
              </a:pPr>
              <a:r>
                <a:t/>
              </a:r>
              <a:endParaRPr/>
            </a:p>
          </p:txBody>
        </p:sp>
        <p:sp>
          <p:nvSpPr>
            <p:cNvPr id="547" name="Shape 547"/>
            <p:cNvSpPr/>
            <p:nvPr/>
          </p:nvSpPr>
          <p:spPr>
            <a:xfrm>
              <a:off y="1702725" x="960775"/>
              <a:ext cy="417475" cx="381900"/>
            </a:xfrm>
            <a:custGeom>
              <a:pathLst>
                <a:path w="15276" extrusionOk="0" h="16699">
                  <a:moveTo>
                    <a:pt y="2933" x="1"/>
                  </a:moveTo>
                  <a:lnTo>
                    <a:pt y="3951" x="612"/>
                  </a:lnTo>
                  <a:lnTo>
                    <a:pt y="5088" x="1162"/>
                  </a:lnTo>
                  <a:lnTo>
                    <a:pt y="6405" x="1528"/>
                  </a:lnTo>
                  <a:lnTo>
                    <a:pt y="7901" x="1712"/>
                  </a:lnTo>
                  <a:lnTo>
                    <a:pt y="8859" x="1650"/>
                  </a:lnTo>
                  <a:lnTo>
                    <a:pt y="9996" x="1589"/>
                  </a:lnTo>
                  <a:lnTo>
                    <a:pt y="11193" x="1589"/>
                  </a:lnTo>
                  <a:lnTo>
                    <a:pt y="12509" x="1589"/>
                  </a:lnTo>
                  <a:lnTo>
                    <a:pt y="13706" x="1712"/>
                  </a:lnTo>
                  <a:lnTo>
                    <a:pt y="14844" x="2017"/>
                  </a:lnTo>
                  <a:lnTo>
                    <a:pt y="15801" x="2567"/>
                  </a:lnTo>
                  <a:lnTo>
                    <a:pt y="16460" x="3361"/>
                  </a:lnTo>
                  <a:lnTo>
                    <a:pt y="16699" x="4461"/>
                  </a:lnTo>
                  <a:lnTo>
                    <a:pt y="16400" x="5805"/>
                  </a:lnTo>
                  <a:lnTo>
                    <a:pt y="15741" x="7272"/>
                  </a:lnTo>
                  <a:lnTo>
                    <a:pt y="14903" x="8738"/>
                  </a:lnTo>
                  <a:lnTo>
                    <a:pt y="14006" x="10082"/>
                  </a:lnTo>
                  <a:lnTo>
                    <a:pt y="13168" x="11121"/>
                  </a:lnTo>
                  <a:lnTo>
                    <a:pt y="12569" x="11915"/>
                  </a:lnTo>
                  <a:lnTo>
                    <a:pt y="12330" x="12160"/>
                  </a:lnTo>
                  <a:lnTo>
                    <a:pt y="12150" x="12282"/>
                  </a:lnTo>
                  <a:lnTo>
                    <a:pt y="11612" x="12648"/>
                  </a:lnTo>
                  <a:lnTo>
                    <a:pt y="10834" x="13137"/>
                  </a:lnTo>
                  <a:lnTo>
                    <a:pt y="9876" x="13687"/>
                  </a:lnTo>
                  <a:lnTo>
                    <a:pt y="8918" x="14237"/>
                  </a:lnTo>
                  <a:lnTo>
                    <a:pt y="8021" x="14787"/>
                  </a:lnTo>
                  <a:lnTo>
                    <a:pt y="7243" x="15154"/>
                  </a:lnTo>
                  <a:lnTo>
                    <a:pt y="6764" x="15276"/>
                  </a:lnTo>
                  <a:lnTo>
                    <a:pt y="5387" x="15276"/>
                  </a:lnTo>
                  <a:lnTo>
                    <a:pt y="3233" x="15092"/>
                  </a:lnTo>
                  <a:lnTo>
                    <a:pt y="1138" x="14543"/>
                  </a:lnTo>
                  <a:lnTo>
                    <a:pt y="120" x="13565"/>
                  </a:lnTo>
                  <a:lnTo>
                    <a:pt y="180" x="13015"/>
                  </a:lnTo>
                  <a:lnTo>
                    <a:pt y="539" x="12526"/>
                  </a:lnTo>
                  <a:lnTo>
                    <a:pt y="1078" x="12221"/>
                  </a:lnTo>
                  <a:lnTo>
                    <a:pt y="1677" x="11915"/>
                  </a:lnTo>
                  <a:lnTo>
                    <a:pt y="2335" x="11732"/>
                  </a:lnTo>
                  <a:lnTo>
                    <a:pt y="2933" x="11610"/>
                  </a:lnTo>
                  <a:lnTo>
                    <a:pt y="3293" x="11549"/>
                  </a:lnTo>
                  <a:lnTo>
                    <a:pt y="3472" x="11549"/>
                  </a:lnTo>
                  <a:lnTo>
                    <a:pt y="3352" x="11488"/>
                  </a:lnTo>
                  <a:lnTo>
                    <a:pt y="3053" x="11304"/>
                  </a:lnTo>
                  <a:lnTo>
                    <a:pt y="2574" x="11060"/>
                  </a:lnTo>
                  <a:lnTo>
                    <a:pt y="2036" x="10754"/>
                  </a:lnTo>
                  <a:lnTo>
                    <a:pt y="1437" x="10449"/>
                  </a:lnTo>
                  <a:lnTo>
                    <a:pt y="898" x="10143"/>
                  </a:lnTo>
                  <a:lnTo>
                    <a:pt y="420" x="9838"/>
                  </a:lnTo>
                  <a:lnTo>
                    <a:pt y="120" x="9593"/>
                  </a:lnTo>
                  <a:lnTo>
                    <a:pt y="61" x="9410"/>
                  </a:lnTo>
                  <a:lnTo>
                    <a:pt y="1" x="8982"/>
                  </a:lnTo>
                  <a:lnTo>
                    <a:pt y="61" x="8433"/>
                  </a:lnTo>
                  <a:lnTo>
                    <a:pt y="120" x="7760"/>
                  </a:lnTo>
                  <a:lnTo>
                    <a:pt y="240" x="6966"/>
                  </a:lnTo>
                  <a:lnTo>
                    <a:pt y="420" x="6111"/>
                  </a:lnTo>
                  <a:lnTo>
                    <a:pt y="599" x="5255"/>
                  </a:lnTo>
                  <a:lnTo>
                    <a:pt y="779" x="4339"/>
                  </a:lnTo>
                  <a:lnTo>
                    <a:pt y="1018" x="3422"/>
                  </a:lnTo>
                  <a:lnTo>
                    <a:pt y="1317" x="2567"/>
                  </a:lnTo>
                  <a:lnTo>
                    <a:pt y="1557" x="1773"/>
                  </a:lnTo>
                  <a:lnTo>
                    <a:pt y="1856" x="1101"/>
                  </a:lnTo>
                  <a:lnTo>
                    <a:pt y="2095" x="551"/>
                  </a:lnTo>
                  <a:lnTo>
                    <a:pt y="2395" x="184"/>
                  </a:lnTo>
                  <a:lnTo>
                    <a:pt y="2694" x="1"/>
                  </a:lnTo>
                  <a:lnTo>
                    <a:pt y="2933" x="1"/>
                  </a:lnTo>
                  <a:close/>
                </a:path>
              </a:pathLst>
            </a:custGeom>
            <a:solidFill>
              <a:srgbClr val="F2CCB2"/>
            </a:solidFill>
            <a:ln>
              <a:noFill/>
            </a:ln>
          </p:spPr>
          <p:txBody>
            <a:bodyPr bIns="91425" rIns="91425" lIns="91425" tIns="91425" anchor="ctr" anchorCtr="0">
              <a:noAutofit/>
            </a:bodyPr>
            <a:lstStyle/>
            <a:p>
              <a:pPr>
                <a:spcBef>
                  <a:spcPts val="0"/>
                </a:spcBef>
                <a:buNone/>
              </a:pPr>
              <a:r>
                <a:t/>
              </a:r>
              <a:endParaRPr/>
            </a:p>
          </p:txBody>
        </p:sp>
        <p:sp>
          <p:nvSpPr>
            <p:cNvPr id="548" name="Shape 548"/>
            <p:cNvSpPr/>
            <p:nvPr/>
          </p:nvSpPr>
          <p:spPr>
            <a:xfrm>
              <a:off y="1771550" x="1918525"/>
              <a:ext cy="986075" cx="1044825"/>
            </a:xfrm>
            <a:custGeom>
              <a:pathLst>
                <a:path w="41793" extrusionOk="0" h="39443">
                  <a:moveTo>
                    <a:pt y="4729" x="7027"/>
                  </a:moveTo>
                  <a:lnTo>
                    <a:pt y="5328" x="6110"/>
                  </a:lnTo>
                  <a:lnTo>
                    <a:pt y="6285" x="5194"/>
                  </a:lnTo>
                  <a:lnTo>
                    <a:pt y="7602" x="4277"/>
                  </a:lnTo>
                  <a:lnTo>
                    <a:pt y="9038" x="3422"/>
                  </a:lnTo>
                  <a:lnTo>
                    <a:pt y="10594" x="2689"/>
                  </a:lnTo>
                  <a:lnTo>
                    <a:pt y="12150" x="2078"/>
                  </a:lnTo>
                  <a:lnTo>
                    <a:pt y="13527" x="1650"/>
                  </a:lnTo>
                  <a:lnTo>
                    <a:pt y="14664" x="1406"/>
                  </a:lnTo>
                  <a:lnTo>
                    <a:pt y="19811" x="856"/>
                  </a:lnTo>
                  <a:lnTo>
                    <a:pt y="24779" x="428"/>
                  </a:lnTo>
                  <a:lnTo>
                    <a:pt y="28490" x="123"/>
                  </a:lnTo>
                  <a:lnTo>
                    <a:pt y="29986" x="0"/>
                  </a:lnTo>
                  <a:lnTo>
                    <a:pt y="30285" x="61"/>
                  </a:lnTo>
                  <a:lnTo>
                    <a:pt y="31003" x="245"/>
                  </a:lnTo>
                  <a:lnTo>
                    <a:pt y="32140" x="611"/>
                  </a:lnTo>
                  <a:lnTo>
                    <a:pt y="33457" x="1161"/>
                  </a:lnTo>
                  <a:lnTo>
                    <a:pt y="34894" x="1956"/>
                  </a:lnTo>
                  <a:lnTo>
                    <a:pt y="36270" x="3055"/>
                  </a:lnTo>
                  <a:lnTo>
                    <a:pt y="37407" x="4522"/>
                  </a:lnTo>
                  <a:lnTo>
                    <a:pt y="38305" x="6294"/>
                  </a:lnTo>
                  <a:lnTo>
                    <a:pt y="38724" x="7699"/>
                  </a:lnTo>
                  <a:lnTo>
                    <a:pt y="39083" x="9104"/>
                  </a:lnTo>
                  <a:lnTo>
                    <a:pt y="39263" x="10448"/>
                  </a:lnTo>
                  <a:lnTo>
                    <a:pt y="39382" x="11732"/>
                  </a:lnTo>
                  <a:lnTo>
                    <a:pt y="39442" x="12892"/>
                  </a:lnTo>
                  <a:lnTo>
                    <a:pt y="39442" x="14053"/>
                  </a:lnTo>
                  <a:lnTo>
                    <a:pt y="39323" x="15153"/>
                  </a:lnTo>
                  <a:lnTo>
                    <a:pt y="39203" x="16131"/>
                  </a:lnTo>
                  <a:lnTo>
                    <a:pt y="39023" x="16986"/>
                  </a:lnTo>
                  <a:lnTo>
                    <a:pt y="38844" x="17780"/>
                  </a:lnTo>
                  <a:lnTo>
                    <a:pt y="38664" x="18514"/>
                  </a:lnTo>
                  <a:lnTo>
                    <a:pt y="38485" x="19063"/>
                  </a:lnTo>
                  <a:lnTo>
                    <a:pt y="38305" x="19552"/>
                  </a:lnTo>
                  <a:lnTo>
                    <a:pt y="38185" x="19858"/>
                  </a:lnTo>
                  <a:lnTo>
                    <a:pt y="38126" x="20102"/>
                  </a:lnTo>
                  <a:lnTo>
                    <a:pt y="38066" x="20163"/>
                  </a:lnTo>
                  <a:lnTo>
                    <a:pt y="38006" x="20347"/>
                  </a:lnTo>
                  <a:lnTo>
                    <a:pt y="37826" x="20896"/>
                  </a:lnTo>
                  <a:lnTo>
                    <a:pt y="37527" x="21813"/>
                  </a:lnTo>
                  <a:lnTo>
                    <a:pt y="37168" x="22913"/>
                  </a:lnTo>
                  <a:lnTo>
                    <a:pt y="36689" x="24257"/>
                  </a:lnTo>
                  <a:lnTo>
                    <a:pt y="36210" x="25784"/>
                  </a:lnTo>
                  <a:lnTo>
                    <a:pt y="35612" x="27434"/>
                  </a:lnTo>
                  <a:lnTo>
                    <a:pt y="35013" x="29084"/>
                  </a:lnTo>
                  <a:lnTo>
                    <a:pt y="34415" x="30795"/>
                  </a:lnTo>
                  <a:lnTo>
                    <a:pt y="33756" x="32444"/>
                  </a:lnTo>
                  <a:lnTo>
                    <a:pt y="33158" x="34033"/>
                  </a:lnTo>
                  <a:lnTo>
                    <a:pt y="32559" x="35438"/>
                  </a:lnTo>
                  <a:lnTo>
                    <a:pt y="31961" x="36721"/>
                  </a:lnTo>
                  <a:lnTo>
                    <a:pt y="31422" x="37699"/>
                  </a:lnTo>
                  <a:lnTo>
                    <a:pt y="31003" x="38432"/>
                  </a:lnTo>
                  <a:lnTo>
                    <a:pt y="30584" x="38799"/>
                  </a:lnTo>
                  <a:lnTo>
                    <a:pt y="28131" x="39776"/>
                  </a:lnTo>
                  <a:lnTo>
                    <a:pt y="24839" x="40571"/>
                  </a:lnTo>
                  <a:lnTo>
                    <a:pt y="21008" x="41243"/>
                  </a:lnTo>
                  <a:lnTo>
                    <a:pt y="16879" x="41670"/>
                  </a:lnTo>
                  <a:lnTo>
                    <a:pt y="12809" x="41793"/>
                  </a:lnTo>
                  <a:lnTo>
                    <a:pt y="9098" x="41609"/>
                  </a:lnTo>
                  <a:lnTo>
                    <a:pt y="6106" x="41059"/>
                  </a:lnTo>
                  <a:lnTo>
                    <a:pt y="4071" x="40143"/>
                  </a:lnTo>
                  <a:lnTo>
                    <a:pt y="2694" x="38860"/>
                  </a:lnTo>
                  <a:lnTo>
                    <a:pt y="1677" x="37638"/>
                  </a:lnTo>
                  <a:lnTo>
                    <a:pt y="958" x="36477"/>
                  </a:lnTo>
                  <a:lnTo>
                    <a:pt y="480" x="35499"/>
                  </a:lnTo>
                  <a:lnTo>
                    <a:pt y="180" x="34583"/>
                  </a:lnTo>
                  <a:lnTo>
                    <a:pt y="61" x="33911"/>
                  </a:lnTo>
                  <a:lnTo>
                    <a:pt y="1" x="33483"/>
                  </a:lnTo>
                  <a:lnTo>
                    <a:pt y="1" x="33361"/>
                  </a:lnTo>
                  <a:lnTo>
                    <a:pt y="1" x="33239"/>
                  </a:lnTo>
                  <a:lnTo>
                    <a:pt y="1" x="32933"/>
                  </a:lnTo>
                  <a:lnTo>
                    <a:pt y="1" x="32444"/>
                  </a:lnTo>
                  <a:lnTo>
                    <a:pt y="1" x="31772"/>
                  </a:lnTo>
                  <a:lnTo>
                    <a:pt y="61" x="30917"/>
                  </a:lnTo>
                  <a:lnTo>
                    <a:pt y="61" x="29939"/>
                  </a:lnTo>
                  <a:lnTo>
                    <a:pt y="121" x="28901"/>
                  </a:lnTo>
                  <a:lnTo>
                    <a:pt y="180" x="27679"/>
                  </a:lnTo>
                  <a:lnTo>
                    <a:pt y="300" x="26395"/>
                  </a:lnTo>
                  <a:lnTo>
                    <a:pt y="360" x="25051"/>
                  </a:lnTo>
                  <a:lnTo>
                    <a:pt y="540" x="23646"/>
                  </a:lnTo>
                  <a:lnTo>
                    <a:pt y="719" x="22241"/>
                  </a:lnTo>
                  <a:lnTo>
                    <a:pt y="899" x="20774"/>
                  </a:lnTo>
                  <a:lnTo>
                    <a:pt y="1198" x="19308"/>
                  </a:lnTo>
                  <a:lnTo>
                    <a:pt y="1437" x="17903"/>
                  </a:lnTo>
                  <a:lnTo>
                    <a:pt y="1796" x="16497"/>
                  </a:lnTo>
                  <a:lnTo>
                    <a:pt y="2275" x="14725"/>
                  </a:lnTo>
                  <a:lnTo>
                    <a:pt y="2694" x="13137"/>
                  </a:lnTo>
                  <a:lnTo>
                    <a:pt y="3113" x="11793"/>
                  </a:lnTo>
                  <a:lnTo>
                    <a:pt y="3472" x="10571"/>
                  </a:lnTo>
                  <a:lnTo>
                    <a:pt y="3771" x="9532"/>
                  </a:lnTo>
                  <a:lnTo>
                    <a:pt y="4131" x="8615"/>
                  </a:lnTo>
                  <a:lnTo>
                    <a:pt y="4430" x="7821"/>
                  </a:lnTo>
                  <a:lnTo>
                    <a:pt y="4729" x="7027"/>
                  </a:lnTo>
                  <a:close/>
                </a:path>
              </a:pathLst>
            </a:custGeom>
            <a:solidFill>
              <a:srgbClr val="59A359"/>
            </a:solidFill>
            <a:ln>
              <a:noFill/>
            </a:ln>
          </p:spPr>
          <p:txBody>
            <a:bodyPr bIns="91425" rIns="91425" lIns="91425" tIns="91425" anchor="ctr" anchorCtr="0">
              <a:noAutofit/>
            </a:bodyPr>
            <a:lstStyle/>
            <a:p>
              <a:pPr>
                <a:spcBef>
                  <a:spcPts val="0"/>
                </a:spcBef>
                <a:buNone/>
              </a:pPr>
              <a:r>
                <a:t/>
              </a:r>
              <a:endParaRPr/>
            </a:p>
          </p:txBody>
        </p:sp>
        <p:sp>
          <p:nvSpPr>
            <p:cNvPr id="549" name="Shape 549"/>
            <p:cNvSpPr/>
            <p:nvPr/>
          </p:nvSpPr>
          <p:spPr>
            <a:xfrm>
              <a:off y="2019950" x="2356900"/>
              <a:ext cy="951625" cx="446075"/>
            </a:xfrm>
            <a:custGeom>
              <a:pathLst>
                <a:path w="17843" extrusionOk="0" h="38065">
                  <a:moveTo>
                    <a:pt y="2514" x="5256"/>
                  </a:moveTo>
                  <a:lnTo>
                    <a:pt y="38065" x="1"/>
                  </a:lnTo>
                  <a:lnTo>
                    <a:pt y="38065" x="12160"/>
                  </a:lnTo>
                  <a:lnTo>
                    <a:pt y="1556" x="17842"/>
                  </a:lnTo>
                  <a:lnTo>
                    <a:pt y="1496" x="17842"/>
                  </a:lnTo>
                  <a:lnTo>
                    <a:pt y="1317" x="17842"/>
                  </a:lnTo>
                  <a:lnTo>
                    <a:pt y="1137" x="17781"/>
                  </a:lnTo>
                  <a:lnTo>
                    <a:pt y="838" x="17537"/>
                  </a:lnTo>
                  <a:lnTo>
                    <a:pt y="599" x="17048"/>
                  </a:lnTo>
                  <a:lnTo>
                    <a:pt y="299" x="16376"/>
                  </a:lnTo>
                  <a:lnTo>
                    <a:pt y="120" x="15276"/>
                  </a:lnTo>
                  <a:lnTo>
                    <a:pt y="0" x="13810"/>
                  </a:lnTo>
                  <a:lnTo>
                    <a:pt y="60" x="12099"/>
                  </a:lnTo>
                  <a:lnTo>
                    <a:pt y="299" x="10510"/>
                  </a:lnTo>
                  <a:lnTo>
                    <a:pt y="718" x="9105"/>
                  </a:lnTo>
                  <a:lnTo>
                    <a:pt y="1137" x="7822"/>
                  </a:lnTo>
                  <a:lnTo>
                    <a:pt y="1676" x="6783"/>
                  </a:lnTo>
                  <a:lnTo>
                    <a:pt y="2095" x="5928"/>
                  </a:lnTo>
                  <a:lnTo>
                    <a:pt y="2394" x="5439"/>
                  </a:lnTo>
                  <a:lnTo>
                    <a:pt y="2514" x="5256"/>
                  </a:lnTo>
                  <a:close/>
                </a:path>
              </a:pathLst>
            </a:custGeom>
            <a:solidFill>
              <a:srgbClr val="A5A5A5"/>
            </a:solidFill>
            <a:ln>
              <a:noFill/>
            </a:ln>
          </p:spPr>
          <p:txBody>
            <a:bodyPr bIns="91425" rIns="91425" lIns="91425" tIns="91425" anchor="ctr" anchorCtr="0">
              <a:noAutofit/>
            </a:bodyPr>
            <a:lstStyle/>
            <a:p>
              <a:pPr>
                <a:spcBef>
                  <a:spcPts val="0"/>
                </a:spcBef>
                <a:buNone/>
              </a:pPr>
              <a:r>
                <a:t/>
              </a:r>
              <a:endParaRPr/>
            </a:p>
          </p:txBody>
        </p:sp>
        <p:sp>
          <p:nvSpPr>
            <p:cNvPr id="550" name="Shape 550"/>
            <p:cNvSpPr/>
            <p:nvPr/>
          </p:nvSpPr>
          <p:spPr>
            <a:xfrm>
              <a:off y="1017450" x="187875"/>
              <a:ext cy="1297275" cx="2622725"/>
            </a:xfrm>
            <a:custGeom>
              <a:pathLst>
                <a:path w="104909" extrusionOk="0" h="51891">
                  <a:moveTo>
                    <a:pt y="44290" x="50347"/>
                  </a:moveTo>
                  <a:lnTo>
                    <a:pt y="42913" x="54501"/>
                  </a:lnTo>
                  <a:lnTo>
                    <a:pt y="43751" x="54440"/>
                  </a:lnTo>
                  <a:lnTo>
                    <a:pt y="44649" x="54318"/>
                  </a:lnTo>
                  <a:lnTo>
                    <a:pt y="45546" x="54196"/>
                  </a:lnTo>
                  <a:lnTo>
                    <a:pt y="46444" x="53951"/>
                  </a:lnTo>
                  <a:lnTo>
                    <a:pt y="47342" x="53585"/>
                  </a:lnTo>
                  <a:lnTo>
                    <a:pt y="48120" x="53096"/>
                  </a:lnTo>
                  <a:lnTo>
                    <a:pt y="48838" x="52485"/>
                  </a:lnTo>
                  <a:lnTo>
                    <a:pt y="49437" x="51691"/>
                  </a:lnTo>
                  <a:lnTo>
                    <a:pt y="49556" x="50896"/>
                  </a:lnTo>
                  <a:lnTo>
                    <a:pt y="49437" x="50102"/>
                  </a:lnTo>
                  <a:lnTo>
                    <a:pt y="49137" x="49308"/>
                  </a:lnTo>
                  <a:lnTo>
                    <a:pt y="48659" x="48514"/>
                  </a:lnTo>
                  <a:lnTo>
                    <a:pt y="48060" x="47780"/>
                  </a:lnTo>
                  <a:lnTo>
                    <a:pt y="47402" x="47108"/>
                  </a:lnTo>
                  <a:lnTo>
                    <a:pt y="46564" x="46497"/>
                  </a:lnTo>
                  <a:lnTo>
                    <a:pt y="45726" x="46008"/>
                  </a:lnTo>
                  <a:lnTo>
                    <a:pt y="44290" x="50347"/>
                  </a:lnTo>
                  <a:lnTo>
                    <a:pt y="42674" x="49980"/>
                  </a:lnTo>
                  <a:lnTo>
                    <a:pt y="44230" x="45459"/>
                  </a:lnTo>
                  <a:lnTo>
                    <a:pt y="43871" x="45031"/>
                  </a:lnTo>
                  <a:lnTo>
                    <a:pt y="43332" x="44664"/>
                  </a:lnTo>
                  <a:lnTo>
                    <a:pt y="42733" x="44420"/>
                  </a:lnTo>
                  <a:lnTo>
                    <a:pt y="42135" x="44053"/>
                  </a:lnTo>
                  <a:lnTo>
                    <a:pt y="41836" x="44725"/>
                  </a:lnTo>
                  <a:lnTo>
                    <a:pt y="41596" x="45520"/>
                  </a:lnTo>
                  <a:lnTo>
                    <a:pt y="41297" x="46314"/>
                  </a:lnTo>
                  <a:lnTo>
                    <a:pt y="40998" x="47169"/>
                  </a:lnTo>
                  <a:lnTo>
                    <a:pt y="40699" x="48025"/>
                  </a:lnTo>
                  <a:lnTo>
                    <a:pt y="40459" x="48880"/>
                  </a:lnTo>
                  <a:lnTo>
                    <a:pt y="40220" x="49613"/>
                  </a:lnTo>
                  <a:lnTo>
                    <a:pt y="39980" x="50347"/>
                  </a:lnTo>
                  <a:lnTo>
                    <a:pt y="38424" x="49919"/>
                  </a:lnTo>
                  <a:lnTo>
                    <a:pt y="40220" x="44359"/>
                  </a:lnTo>
                  <a:lnTo>
                    <a:pt y="40100" x="44298"/>
                  </a:lnTo>
                  <a:lnTo>
                    <a:pt y="39920" x="44298"/>
                  </a:lnTo>
                  <a:lnTo>
                    <a:pt y="39741" x="44298"/>
                  </a:lnTo>
                  <a:lnTo>
                    <a:pt y="39502" x="44298"/>
                  </a:lnTo>
                  <a:lnTo>
                    <a:pt y="39322" x="42037"/>
                  </a:lnTo>
                  <a:lnTo>
                    <a:pt y="40459" x="42037"/>
                  </a:lnTo>
                  <a:lnTo>
                    <a:pt y="41536" x="42159"/>
                  </a:lnTo>
                  <a:lnTo>
                    <a:pt y="42674" x="42404"/>
                  </a:lnTo>
                  <a:lnTo>
                    <a:pt y="43691" x="42770"/>
                  </a:lnTo>
                  <a:lnTo>
                    <a:pt y="44768" x="43198"/>
                  </a:lnTo>
                  <a:lnTo>
                    <a:pt y="45786" x="43687"/>
                  </a:lnTo>
                  <a:lnTo>
                    <a:pt y="46743" x="44298"/>
                  </a:lnTo>
                  <a:lnTo>
                    <a:pt y="47701" x="44909"/>
                  </a:lnTo>
                  <a:lnTo>
                    <a:pt y="48599" x="45642"/>
                  </a:lnTo>
                  <a:lnTo>
                    <a:pt y="49497" x="46436"/>
                  </a:lnTo>
                  <a:lnTo>
                    <a:pt y="50275" x="47292"/>
                  </a:lnTo>
                  <a:lnTo>
                    <a:pt y="50873" x="48208"/>
                  </a:lnTo>
                  <a:lnTo>
                    <a:pt y="51412" x="49186"/>
                  </a:lnTo>
                  <a:lnTo>
                    <a:pt y="51711" x="50224"/>
                  </a:lnTo>
                  <a:lnTo>
                    <a:pt y="51891" x="51324"/>
                  </a:lnTo>
                  <a:lnTo>
                    <a:pt y="51771" x="52485"/>
                  </a:lnTo>
                  <a:lnTo>
                    <a:pt y="51531" x="53340"/>
                  </a:lnTo>
                  <a:lnTo>
                    <a:pt y="51172" x="54074"/>
                  </a:lnTo>
                  <a:lnTo>
                    <a:pt y="50694" x="54685"/>
                  </a:lnTo>
                  <a:lnTo>
                    <a:pt y="50095" x="55234"/>
                  </a:lnTo>
                  <a:lnTo>
                    <a:pt y="49437" x="55601"/>
                  </a:lnTo>
                  <a:lnTo>
                    <a:pt y="48718" x="55968"/>
                  </a:lnTo>
                  <a:lnTo>
                    <a:pt y="47940" x="56273"/>
                  </a:lnTo>
                  <a:lnTo>
                    <a:pt y="47162" x="56456"/>
                  </a:lnTo>
                  <a:lnTo>
                    <a:pt y="32679" x="58289"/>
                  </a:lnTo>
                  <a:lnTo>
                    <a:pt y="31601" x="58412"/>
                  </a:lnTo>
                  <a:lnTo>
                    <a:pt y="30464" x="58595"/>
                  </a:lnTo>
                  <a:lnTo>
                    <a:pt y="29387" x="58778"/>
                  </a:lnTo>
                  <a:lnTo>
                    <a:pt y="28309" x="59023"/>
                  </a:lnTo>
                  <a:lnTo>
                    <a:pt y="27232" x="59267"/>
                  </a:lnTo>
                  <a:lnTo>
                    <a:pt y="26215" x="59511"/>
                  </a:lnTo>
                  <a:lnTo>
                    <a:pt y="25197" x="59878"/>
                  </a:lnTo>
                  <a:lnTo>
                    <a:pt y="24180" x="60245"/>
                  </a:lnTo>
                  <a:lnTo>
                    <a:pt y="22983" x="60672"/>
                  </a:lnTo>
                  <a:lnTo>
                    <a:pt y="21786" x="61222"/>
                  </a:lnTo>
                  <a:lnTo>
                    <a:pt y="20649" x="61833"/>
                  </a:lnTo>
                  <a:lnTo>
                    <a:pt y="19511" x="62566"/>
                  </a:lnTo>
                  <a:lnTo>
                    <a:pt y="18434" x="63361"/>
                  </a:lnTo>
                  <a:lnTo>
                    <a:pt y="17357" x="64155"/>
                  </a:lnTo>
                  <a:lnTo>
                    <a:pt y="16399" x="65072"/>
                  </a:lnTo>
                  <a:lnTo>
                    <a:pt y="15442" x="66049"/>
                  </a:lnTo>
                  <a:lnTo>
                    <a:pt y="14604" x="67088"/>
                  </a:lnTo>
                  <a:lnTo>
                    <a:pt y="13766" x="68127"/>
                  </a:lnTo>
                  <a:lnTo>
                    <a:pt y="13048" x="69287"/>
                  </a:lnTo>
                  <a:lnTo>
                    <a:pt y="12449" x="70448"/>
                  </a:lnTo>
                  <a:lnTo>
                    <a:pt y="11910" x="71670"/>
                  </a:lnTo>
                  <a:lnTo>
                    <a:pt y="11432" x="72892"/>
                  </a:lnTo>
                  <a:lnTo>
                    <a:pt y="11132" x="74175"/>
                  </a:lnTo>
                  <a:lnTo>
                    <a:pt y="10893" x="75520"/>
                  </a:lnTo>
                  <a:lnTo>
                    <a:pt y="11731" x="76253"/>
                  </a:lnTo>
                  <a:lnTo>
                    <a:pt y="12449" x="76925"/>
                  </a:lnTo>
                  <a:lnTo>
                    <a:pt y="13167" x="77597"/>
                  </a:lnTo>
                  <a:lnTo>
                    <a:pt y="13766" x="78330"/>
                  </a:lnTo>
                  <a:lnTo>
                    <a:pt y="14304" x="79186"/>
                  </a:lnTo>
                  <a:lnTo>
                    <a:pt y="14783" x="80163"/>
                  </a:lnTo>
                  <a:lnTo>
                    <a:pt y="15262" x="81385"/>
                  </a:lnTo>
                  <a:lnTo>
                    <a:pt y="15681" x="82852"/>
                  </a:lnTo>
                  <a:lnTo>
                    <a:pt y="15861" x="83707"/>
                  </a:lnTo>
                  <a:lnTo>
                    <a:pt y="15920" x="84501"/>
                  </a:lnTo>
                  <a:lnTo>
                    <a:pt y="15980" x="85357"/>
                  </a:lnTo>
                  <a:lnTo>
                    <a:pt y="15980" x="86151"/>
                  </a:lnTo>
                  <a:lnTo>
                    <a:pt y="15861" x="86945"/>
                  </a:lnTo>
                  <a:lnTo>
                    <a:pt y="15741" x="87678"/>
                  </a:lnTo>
                  <a:lnTo>
                    <a:pt y="15561" x="88473"/>
                  </a:lnTo>
                  <a:lnTo>
                    <a:pt y="15262" x="89206"/>
                  </a:lnTo>
                  <a:lnTo>
                    <a:pt y="15023" x="89939"/>
                  </a:lnTo>
                  <a:lnTo>
                    <a:pt y="14664" x="90611"/>
                  </a:lnTo>
                  <a:lnTo>
                    <a:pt y="14304" x="91344"/>
                  </a:lnTo>
                  <a:lnTo>
                    <a:pt y="13886" x="92017"/>
                  </a:lnTo>
                  <a:lnTo>
                    <a:pt y="13407" x="92628"/>
                  </a:lnTo>
                  <a:lnTo>
                    <a:pt y="12928" x="93300"/>
                  </a:lnTo>
                  <a:lnTo>
                    <a:pt y="12389" x="93911"/>
                  </a:lnTo>
                  <a:lnTo>
                    <a:pt y="11851" x="94522"/>
                  </a:lnTo>
                  <a:lnTo>
                    <a:pt y="12928" x="96477"/>
                  </a:lnTo>
                  <a:lnTo>
                    <a:pt y="14245" x="98188"/>
                  </a:lnTo>
                  <a:lnTo>
                    <a:pt y="15801" x="99654"/>
                  </a:lnTo>
                  <a:lnTo>
                    <a:pt y="17596" x="100937"/>
                  </a:lnTo>
                  <a:lnTo>
                    <a:pt y="19511" x="101915"/>
                  </a:lnTo>
                  <a:lnTo>
                    <a:pt y="21606" x="102709"/>
                  </a:lnTo>
                  <a:lnTo>
                    <a:pt y="23701" x="103137"/>
                  </a:lnTo>
                  <a:lnTo>
                    <a:pt y="25915" x="103320"/>
                  </a:lnTo>
                  <a:lnTo>
                    <a:pt y="27412" x="103442"/>
                  </a:lnTo>
                  <a:lnTo>
                    <a:pt y="29088" x="103626"/>
                  </a:lnTo>
                  <a:lnTo>
                    <a:pt y="30344" x="103809"/>
                  </a:lnTo>
                  <a:lnTo>
                    <a:pt y="30704" x="103992"/>
                  </a:lnTo>
                  <a:lnTo>
                    <a:pt y="28010" x="104664"/>
                  </a:lnTo>
                  <a:lnTo>
                    <a:pt y="25197" x="104909"/>
                  </a:lnTo>
                  <a:lnTo>
                    <a:pt y="22324" x="104848"/>
                  </a:lnTo>
                  <a:lnTo>
                    <a:pt y="19631" x="104359"/>
                  </a:lnTo>
                  <a:lnTo>
                    <a:pt y="18733" x="104114"/>
                  </a:lnTo>
                  <a:lnTo>
                    <a:pt y="17836" x="103809"/>
                  </a:lnTo>
                  <a:lnTo>
                    <a:pt y="16938" x="103442"/>
                  </a:lnTo>
                  <a:lnTo>
                    <a:pt y="16100" x="102953"/>
                  </a:lnTo>
                  <a:lnTo>
                    <a:pt y="15322" x="102465"/>
                  </a:lnTo>
                  <a:lnTo>
                    <a:pt y="14544" x="101915"/>
                  </a:lnTo>
                  <a:lnTo>
                    <a:pt y="13766" x="101304"/>
                  </a:lnTo>
                  <a:lnTo>
                    <a:pt y="13048" x="100632"/>
                  </a:lnTo>
                  <a:lnTo>
                    <a:pt y="12389" x="99960"/>
                  </a:lnTo>
                  <a:lnTo>
                    <a:pt y="11731" x="99226"/>
                  </a:lnTo>
                  <a:lnTo>
                    <a:pt y="11073" x="98493"/>
                  </a:lnTo>
                  <a:lnTo>
                    <a:pt y="10474" x="97699"/>
                  </a:lnTo>
                  <a:lnTo>
                    <a:pt y="9876" x="96905"/>
                  </a:lnTo>
                  <a:lnTo>
                    <a:pt y="9337" x="96049"/>
                  </a:lnTo>
                  <a:lnTo>
                    <a:pt y="8858" x="95255"/>
                  </a:lnTo>
                  <a:lnTo>
                    <a:pt y="8379" x="94399"/>
                  </a:lnTo>
                  <a:lnTo>
                    <a:pt y="8439" x="94216"/>
                  </a:lnTo>
                  <a:lnTo>
                    <a:pt y="8499" x="94094"/>
                  </a:lnTo>
                  <a:lnTo>
                    <a:pt y="8559" x="93972"/>
                  </a:lnTo>
                  <a:lnTo>
                    <a:pt y="8679" x="93850"/>
                  </a:lnTo>
                  <a:lnTo>
                    <a:pt y="8858" x="93666"/>
                  </a:lnTo>
                  <a:lnTo>
                    <a:pt y="9157" x="93422"/>
                  </a:lnTo>
                  <a:lnTo>
                    <a:pt y="9576" x="92994"/>
                  </a:lnTo>
                  <a:lnTo>
                    <a:pt y="10115" x="92505"/>
                  </a:lnTo>
                  <a:lnTo>
                    <a:pt y="10773" x="91772"/>
                  </a:lnTo>
                  <a:lnTo>
                    <a:pt y="11312" x="91100"/>
                  </a:lnTo>
                  <a:lnTo>
                    <a:pt y="11791" x="90489"/>
                  </a:lnTo>
                  <a:lnTo>
                    <a:pt y="12210" x="89878"/>
                  </a:lnTo>
                  <a:lnTo>
                    <a:pt y="12509" x="89328"/>
                  </a:lnTo>
                  <a:lnTo>
                    <a:pt y="12808" x="88778"/>
                  </a:lnTo>
                  <a:lnTo>
                    <a:pt y="12988" x="88289"/>
                  </a:lnTo>
                  <a:lnTo>
                    <a:pt y="13167" x="87740"/>
                  </a:lnTo>
                  <a:lnTo>
                    <a:pt y="13227" x="87190"/>
                  </a:lnTo>
                  <a:lnTo>
                    <a:pt y="13287" x="86640"/>
                  </a:lnTo>
                  <a:lnTo>
                    <a:pt y="13347" x="86090"/>
                  </a:lnTo>
                  <a:lnTo>
                    <a:pt y="13347" x="85479"/>
                  </a:lnTo>
                  <a:lnTo>
                    <a:pt y="13287" x="84807"/>
                  </a:lnTo>
                  <a:lnTo>
                    <a:pt y="13287" x="84074"/>
                  </a:lnTo>
                  <a:lnTo>
                    <a:pt y="13227" x="83279"/>
                  </a:lnTo>
                  <a:lnTo>
                    <a:pt y="13167" x="82424"/>
                  </a:lnTo>
                  <a:lnTo>
                    <a:pt y="12928" x="81874"/>
                  </a:lnTo>
                  <a:lnTo>
                    <a:pt y="12748" x="81263"/>
                  </a:lnTo>
                  <a:lnTo>
                    <a:pt y="12509" x="80713"/>
                  </a:lnTo>
                  <a:lnTo>
                    <a:pt y="12270" x="80102"/>
                  </a:lnTo>
                  <a:lnTo>
                    <a:pt y="12030" x="79552"/>
                  </a:lnTo>
                  <a:lnTo>
                    <a:pt y="11671" x="79002"/>
                  </a:lnTo>
                  <a:lnTo>
                    <a:pt y="11252" x="78575"/>
                  </a:lnTo>
                  <a:lnTo>
                    <a:pt y="10773" x="78147"/>
                  </a:lnTo>
                  <a:lnTo>
                    <a:pt y="10594" x="78330"/>
                  </a:lnTo>
                  <a:lnTo>
                    <a:pt y="10354" x="78514"/>
                  </a:lnTo>
                  <a:lnTo>
                    <a:pt y="10115" x="78636"/>
                  </a:lnTo>
                  <a:lnTo>
                    <a:pt y="9876" x="78819"/>
                  </a:lnTo>
                  <a:lnTo>
                    <a:pt y="8619" x="79247"/>
                  </a:lnTo>
                  <a:lnTo>
                    <a:pt y="7302" x="79430"/>
                  </a:lnTo>
                  <a:lnTo>
                    <a:pt y="5985" x="79430"/>
                  </a:lnTo>
                  <a:lnTo>
                    <a:pt y="4728" x="79308"/>
                  </a:lnTo>
                  <a:lnTo>
                    <a:pt y="3412" x="79002"/>
                  </a:lnTo>
                  <a:lnTo>
                    <a:pt y="2215" x="78514"/>
                  </a:lnTo>
                  <a:lnTo>
                    <a:pt y="1078" x="77903"/>
                  </a:lnTo>
                  <a:lnTo>
                    <a:pt y="0" x="77169"/>
                  </a:lnTo>
                  <a:lnTo>
                    <a:pt y="300" x="77108"/>
                  </a:lnTo>
                  <a:lnTo>
                    <a:pt y="1257" x="77169"/>
                  </a:lnTo>
                  <a:lnTo>
                    <a:pt y="2574" x="77292"/>
                  </a:lnTo>
                  <a:lnTo>
                    <a:pt y="4130" x="77353"/>
                  </a:lnTo>
                  <a:lnTo>
                    <a:pt y="5806" x="77230"/>
                  </a:lnTo>
                  <a:lnTo>
                    <a:pt y="7302" x="76925"/>
                  </a:lnTo>
                  <a:lnTo>
                    <a:pt y="8499" x="76253"/>
                  </a:lnTo>
                  <a:lnTo>
                    <a:pt y="9217" x="75153"/>
                  </a:lnTo>
                  <a:lnTo>
                    <a:pt y="9217" x="73931"/>
                  </a:lnTo>
                  <a:lnTo>
                    <a:pt y="9337" x="72709"/>
                  </a:lnTo>
                  <a:lnTo>
                    <a:pt y="9576" x="71548"/>
                  </a:lnTo>
                  <a:lnTo>
                    <a:pt y="9876" x="70387"/>
                  </a:lnTo>
                  <a:lnTo>
                    <a:pt y="10235" x="69287"/>
                  </a:lnTo>
                  <a:lnTo>
                    <a:pt y="10713" x="68188"/>
                  </a:lnTo>
                  <a:lnTo>
                    <a:pt y="11192" x="67149"/>
                  </a:lnTo>
                  <a:lnTo>
                    <a:pt y="11791" x="66110"/>
                  </a:lnTo>
                  <a:lnTo>
                    <a:pt y="12449" x="65133"/>
                  </a:lnTo>
                  <a:lnTo>
                    <a:pt y="13167" x="64155"/>
                  </a:lnTo>
                  <a:lnTo>
                    <a:pt y="13945" x="63300"/>
                  </a:lnTo>
                  <a:lnTo>
                    <a:pt y="14783" x="62444"/>
                  </a:lnTo>
                  <a:lnTo>
                    <a:pt y="15621" x="61650"/>
                  </a:lnTo>
                  <a:lnTo>
                    <a:pt y="16579" x="60917"/>
                  </a:lnTo>
                  <a:lnTo>
                    <a:pt y="17536" x="60184"/>
                  </a:lnTo>
                  <a:lnTo>
                    <a:pt y="18494" x="59573"/>
                  </a:lnTo>
                  <a:lnTo>
                    <a:pt y="19392" x="59084"/>
                  </a:lnTo>
                  <a:lnTo>
                    <a:pt y="20349" x="58656"/>
                  </a:lnTo>
                  <a:lnTo>
                    <a:pt y="21307" x="58351"/>
                  </a:lnTo>
                  <a:lnTo>
                    <a:pt y="22265" x="58106"/>
                  </a:lnTo>
                  <a:lnTo>
                    <a:pt y="23222" x="57862"/>
                  </a:lnTo>
                  <a:lnTo>
                    <a:pt y="24240" x="57617"/>
                  </a:lnTo>
                  <a:lnTo>
                    <a:pt y="25197" x="57373"/>
                  </a:lnTo>
                  <a:lnTo>
                    <a:pt y="26155" x="57129"/>
                  </a:lnTo>
                  <a:lnTo>
                    <a:pt y="25915" x="56640"/>
                  </a:lnTo>
                  <a:lnTo>
                    <a:pt y="25676" x="55968"/>
                  </a:lnTo>
                  <a:lnTo>
                    <a:pt y="25437" x="55112"/>
                  </a:lnTo>
                  <a:lnTo>
                    <a:pt y="25137" x="54257"/>
                  </a:lnTo>
                  <a:lnTo>
                    <a:pt y="24778" x="53401"/>
                  </a:lnTo>
                  <a:lnTo>
                    <a:pt y="24419" x="52607"/>
                  </a:lnTo>
                  <a:lnTo>
                    <a:pt y="24060" x="52057"/>
                  </a:lnTo>
                  <a:lnTo>
                    <a:pt y="23641" x="51813"/>
                  </a:lnTo>
                  <a:lnTo>
                    <a:pt y="23821" x="50713"/>
                  </a:lnTo>
                  <a:lnTo>
                    <a:pt y="24120" x="49002"/>
                  </a:lnTo>
                  <a:lnTo>
                    <a:pt y="24419" x="46803"/>
                  </a:lnTo>
                  <a:lnTo>
                    <a:pt y="24898" x="44175"/>
                  </a:lnTo>
                  <a:lnTo>
                    <a:pt y="25377" x="41243"/>
                  </a:lnTo>
                  <a:lnTo>
                    <a:pt y="25856" x="38065"/>
                  </a:lnTo>
                  <a:lnTo>
                    <a:pt y="26394" x="34766"/>
                  </a:lnTo>
                  <a:lnTo>
                    <a:pt y="26933" x="31406"/>
                  </a:lnTo>
                  <a:lnTo>
                    <a:pt y="27472" x="28106"/>
                  </a:lnTo>
                  <a:lnTo>
                    <a:pt y="28010" x="24990"/>
                  </a:lnTo>
                  <a:lnTo>
                    <a:pt y="28489" x="22057"/>
                  </a:lnTo>
                  <a:lnTo>
                    <a:pt y="28908" x="19430"/>
                  </a:lnTo>
                  <a:lnTo>
                    <a:pt y="29267" x="17230"/>
                  </a:lnTo>
                  <a:lnTo>
                    <a:pt y="29506" x="15581"/>
                  </a:lnTo>
                  <a:lnTo>
                    <a:pt y="29686" x="14481"/>
                  </a:lnTo>
                  <a:lnTo>
                    <a:pt y="29746" x="14114"/>
                  </a:lnTo>
                  <a:lnTo>
                    <a:pt y="29506" x="13259"/>
                  </a:lnTo>
                  <a:lnTo>
                    <a:pt y="29207" x="12404"/>
                  </a:lnTo>
                  <a:lnTo>
                    <a:pt y="28968" x="11609"/>
                  </a:lnTo>
                  <a:lnTo>
                    <a:pt y="28669" x="10754"/>
                  </a:lnTo>
                  <a:lnTo>
                    <a:pt y="28369" x="9898"/>
                  </a:lnTo>
                  <a:lnTo>
                    <a:pt y="28070" x="9043"/>
                  </a:lnTo>
                  <a:lnTo>
                    <a:pt y="27831" x="8249"/>
                  </a:lnTo>
                  <a:lnTo>
                    <a:pt y="27531" x="7393"/>
                  </a:lnTo>
                  <a:lnTo>
                    <a:pt y="27232" x="6538"/>
                  </a:lnTo>
                  <a:lnTo>
                    <a:pt y="26993" x="5683"/>
                  </a:lnTo>
                  <a:lnTo>
                    <a:pt y="26694" x="4888"/>
                  </a:lnTo>
                  <a:lnTo>
                    <a:pt y="26454" x="4033"/>
                  </a:lnTo>
                  <a:lnTo>
                    <a:pt y="26215" x="3177"/>
                  </a:lnTo>
                  <a:lnTo>
                    <a:pt y="25975" x="2322"/>
                  </a:lnTo>
                  <a:lnTo>
                    <a:pt y="25736" x="1467"/>
                  </a:lnTo>
                  <a:lnTo>
                    <a:pt y="25497" x="611"/>
                  </a:lnTo>
                  <a:lnTo>
                    <a:pt y="26095" x="0"/>
                  </a:lnTo>
                  <a:lnTo>
                    <a:pt y="26215" x="184"/>
                  </a:lnTo>
                  <a:lnTo>
                    <a:pt y="26394" x="550"/>
                  </a:lnTo>
                  <a:lnTo>
                    <a:pt y="26634" x="1161"/>
                  </a:lnTo>
                  <a:lnTo>
                    <a:pt y="26933" x="1894"/>
                  </a:lnTo>
                  <a:lnTo>
                    <a:pt y="27232" x="2811"/>
                  </a:lnTo>
                  <a:lnTo>
                    <a:pt y="27591" x="3788"/>
                  </a:lnTo>
                  <a:lnTo>
                    <a:pt y="28010" x="4827"/>
                  </a:lnTo>
                  <a:lnTo>
                    <a:pt y="28369" x="5866"/>
                  </a:lnTo>
                  <a:lnTo>
                    <a:pt y="28788" x="6905"/>
                  </a:lnTo>
                  <a:lnTo>
                    <a:pt y="29147" x="7943"/>
                  </a:lnTo>
                  <a:lnTo>
                    <a:pt y="29506" x="8921"/>
                  </a:lnTo>
                  <a:lnTo>
                    <a:pt y="29806" x="9776"/>
                  </a:lnTo>
                  <a:lnTo>
                    <a:pt y="30105" x="10509"/>
                  </a:lnTo>
                  <a:lnTo>
                    <a:pt y="30285" x="11059"/>
                  </a:lnTo>
                  <a:lnTo>
                    <a:pt y="30404" x="11426"/>
                  </a:lnTo>
                  <a:lnTo>
                    <a:pt y="30464" x="11548"/>
                  </a:lnTo>
                  <a:lnTo>
                    <a:pt y="30464" x="11487"/>
                  </a:lnTo>
                  <a:lnTo>
                    <a:pt y="30524" x="11304"/>
                  </a:lnTo>
                  <a:lnTo>
                    <a:pt y="30644" x="11059"/>
                  </a:lnTo>
                  <a:lnTo>
                    <a:pt y="30763" x="10754"/>
                  </a:lnTo>
                  <a:lnTo>
                    <a:pt y="30883" x="10387"/>
                  </a:lnTo>
                  <a:lnTo>
                    <a:pt y="31063" x="10082"/>
                  </a:lnTo>
                  <a:lnTo>
                    <a:pt y="31182" x="9776"/>
                  </a:lnTo>
                  <a:lnTo>
                    <a:pt y="31362" x="9532"/>
                  </a:lnTo>
                  <a:lnTo>
                    <a:pt y="38484" x="26090"/>
                  </a:lnTo>
                  <a:lnTo>
                    <a:pt y="38604" x="26395"/>
                  </a:lnTo>
                  <a:lnTo>
                    <a:pt y="38664" x="26701"/>
                  </a:lnTo>
                  <a:lnTo>
                    <a:pt y="38664" x="27006"/>
                  </a:lnTo>
                  <a:lnTo>
                    <a:pt y="38424" x="27312"/>
                  </a:lnTo>
                  <a:lnTo>
                    <a:pt y="31781" x="13076"/>
                  </a:lnTo>
                  <a:lnTo>
                    <a:pt y="31541" x="14053"/>
                  </a:lnTo>
                  <a:lnTo>
                    <a:pt y="31242" x="15703"/>
                  </a:lnTo>
                  <a:lnTo>
                    <a:pt y="30763" x="17841"/>
                  </a:lnTo>
                  <a:lnTo>
                    <a:pt y="30285" x="20469"/>
                  </a:lnTo>
                  <a:lnTo>
                    <a:pt y="29746" x="23463"/>
                  </a:lnTo>
                  <a:lnTo>
                    <a:pt y="29147" x="26701"/>
                  </a:lnTo>
                  <a:lnTo>
                    <a:pt y="28489" x="30122"/>
                  </a:lnTo>
                  <a:lnTo>
                    <a:pt y="27891" x="33544"/>
                  </a:lnTo>
                  <a:lnTo>
                    <a:pt y="27292" x="36966"/>
                  </a:lnTo>
                  <a:lnTo>
                    <a:pt y="26694" x="40204"/>
                  </a:lnTo>
                  <a:lnTo>
                    <a:pt y="26155" x="43259"/>
                  </a:lnTo>
                  <a:lnTo>
                    <a:pt y="25616" x="45947"/>
                  </a:lnTo>
                  <a:lnTo>
                    <a:pt y="25257" x="48269"/>
                  </a:lnTo>
                  <a:lnTo>
                    <a:pt y="24898" x="49980"/>
                  </a:lnTo>
                  <a:lnTo>
                    <a:pt y="24718" x="51141"/>
                  </a:lnTo>
                  <a:lnTo>
                    <a:pt y="24659" x="51507"/>
                  </a:lnTo>
                  <a:lnTo>
                    <a:pt y="25018" x="52180"/>
                  </a:lnTo>
                  <a:lnTo>
                    <a:pt y="25377" x="52852"/>
                  </a:lnTo>
                  <a:lnTo>
                    <a:pt y="25736" x="53585"/>
                  </a:lnTo>
                  <a:lnTo>
                    <a:pt y="26155" x="54318"/>
                  </a:lnTo>
                  <a:lnTo>
                    <a:pt y="26574" x="54990"/>
                  </a:lnTo>
                  <a:lnTo>
                    <a:pt y="26993" x="55662"/>
                  </a:lnTo>
                  <a:lnTo>
                    <a:pt y="27412" x="56334"/>
                  </a:lnTo>
                  <a:lnTo>
                    <a:pt y="27891" x="56945"/>
                  </a:lnTo>
                  <a:lnTo>
                    <a:pt y="29447" x="56884"/>
                  </a:lnTo>
                  <a:lnTo>
                    <a:pt y="30883" x="56640"/>
                  </a:lnTo>
                  <a:lnTo>
                    <a:pt y="32379" x="56334"/>
                  </a:lnTo>
                  <a:lnTo>
                    <a:pt y="33756" x="55968"/>
                  </a:lnTo>
                  <a:lnTo>
                    <a:pt y="33277" x="55540"/>
                  </a:lnTo>
                  <a:lnTo>
                    <a:pt y="32798" x="55112"/>
                  </a:lnTo>
                  <a:lnTo>
                    <a:pt y="32319" x="54685"/>
                  </a:lnTo>
                  <a:lnTo>
                    <a:pt y="31901" x="54257"/>
                  </a:lnTo>
                  <a:lnTo>
                    <a:pt y="31482" x="53829"/>
                  </a:lnTo>
                  <a:lnTo>
                    <a:pt y="31063" x="53401"/>
                  </a:lnTo>
                  <a:lnTo>
                    <a:pt y="30644" x="52913"/>
                  </a:lnTo>
                  <a:lnTo>
                    <a:pt y="30285" x="52363"/>
                  </a:lnTo>
                  <a:lnTo>
                    <a:pt y="30285" x="52791"/>
                  </a:lnTo>
                  <a:lnTo>
                    <a:pt y="30404" x="53218"/>
                  </a:lnTo>
                  <a:lnTo>
                    <a:pt y="30704" x="53646"/>
                  </a:lnTo>
                  <a:lnTo>
                    <a:pt y="31003" x="54012"/>
                  </a:lnTo>
                  <a:lnTo>
                    <a:pt y="31302" x="54440"/>
                  </a:lnTo>
                  <a:lnTo>
                    <a:pt y="31422" x="54868"/>
                  </a:lnTo>
                  <a:lnTo>
                    <a:pt y="31422" x="55296"/>
                  </a:lnTo>
                  <a:lnTo>
                    <a:pt y="31182" x="55784"/>
                  </a:lnTo>
                  <a:lnTo>
                    <a:pt y="30464" x="55357"/>
                  </a:lnTo>
                  <a:lnTo>
                    <a:pt y="29806" x="54807"/>
                  </a:lnTo>
                  <a:lnTo>
                    <a:pt y="29207" x="54257"/>
                  </a:lnTo>
                  <a:lnTo>
                    <a:pt y="28609" x="53585"/>
                  </a:lnTo>
                  <a:lnTo>
                    <a:pt y="28070" x="52913"/>
                  </a:lnTo>
                  <a:lnTo>
                    <a:pt y="27591" x="52180"/>
                  </a:lnTo>
                  <a:lnTo>
                    <a:pt y="27172" x="51446"/>
                  </a:lnTo>
                  <a:lnTo>
                    <a:pt y="26813" x="50713"/>
                  </a:lnTo>
                  <a:lnTo>
                    <a:pt y="26873" x="51202"/>
                  </a:lnTo>
                  <a:lnTo>
                    <a:pt y="26933" x="51691"/>
                  </a:lnTo>
                  <a:lnTo>
                    <a:pt y="27053" x="52180"/>
                  </a:lnTo>
                  <a:lnTo>
                    <a:pt y="27172" x="52668"/>
                  </a:lnTo>
                  <a:lnTo>
                    <a:pt y="27292" x="53157"/>
                  </a:lnTo>
                  <a:lnTo>
                    <a:pt y="27472" x="53646"/>
                  </a:lnTo>
                  <a:lnTo>
                    <a:pt y="27651" x="54074"/>
                  </a:lnTo>
                  <a:lnTo>
                    <a:pt y="27891" x="54501"/>
                  </a:lnTo>
                  <a:lnTo>
                    <a:pt y="27950" x="54746"/>
                  </a:lnTo>
                  <a:lnTo>
                    <a:pt y="28130" x="54990"/>
                  </a:lnTo>
                  <a:lnTo>
                    <a:pt y="28369" x="55234"/>
                  </a:lnTo>
                  <a:lnTo>
                    <a:pt y="28549" x="55418"/>
                  </a:lnTo>
                  <a:lnTo>
                    <a:pt y="28788" x="55662"/>
                  </a:lnTo>
                  <a:lnTo>
                    <a:pt y="28848" x="55907"/>
                  </a:lnTo>
                  <a:lnTo>
                    <a:pt y="28788" x="56151"/>
                  </a:lnTo>
                  <a:lnTo>
                    <a:pt y="28549" x="56456"/>
                  </a:lnTo>
                  <a:lnTo>
                    <a:pt y="28010" x="56029"/>
                  </a:lnTo>
                  <a:lnTo>
                    <a:pt y="27591" x="55540"/>
                  </a:lnTo>
                  <a:lnTo>
                    <a:pt y="27232" x="54990"/>
                  </a:lnTo>
                  <a:lnTo>
                    <a:pt y="26933" x="54440"/>
                  </a:lnTo>
                  <a:lnTo>
                    <a:pt y="26694" x="53829"/>
                  </a:lnTo>
                  <a:lnTo>
                    <a:pt y="26514" x="53218"/>
                  </a:lnTo>
                  <a:lnTo>
                    <a:pt y="26275" x="52546"/>
                  </a:lnTo>
                  <a:lnTo>
                    <a:pt y="26095" x="51935"/>
                  </a:lnTo>
                  <a:lnTo>
                    <a:pt y="25975" x="51569"/>
                  </a:lnTo>
                  <a:lnTo>
                    <a:pt y="25915" x="51141"/>
                  </a:lnTo>
                  <a:lnTo>
                    <a:pt y="25915" x="50774"/>
                  </a:lnTo>
                  <a:lnTo>
                    <a:pt y="26155" x="50469"/>
                  </a:lnTo>
                  <a:lnTo>
                    <a:pt y="26334" x="50469"/>
                  </a:lnTo>
                  <a:lnTo>
                    <a:pt y="26514" x="50530"/>
                  </a:lnTo>
                  <a:lnTo>
                    <a:pt y="26634" x="50591"/>
                  </a:lnTo>
                  <a:lnTo>
                    <a:pt y="26753" x="50713"/>
                  </a:lnTo>
                  <a:lnTo>
                    <a:pt y="26873" x="50285"/>
                  </a:lnTo>
                  <a:lnTo>
                    <a:pt y="26933" x="49797"/>
                  </a:lnTo>
                  <a:lnTo>
                    <a:pt y="27053" x="49430"/>
                  </a:lnTo>
                  <a:lnTo>
                    <a:pt y="27531" x="49369"/>
                  </a:lnTo>
                  <a:lnTo>
                    <a:pt y="27711" x="49858"/>
                  </a:lnTo>
                  <a:lnTo>
                    <a:pt y="27891" x="50347"/>
                  </a:lnTo>
                  <a:lnTo>
                    <a:pt y="28070" x="50835"/>
                  </a:lnTo>
                  <a:lnTo>
                    <a:pt y="28190" x="51385"/>
                  </a:lnTo>
                  <a:lnTo>
                    <a:pt y="28369" x="51813"/>
                  </a:lnTo>
                  <a:lnTo>
                    <a:pt y="28609" x="52302"/>
                  </a:lnTo>
                  <a:lnTo>
                    <a:pt y="28908" x="52729"/>
                  </a:lnTo>
                  <a:lnTo>
                    <a:pt y="29207" x="53157"/>
                  </a:lnTo>
                  <a:lnTo>
                    <a:pt y="29267" x="52791"/>
                  </a:lnTo>
                  <a:lnTo>
                    <a:pt y="29267" x="52363"/>
                  </a:lnTo>
                  <a:lnTo>
                    <a:pt y="29207" x="51996"/>
                  </a:lnTo>
                  <a:lnTo>
                    <a:pt y="29088" x="51569"/>
                  </a:lnTo>
                  <a:lnTo>
                    <a:pt y="28968" x="51141"/>
                  </a:lnTo>
                  <a:lnTo>
                    <a:pt y="28908" x="50713"/>
                  </a:lnTo>
                  <a:lnTo>
                    <a:pt y="29028" x="50347"/>
                  </a:lnTo>
                  <a:lnTo>
                    <a:pt y="29207" x="49919"/>
                  </a:lnTo>
                  <a:lnTo>
                    <a:pt y="29866" x="50102"/>
                  </a:lnTo>
                  <a:lnTo>
                    <a:pt y="30404" x="50469"/>
                  </a:lnTo>
                  <a:lnTo>
                    <a:pt y="30823" x="50896"/>
                  </a:lnTo>
                  <a:lnTo>
                    <a:pt y="31242" x="51446"/>
                  </a:lnTo>
                  <a:lnTo>
                    <a:pt y="31661" x="51935"/>
                  </a:lnTo>
                  <a:lnTo>
                    <a:pt y="32140" x="52485"/>
                  </a:lnTo>
                  <a:lnTo>
                    <a:pt y="32738" x="52913"/>
                  </a:lnTo>
                  <a:lnTo>
                    <a:pt y="33397" x="53279"/>
                  </a:lnTo>
                  <a:lnTo>
                    <a:pt y="33576" x="52302"/>
                  </a:lnTo>
                  <a:lnTo>
                    <a:pt y="33816" x="51263"/>
                  </a:lnTo>
                  <a:lnTo>
                    <a:pt y="34115" x="50285"/>
                  </a:lnTo>
                  <a:lnTo>
                    <a:pt y="34414" x="49308"/>
                  </a:lnTo>
                  <a:lnTo>
                    <a:pt y="34713" x="48330"/>
                  </a:lnTo>
                  <a:lnTo>
                    <a:pt y="34953" x="47353"/>
                  </a:lnTo>
                  <a:lnTo>
                    <a:pt y="35132" x="46314"/>
                  </a:lnTo>
                  <a:lnTo>
                    <a:pt y="35192" x="45336"/>
                  </a:lnTo>
                  <a:lnTo>
                    <a:pt y="33876" x="45520"/>
                  </a:lnTo>
                  <a:lnTo>
                    <a:pt y="32439" x="45642"/>
                  </a:lnTo>
                  <a:lnTo>
                    <a:pt y="31063" x="45520"/>
                  </a:lnTo>
                  <a:lnTo>
                    <a:pt y="29746" x="45336"/>
                  </a:lnTo>
                  <a:lnTo>
                    <a:pt y="29327" x="45031"/>
                  </a:lnTo>
                  <a:lnTo>
                    <a:pt y="28848" x="44786"/>
                  </a:lnTo>
                  <a:lnTo>
                    <a:pt y="28429" x="44481"/>
                  </a:lnTo>
                  <a:lnTo>
                    <a:pt y="28309" x="43992"/>
                  </a:lnTo>
                  <a:lnTo>
                    <a:pt y="29147" x="43503"/>
                  </a:lnTo>
                  <a:lnTo>
                    <a:pt y="30045" x="43198"/>
                  </a:lnTo>
                  <a:lnTo>
                    <a:pt y="30943" x="42892"/>
                  </a:lnTo>
                  <a:lnTo>
                    <a:pt y="31781" x="42342"/>
                  </a:lnTo>
                  <a:lnTo>
                    <a:pt y="28309" x="40204"/>
                  </a:lnTo>
                  <a:lnTo>
                    <a:pt y="28309" x="39593"/>
                  </a:lnTo>
                  <a:lnTo>
                    <a:pt y="28848" x="39593"/>
                  </a:lnTo>
                  <a:lnTo>
                    <a:pt y="29506" x="40021"/>
                  </a:lnTo>
                  <a:lnTo>
                    <a:pt y="30165" x="40387"/>
                  </a:lnTo>
                  <a:lnTo>
                    <a:pt y="30823" x="40693"/>
                  </a:lnTo>
                  <a:lnTo>
                    <a:pt y="31541" x="40998"/>
                  </a:lnTo>
                  <a:lnTo>
                    <a:pt y="32200" x="41304"/>
                  </a:lnTo>
                  <a:lnTo>
                    <a:pt y="32918" x="41548"/>
                  </a:lnTo>
                  <a:lnTo>
                    <a:pt y="33696" x="41731"/>
                  </a:lnTo>
                  <a:lnTo>
                    <a:pt y="34414" x="41915"/>
                  </a:lnTo>
                  <a:lnTo>
                    <a:pt y="34295" x="42404"/>
                  </a:lnTo>
                  <a:lnTo>
                    <a:pt y="33995" x="42831"/>
                  </a:lnTo>
                  <a:lnTo>
                    <a:pt y="33696" x="43137"/>
                  </a:lnTo>
                  <a:lnTo>
                    <a:pt y="33337" x="43442"/>
                  </a:lnTo>
                  <a:lnTo>
                    <a:pt y="32918" x="43687"/>
                  </a:lnTo>
                  <a:lnTo>
                    <a:pt y="32439" x="43870"/>
                  </a:lnTo>
                  <a:lnTo>
                    <a:pt y="32020" x="44053"/>
                  </a:lnTo>
                  <a:lnTo>
                    <a:pt y="31601" x="44237"/>
                  </a:lnTo>
                  <a:lnTo>
                    <a:pt y="32020" x="44481"/>
                  </a:lnTo>
                  <a:lnTo>
                    <a:pt y="32978" x="44359"/>
                  </a:lnTo>
                  <a:lnTo>
                    <a:pt y="33935" x="44114"/>
                  </a:lnTo>
                  <a:lnTo>
                    <a:pt y="34833" x="43870"/>
                  </a:lnTo>
                  <a:lnTo>
                    <a:pt y="35791" x="43503"/>
                  </a:lnTo>
                  <a:lnTo>
                    <a:pt y="36689" x="43137"/>
                  </a:lnTo>
                  <a:lnTo>
                    <a:pt y="37586" x="42770"/>
                  </a:lnTo>
                  <a:lnTo>
                    <a:pt y="38484" x="42404"/>
                  </a:lnTo>
                  <a:lnTo>
                    <a:pt y="39322" x="42037"/>
                  </a:lnTo>
                  <a:lnTo>
                    <a:pt y="39502" x="44298"/>
                  </a:lnTo>
                  <a:lnTo>
                    <a:pt y="38963" x="44481"/>
                  </a:lnTo>
                  <a:lnTo>
                    <a:pt y="38185" x="44664"/>
                  </a:lnTo>
                  <a:lnTo>
                    <a:pt y="37467" x="44848"/>
                  </a:lnTo>
                  <a:lnTo>
                    <a:pt y="36928" x="45031"/>
                  </a:lnTo>
                  <a:lnTo>
                    <a:pt y="36748" x="46192"/>
                  </a:lnTo>
                  <a:lnTo>
                    <a:pt y="36449" x="47353"/>
                  </a:lnTo>
                  <a:lnTo>
                    <a:pt y="36150" x="48514"/>
                  </a:lnTo>
                  <a:lnTo>
                    <a:pt y="35851" x="49674"/>
                  </a:lnTo>
                  <a:lnTo>
                    <a:pt y="35551" x="50835"/>
                  </a:lnTo>
                  <a:lnTo>
                    <a:pt y="35252" x="51935"/>
                  </a:lnTo>
                  <a:lnTo>
                    <a:pt y="34953" x="53096"/>
                  </a:lnTo>
                  <a:lnTo>
                    <a:pt y="34713" x="54257"/>
                  </a:lnTo>
                  <a:lnTo>
                    <a:pt y="35192" x="54623"/>
                  </a:lnTo>
                  <a:lnTo>
                    <a:pt y="35671" x="54990"/>
                  </a:lnTo>
                  <a:lnTo>
                    <a:pt y="36150" x="55234"/>
                  </a:lnTo>
                  <a:lnTo>
                    <a:pt y="36689" x="55479"/>
                  </a:lnTo>
                  <a:lnTo>
                    <a:pt y="38424" x="49919"/>
                  </a:lnTo>
                  <a:lnTo>
                    <a:pt y="39980" x="50347"/>
                  </a:lnTo>
                  <a:lnTo>
                    <a:pt y="39920" x="50469"/>
                  </a:lnTo>
                  <a:lnTo>
                    <a:pt y="39801" x="50896"/>
                  </a:lnTo>
                  <a:lnTo>
                    <a:pt y="39621" x="51446"/>
                  </a:lnTo>
                  <a:lnTo>
                    <a:pt y="39382" x="52180"/>
                  </a:lnTo>
                  <a:lnTo>
                    <a:pt y="39083" x="52974"/>
                  </a:lnTo>
                  <a:lnTo>
                    <a:pt y="38783" x="53768"/>
                  </a:lnTo>
                  <a:lnTo>
                    <a:pt y="38484" x="54501"/>
                  </a:lnTo>
                  <a:lnTo>
                    <a:pt y="38245" x="55173"/>
                  </a:lnTo>
                  <a:lnTo>
                    <a:pt y="41058" x="54929"/>
                  </a:lnTo>
                  <a:lnTo>
                    <a:pt y="42674" x="49980"/>
                  </a:lnTo>
                  <a:lnTo>
                    <a:pt y="44290" x="50347"/>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1" name="Shape 551"/>
            <p:cNvSpPr/>
            <p:nvPr/>
          </p:nvSpPr>
          <p:spPr>
            <a:xfrm>
              <a:off y="38900" x="1889500"/>
              <a:ext cy="200525" cx="678225"/>
            </a:xfrm>
            <a:custGeom>
              <a:pathLst>
                <a:path w="27129" extrusionOk="0" h="8021">
                  <a:moveTo>
                    <a:pt y="7960" x="27129"/>
                  </a:moveTo>
                  <a:lnTo>
                    <a:pt y="8020" x="26701"/>
                  </a:lnTo>
                  <a:lnTo>
                    <a:pt y="7841" x="26334"/>
                  </a:lnTo>
                  <a:lnTo>
                    <a:pt y="7541" x="25968"/>
                  </a:lnTo>
                  <a:lnTo>
                    <a:pt y="7302" x="25662"/>
                  </a:lnTo>
                  <a:lnTo>
                    <a:pt y="6225" x="24379"/>
                  </a:lnTo>
                  <a:lnTo>
                    <a:pt y="5267" x="23035"/>
                  </a:lnTo>
                  <a:lnTo>
                    <a:pt y="4489" x="21630"/>
                  </a:lnTo>
                  <a:lnTo>
                    <a:pt y="3831" x="20102"/>
                  </a:lnTo>
                  <a:lnTo>
                    <a:pt y="3352" x="18575"/>
                  </a:lnTo>
                  <a:lnTo>
                    <a:pt y="2933" x="16925"/>
                  </a:lnTo>
                  <a:lnTo>
                    <a:pt y="2634" x="15275"/>
                  </a:lnTo>
                  <a:lnTo>
                    <a:pt y="2514" x="13565"/>
                  </a:lnTo>
                  <a:lnTo>
                    <a:pt y="2454" x="11915"/>
                  </a:lnTo>
                  <a:lnTo>
                    <a:pt y="2454" x="10204"/>
                  </a:lnTo>
                  <a:lnTo>
                    <a:pt y="2634" x="8493"/>
                  </a:lnTo>
                  <a:lnTo>
                    <a:pt y="2873" x="6844"/>
                  </a:lnTo>
                  <a:lnTo>
                    <a:pt y="3172" x="5194"/>
                  </a:lnTo>
                  <a:lnTo>
                    <a:pt y="3531" x="3605"/>
                  </a:lnTo>
                  <a:lnTo>
                    <a:pt y="4010" x="2017"/>
                  </a:lnTo>
                  <a:lnTo>
                    <a:pt y="4549" x="550"/>
                  </a:lnTo>
                  <a:lnTo>
                    <a:pt y="4309" x="306"/>
                  </a:lnTo>
                  <a:lnTo>
                    <a:pt y="4070" x="123"/>
                  </a:lnTo>
                  <a:lnTo>
                    <a:pt y="3711" x="0"/>
                  </a:lnTo>
                  <a:lnTo>
                    <a:pt y="3292" x="0"/>
                  </a:lnTo>
                  <a:lnTo>
                    <a:pt y="2693" x="795"/>
                  </a:lnTo>
                  <a:lnTo>
                    <a:pt y="2155" x="1650"/>
                  </a:lnTo>
                  <a:lnTo>
                    <a:pt y="1676" x="2506"/>
                  </a:lnTo>
                  <a:lnTo>
                    <a:pt y="1257" x="3422"/>
                  </a:lnTo>
                  <a:lnTo>
                    <a:pt y="898" x="4339"/>
                  </a:lnTo>
                  <a:lnTo>
                    <a:pt y="599" x="5316"/>
                  </a:lnTo>
                  <a:lnTo>
                    <a:pt y="419" x="6294"/>
                  </a:lnTo>
                  <a:lnTo>
                    <a:pt y="240" x="7271"/>
                  </a:lnTo>
                  <a:lnTo>
                    <a:pt y="120" x="8310"/>
                  </a:lnTo>
                  <a:lnTo>
                    <a:pt y="60" x="9288"/>
                  </a:lnTo>
                  <a:lnTo>
                    <a:pt y="0" x="10326"/>
                  </a:lnTo>
                  <a:lnTo>
                    <a:pt y="60" x="11365"/>
                  </a:lnTo>
                  <a:lnTo>
                    <a:pt y="120" x="12404"/>
                  </a:lnTo>
                  <a:lnTo>
                    <a:pt y="240" x="13442"/>
                  </a:lnTo>
                  <a:lnTo>
                    <a:pt y="359" x="14481"/>
                  </a:lnTo>
                  <a:lnTo>
                    <a:pt y="539" x="15459"/>
                  </a:lnTo>
                  <a:lnTo>
                    <a:pt y="718" x="16314"/>
                  </a:lnTo>
                  <a:lnTo>
                    <a:pt y="898" x="17169"/>
                  </a:lnTo>
                  <a:lnTo>
                    <a:pt y="1137" x="18025"/>
                  </a:lnTo>
                  <a:lnTo>
                    <a:pt y="1437" x="18880"/>
                  </a:lnTo>
                  <a:lnTo>
                    <a:pt y="1736" x="19736"/>
                  </a:lnTo>
                  <a:lnTo>
                    <a:pt y="2095" x="20530"/>
                  </a:lnTo>
                  <a:lnTo>
                    <a:pt y="2514" x="21385"/>
                  </a:lnTo>
                  <a:lnTo>
                    <a:pt y="2993" x="22119"/>
                  </a:lnTo>
                  <a:lnTo>
                    <a:pt y="3471" x="22913"/>
                  </a:lnTo>
                  <a:lnTo>
                    <a:pt y="3950" x="23646"/>
                  </a:lnTo>
                  <a:lnTo>
                    <a:pt y="4549" x="24318"/>
                  </a:lnTo>
                  <a:lnTo>
                    <a:pt y="5147" x="24990"/>
                  </a:lnTo>
                  <a:lnTo>
                    <a:pt y="5806" x="25601"/>
                  </a:lnTo>
                  <a:lnTo>
                    <a:pt y="6464" x="26151"/>
                  </a:lnTo>
                  <a:lnTo>
                    <a:pt y="7182" x="26640"/>
                  </a:lnTo>
                  <a:lnTo>
                    <a:pt y="7960" x="27129"/>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2" name="Shape 552"/>
            <p:cNvSpPr/>
            <p:nvPr/>
          </p:nvSpPr>
          <p:spPr>
            <a:xfrm>
              <a:off y="148125" x="252025"/>
              <a:ext cy="1297275" cx="1318250"/>
            </a:xfrm>
            <a:custGeom>
              <a:pathLst>
                <a:path w="52730" extrusionOk="0" h="51891">
                  <a:moveTo>
                    <a:pt y="42374" x="49614"/>
                  </a:moveTo>
                  <a:lnTo>
                    <a:pt y="2514" x="51141"/>
                  </a:lnTo>
                  <a:lnTo>
                    <a:pt y="1975" x="9654"/>
                  </a:lnTo>
                  <a:lnTo>
                    <a:pt y="45427" x="10754"/>
                  </a:lnTo>
                  <a:lnTo>
                    <a:pt y="45666" x="10510"/>
                  </a:lnTo>
                  <a:lnTo>
                    <a:pt y="45846" x="10021"/>
                  </a:lnTo>
                  <a:lnTo>
                    <a:pt y="45905" x="9532"/>
                  </a:lnTo>
                  <a:lnTo>
                    <a:pt y="45786" x="9288"/>
                  </a:lnTo>
                  <a:lnTo>
                    <a:pt y="3172" x="7332"/>
                  </a:lnTo>
                  <a:lnTo>
                    <a:pt y="8619" x="1222"/>
                  </a:lnTo>
                  <a:lnTo>
                    <a:pt y="15023" x="1406"/>
                  </a:lnTo>
                  <a:lnTo>
                    <a:pt y="29147" x="1895"/>
                  </a:lnTo>
                  <a:lnTo>
                    <a:pt y="43392" x="2444"/>
                  </a:lnTo>
                  <a:lnTo>
                    <a:pt y="50035" x="2750"/>
                  </a:lnTo>
                  <a:lnTo>
                    <a:pt y="49676" x="3605"/>
                  </a:lnTo>
                  <a:lnTo>
                    <a:pt y="49257" x="4583"/>
                  </a:lnTo>
                  <a:lnTo>
                    <a:pt y="48838" x="5683"/>
                  </a:lnTo>
                  <a:lnTo>
                    <a:pt y="48419" x="6721"/>
                  </a:lnTo>
                  <a:lnTo>
                    <a:pt y="48060" x="7638"/>
                  </a:lnTo>
                  <a:lnTo>
                    <a:pt y="47761" x="8432"/>
                  </a:lnTo>
                  <a:lnTo>
                    <a:pt y="47581" x="8921"/>
                  </a:lnTo>
                  <a:lnTo>
                    <a:pt y="47581" x="9165"/>
                  </a:lnTo>
                  <a:lnTo>
                    <a:pt y="48180" x="8310"/>
                  </a:lnTo>
                  <a:lnTo>
                    <a:pt y="48778" x="7455"/>
                  </a:lnTo>
                  <a:lnTo>
                    <a:pt y="49257" x="6477"/>
                  </a:lnTo>
                  <a:lnTo>
                    <a:pt y="49796" x="5438"/>
                  </a:lnTo>
                  <a:lnTo>
                    <a:pt y="50334" x="4461"/>
                  </a:lnTo>
                  <a:lnTo>
                    <a:pt y="50813" x="3483"/>
                  </a:lnTo>
                  <a:lnTo>
                    <a:pt y="51352" x="2506"/>
                  </a:lnTo>
                  <a:lnTo>
                    <a:pt y="51890" x="1650"/>
                  </a:lnTo>
                  <a:lnTo>
                    <a:pt y="50035" x="1345"/>
                  </a:lnTo>
                  <a:lnTo>
                    <a:pt y="45247" x="978"/>
                  </a:lnTo>
                  <a:lnTo>
                    <a:pt y="38484" x="673"/>
                  </a:lnTo>
                  <a:lnTo>
                    <a:pt y="30644" x="428"/>
                  </a:lnTo>
                  <a:lnTo>
                    <a:pt y="22743" x="184"/>
                  </a:lnTo>
                  <a:lnTo>
                    <a:pt y="15561" x="0"/>
                  </a:lnTo>
                  <a:lnTo>
                    <a:pt y="10175" x="0"/>
                  </a:lnTo>
                  <a:lnTo>
                    <a:pt y="7481" x="62"/>
                  </a:lnTo>
                  <a:lnTo>
                    <a:pt y="0" x="7821"/>
                  </a:lnTo>
                  <a:lnTo>
                    <a:pt y="1137" x="52730"/>
                  </a:lnTo>
                  <a:lnTo>
                    <a:pt y="2933" x="52668"/>
                  </a:lnTo>
                  <a:lnTo>
                    <a:pt y="7721" x="52424"/>
                  </a:lnTo>
                  <a:lnTo>
                    <a:pt y="14484" x="52180"/>
                  </a:lnTo>
                  <a:lnTo>
                    <a:pt y="22205" x="51813"/>
                  </a:lnTo>
                  <a:lnTo>
                    <a:pt y="29925" x="51446"/>
                  </a:lnTo>
                  <a:lnTo>
                    <a:pt y="36688" x="51141"/>
                  </a:lnTo>
                  <a:lnTo>
                    <a:pt y="41417" x="50897"/>
                  </a:lnTo>
                  <a:lnTo>
                    <a:pt y="43152" x="50774"/>
                  </a:lnTo>
                  <a:lnTo>
                    <a:pt y="42374" x="49614"/>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3" name="Shape 553"/>
            <p:cNvSpPr/>
            <p:nvPr/>
          </p:nvSpPr>
          <p:spPr>
            <a:xfrm>
              <a:off y="158600" x="1669550"/>
              <a:ext cy="1078825" cx="896650"/>
            </a:xfrm>
            <a:custGeom>
              <a:pathLst>
                <a:path w="35866" extrusionOk="0" h="43153">
                  <a:moveTo>
                    <a:pt y="43152" x="32627"/>
                  </a:moveTo>
                  <a:lnTo>
                    <a:pt y="42973" x="32261"/>
                  </a:lnTo>
                  <a:lnTo>
                    <a:pt y="42793" x="31955"/>
                  </a:lnTo>
                  <a:lnTo>
                    <a:pt y="42494" x="31711"/>
                  </a:lnTo>
                  <a:lnTo>
                    <a:pt y="42135" x="31466"/>
                  </a:lnTo>
                  <a:lnTo>
                    <a:pt y="41776" x="31222"/>
                  </a:lnTo>
                  <a:lnTo>
                    <a:pt y="41417" x="31039"/>
                  </a:lnTo>
                  <a:lnTo>
                    <a:pt y="41057" x="30794"/>
                  </a:lnTo>
                  <a:lnTo>
                    <a:pt y="40698" x="30611"/>
                  </a:lnTo>
                  <a:lnTo>
                    <a:pt y="39561" x="30000"/>
                  </a:lnTo>
                  <a:lnTo>
                    <a:pt y="38364" x="29450"/>
                  </a:lnTo>
                  <a:lnTo>
                    <a:pt y="37167" x="28961"/>
                  </a:lnTo>
                  <a:lnTo>
                    <a:pt y="35910" x="28595"/>
                  </a:lnTo>
                  <a:lnTo>
                    <a:pt y="34594" x="28289"/>
                  </a:lnTo>
                  <a:lnTo>
                    <a:pt y="33277" x="27984"/>
                  </a:lnTo>
                  <a:lnTo>
                    <a:pt y="31960" x="27739"/>
                  </a:lnTo>
                  <a:lnTo>
                    <a:pt y="30644" x="27495"/>
                  </a:lnTo>
                  <a:lnTo>
                    <a:pt y="30105" x="26823"/>
                  </a:lnTo>
                  <a:lnTo>
                    <a:pt y="29626" x="26090"/>
                  </a:lnTo>
                  <a:lnTo>
                    <a:pt y="29087" x="25418"/>
                  </a:lnTo>
                  <a:lnTo>
                    <a:pt y="28489" x="24745"/>
                  </a:lnTo>
                  <a:lnTo>
                    <a:pt y="27950" x="24073"/>
                  </a:lnTo>
                  <a:lnTo>
                    <a:pt y="27352" x="23401"/>
                  </a:lnTo>
                  <a:lnTo>
                    <a:pt y="26693" x="22851"/>
                  </a:lnTo>
                  <a:lnTo>
                    <a:pt y="26035" x="22363"/>
                  </a:lnTo>
                  <a:lnTo>
                    <a:pt y="26035" x="21752"/>
                  </a:lnTo>
                  <a:lnTo>
                    <a:pt y="25856" x="21018"/>
                  </a:lnTo>
                  <a:lnTo>
                    <a:pt y="25556" x="20346"/>
                  </a:lnTo>
                  <a:lnTo>
                    <a:pt y="25197" x="19674"/>
                  </a:lnTo>
                  <a:lnTo>
                    <a:pt y="24778" x="19124"/>
                  </a:lnTo>
                  <a:lnTo>
                    <a:pt y="24419" x="18636"/>
                  </a:lnTo>
                  <a:lnTo>
                    <a:pt y="24120" x="18330"/>
                  </a:lnTo>
                  <a:lnTo>
                    <a:pt y="24000" x="18208"/>
                  </a:lnTo>
                  <a:lnTo>
                    <a:pt y="23940" x="18513"/>
                  </a:lnTo>
                  <a:lnTo>
                    <a:pt y="24000" x="18819"/>
                  </a:lnTo>
                  <a:lnTo>
                    <a:pt y="24060" x="19063"/>
                  </a:lnTo>
                  <a:lnTo>
                    <a:pt y="24060" x="19369"/>
                  </a:lnTo>
                  <a:lnTo>
                    <a:pt y="24120" x="19674"/>
                  </a:lnTo>
                  <a:lnTo>
                    <a:pt y="24180" x="20041"/>
                  </a:lnTo>
                  <a:lnTo>
                    <a:pt y="24120" x="20346"/>
                  </a:lnTo>
                  <a:lnTo>
                    <a:pt y="24000" x="20713"/>
                  </a:lnTo>
                  <a:lnTo>
                    <a:pt y="23282" x="21568"/>
                  </a:lnTo>
                  <a:lnTo>
                    <a:pt y="22504" x="22057"/>
                  </a:lnTo>
                  <a:lnTo>
                    <a:pt y="21606" x="22240"/>
                  </a:lnTo>
                  <a:lnTo>
                    <a:pt y="20708" x="22485"/>
                  </a:lnTo>
                  <a:lnTo>
                    <a:pt y="20110" x="22363"/>
                  </a:lnTo>
                  <a:lnTo>
                    <a:pt y="19511" x="22302"/>
                  </a:lnTo>
                  <a:lnTo>
                    <a:pt y="18913" x="22118"/>
                  </a:lnTo>
                  <a:lnTo>
                    <a:pt y="18314" x="21996"/>
                  </a:lnTo>
                  <a:lnTo>
                    <a:pt y="17776" x="21752"/>
                  </a:lnTo>
                  <a:lnTo>
                    <a:pt y="17357" x="21446"/>
                  </a:lnTo>
                  <a:lnTo>
                    <a:pt y="16938" x="21080"/>
                  </a:lnTo>
                  <a:lnTo>
                    <a:pt y="16639" x="20591"/>
                  </a:lnTo>
                  <a:lnTo>
                    <a:pt y="16399" x="19674"/>
                  </a:lnTo>
                  <a:lnTo>
                    <a:pt y="16220" x="18758"/>
                  </a:lnTo>
                  <a:lnTo>
                    <a:pt y="16040" x="17841"/>
                  </a:lnTo>
                  <a:lnTo>
                    <a:pt y="15920" x="16925"/>
                  </a:lnTo>
                  <a:lnTo>
                    <a:pt y="15741" x="16008"/>
                  </a:lnTo>
                  <a:lnTo>
                    <a:pt y="15561" x="15092"/>
                  </a:lnTo>
                  <a:lnTo>
                    <a:pt y="15382" x="14236"/>
                  </a:lnTo>
                  <a:lnTo>
                    <a:pt y="15202" x="13320"/>
                  </a:lnTo>
                  <a:lnTo>
                    <a:pt y="14963" x="12403"/>
                  </a:lnTo>
                  <a:lnTo>
                    <a:pt y="14723" x="11548"/>
                  </a:lnTo>
                  <a:lnTo>
                    <a:pt y="14484" x="10693"/>
                  </a:lnTo>
                  <a:lnTo>
                    <a:pt y="14125" x="9837"/>
                  </a:lnTo>
                  <a:lnTo>
                    <a:pt y="13766" x="8982"/>
                  </a:lnTo>
                  <a:lnTo>
                    <a:pt y="13347" x="8187"/>
                  </a:lnTo>
                  <a:lnTo>
                    <a:pt y="12868" x="7393"/>
                  </a:lnTo>
                  <a:lnTo>
                    <a:pt y="12329" x="6660"/>
                  </a:lnTo>
                  <a:lnTo>
                    <a:pt y="14364" x="6110"/>
                  </a:lnTo>
                  <a:lnTo>
                    <a:pt y="16459" x="5682"/>
                  </a:lnTo>
                  <a:lnTo>
                    <a:pt y="18673" x="5316"/>
                  </a:lnTo>
                  <a:lnTo>
                    <a:pt y="20828" x="5194"/>
                  </a:lnTo>
                  <a:lnTo>
                    <a:pt y="23102" x="5194"/>
                  </a:lnTo>
                  <a:lnTo>
                    <a:pt y="25317" x="5438"/>
                  </a:lnTo>
                  <a:lnTo>
                    <a:pt y="27531" x="5866"/>
                  </a:lnTo>
                  <a:lnTo>
                    <a:pt y="29746" x="6477"/>
                  </a:lnTo>
                  <a:lnTo>
                    <a:pt y="30763" x="7088"/>
                  </a:lnTo>
                  <a:lnTo>
                    <a:pt y="31900" x="7699"/>
                  </a:lnTo>
                  <a:lnTo>
                    <a:pt y="32978" x="8432"/>
                  </a:lnTo>
                  <a:lnTo>
                    <a:pt y="33995" x="9165"/>
                  </a:lnTo>
                  <a:lnTo>
                    <a:pt y="34953" x="10020"/>
                  </a:lnTo>
                  <a:lnTo>
                    <a:pt y="35791" x="10998"/>
                  </a:lnTo>
                  <a:lnTo>
                    <a:pt y="36449" x="12037"/>
                  </a:lnTo>
                  <a:lnTo>
                    <a:pt y="36928" x="13259"/>
                  </a:lnTo>
                  <a:lnTo>
                    <a:pt y="36928" x="13564"/>
                  </a:lnTo>
                  <a:lnTo>
                    <a:pt y="36808" x="13931"/>
                  </a:lnTo>
                  <a:lnTo>
                    <a:pt y="36688" x="14297"/>
                  </a:lnTo>
                  <a:lnTo>
                    <a:pt y="36569" x="14603"/>
                  </a:lnTo>
                  <a:lnTo>
                    <a:pt y="36449" x="14908"/>
                  </a:lnTo>
                  <a:lnTo>
                    <a:pt y="36389" x="15214"/>
                  </a:lnTo>
                  <a:lnTo>
                    <a:pt y="36509" x="15397"/>
                  </a:lnTo>
                  <a:lnTo>
                    <a:pt y="36748" x="15581"/>
                  </a:lnTo>
                  <a:lnTo>
                    <a:pt y="36988" x="15214"/>
                  </a:lnTo>
                  <a:lnTo>
                    <a:pt y="37167" x="14847"/>
                  </a:lnTo>
                  <a:lnTo>
                    <a:pt y="37347" x="14481"/>
                  </a:lnTo>
                  <a:lnTo>
                    <a:pt y="37466" x="14114"/>
                  </a:lnTo>
                  <a:lnTo>
                    <a:pt y="37526" x="13748"/>
                  </a:lnTo>
                  <a:lnTo>
                    <a:pt y="37586" x="13320"/>
                  </a:lnTo>
                  <a:lnTo>
                    <a:pt y="37526" x="12892"/>
                  </a:lnTo>
                  <a:lnTo>
                    <a:pt y="37407" x="12464"/>
                  </a:lnTo>
                  <a:lnTo>
                    <a:pt y="36868" x="11242"/>
                  </a:lnTo>
                  <a:lnTo>
                    <a:pt y="36269" x="10143"/>
                  </a:lnTo>
                  <a:lnTo>
                    <a:pt y="35611" x="9104"/>
                  </a:lnTo>
                  <a:lnTo>
                    <a:pt y="34833" x="8126"/>
                  </a:lnTo>
                  <a:lnTo>
                    <a:pt y="33995" x="7271"/>
                  </a:lnTo>
                  <a:lnTo>
                    <a:pt y="33097" x="6477"/>
                  </a:lnTo>
                  <a:lnTo>
                    <a:pt y="32080" x="5743"/>
                  </a:lnTo>
                  <a:lnTo>
                    <a:pt y="31062" x="5132"/>
                  </a:lnTo>
                  <a:lnTo>
                    <a:pt y="29985" x="4583"/>
                  </a:lnTo>
                  <a:lnTo>
                    <a:pt y="28848" x="4094"/>
                  </a:lnTo>
                  <a:lnTo>
                    <a:pt y="27651" x="3666"/>
                  </a:lnTo>
                  <a:lnTo>
                    <a:pt y="26454" x="3361"/>
                  </a:lnTo>
                  <a:lnTo>
                    <a:pt y="25197" x="3116"/>
                  </a:lnTo>
                  <a:lnTo>
                    <a:pt y="23940" x="2933"/>
                  </a:lnTo>
                  <a:lnTo>
                    <a:pt y="22683" x="2811"/>
                  </a:lnTo>
                  <a:lnTo>
                    <a:pt y="21367" x="2811"/>
                  </a:lnTo>
                  <a:lnTo>
                    <a:pt y="17117" x="2811"/>
                  </a:lnTo>
                  <a:lnTo>
                    <a:pt y="17117" x="2383"/>
                  </a:lnTo>
                  <a:lnTo>
                    <a:pt y="17117" x="2016"/>
                  </a:lnTo>
                  <a:lnTo>
                    <a:pt y="17117" x="1589"/>
                  </a:lnTo>
                  <a:lnTo>
                    <a:pt y="17057" x="1161"/>
                  </a:lnTo>
                  <a:lnTo>
                    <a:pt y="16938" x="794"/>
                  </a:lnTo>
                  <a:lnTo>
                    <a:pt y="16758" x="489"/>
                  </a:lnTo>
                  <a:lnTo>
                    <a:pt y="16579" x="183"/>
                  </a:lnTo>
                  <a:lnTo>
                    <a:pt y="16279" x="0"/>
                  </a:lnTo>
                  <a:lnTo>
                    <a:pt y="15262" x="2994"/>
                  </a:lnTo>
                  <a:lnTo>
                    <a:pt y="13945" x="3238"/>
                  </a:lnTo>
                  <a:lnTo>
                    <a:pt y="12569" x="3483"/>
                  </a:lnTo>
                  <a:lnTo>
                    <a:pt y="11252" x="3849"/>
                  </a:lnTo>
                  <a:lnTo>
                    <a:pt y="10175" x="4644"/>
                  </a:lnTo>
                  <a:lnTo>
                    <a:pt y="9576" x="4155"/>
                  </a:lnTo>
                  <a:lnTo>
                    <a:pt y="8858" x="3788"/>
                  </a:lnTo>
                  <a:lnTo>
                    <a:pt y="8080" x="3422"/>
                  </a:lnTo>
                  <a:lnTo>
                    <a:pt y="7302" x="3177"/>
                  </a:lnTo>
                  <a:lnTo>
                    <a:pt y="6524" x="2994"/>
                  </a:lnTo>
                  <a:lnTo>
                    <a:pt y="5686" x="2994"/>
                  </a:lnTo>
                  <a:lnTo>
                    <a:pt y="4848" x="3055"/>
                  </a:lnTo>
                  <a:lnTo>
                    <a:pt y="4010" x="3361"/>
                  </a:lnTo>
                  <a:lnTo>
                    <a:pt y="3352" x="3727"/>
                  </a:lnTo>
                  <a:lnTo>
                    <a:pt y="2753" x="4094"/>
                  </a:lnTo>
                  <a:lnTo>
                    <a:pt y="2155" x="4521"/>
                  </a:lnTo>
                  <a:lnTo>
                    <a:pt y="1616" x="5010"/>
                  </a:lnTo>
                  <a:lnTo>
                    <a:pt y="1137" x="5499"/>
                  </a:lnTo>
                  <a:lnTo>
                    <a:pt y="718" x="6110"/>
                  </a:lnTo>
                  <a:lnTo>
                    <a:pt y="359" x="6660"/>
                  </a:lnTo>
                  <a:lnTo>
                    <a:pt y="0" x="7332"/>
                  </a:lnTo>
                  <a:lnTo>
                    <a:pt y="419" x="7638"/>
                  </a:lnTo>
                  <a:lnTo>
                    <a:pt y="778" x="7699"/>
                  </a:lnTo>
                  <a:lnTo>
                    <a:pt y="1137" x="7515"/>
                  </a:lnTo>
                  <a:lnTo>
                    <a:pt y="1437" x="7149"/>
                  </a:lnTo>
                  <a:lnTo>
                    <a:pt y="1736" x="6721"/>
                  </a:lnTo>
                  <a:lnTo>
                    <a:pt y="2095" x="6354"/>
                  </a:lnTo>
                  <a:lnTo>
                    <a:pt y="2454" x="5988"/>
                  </a:lnTo>
                  <a:lnTo>
                    <a:pt y="2873" x="5805"/>
                  </a:lnTo>
                  <a:lnTo>
                    <a:pt y="4309" x="5438"/>
                  </a:lnTo>
                  <a:lnTo>
                    <a:pt y="5865" x="5499"/>
                  </a:lnTo>
                  <a:lnTo>
                    <a:pt y="7302" x="5866"/>
                  </a:lnTo>
                  <a:lnTo>
                    <a:pt y="8619" x="6477"/>
                  </a:lnTo>
                  <a:lnTo>
                    <a:pt y="9576" x="7332"/>
                  </a:lnTo>
                  <a:lnTo>
                    <a:pt y="10414" x="8187"/>
                  </a:lnTo>
                  <a:lnTo>
                    <a:pt y="11132" x="9165"/>
                  </a:lnTo>
                  <a:lnTo>
                    <a:pt y="11731" x="10204"/>
                  </a:lnTo>
                  <a:lnTo>
                    <a:pt y="12210" x="11242"/>
                  </a:lnTo>
                  <a:lnTo>
                    <a:pt y="12569" x="12342"/>
                  </a:lnTo>
                  <a:lnTo>
                    <a:pt y="12928" x="13503"/>
                  </a:lnTo>
                  <a:lnTo>
                    <a:pt y="13227" x="14664"/>
                  </a:lnTo>
                  <a:lnTo>
                    <a:pt y="13466" x="15825"/>
                  </a:lnTo>
                  <a:lnTo>
                    <a:pt y="13766" x="16986"/>
                  </a:lnTo>
                  <a:lnTo>
                    <a:pt y="14065" x="18147"/>
                  </a:lnTo>
                  <a:lnTo>
                    <a:pt y="14364" x="19308"/>
                  </a:lnTo>
                  <a:lnTo>
                    <a:pt y="14723" x="20407"/>
                  </a:lnTo>
                  <a:lnTo>
                    <a:pt y="15202" x="21507"/>
                  </a:lnTo>
                  <a:lnTo>
                    <a:pt y="15681" x="22546"/>
                  </a:lnTo>
                  <a:lnTo>
                    <a:pt y="16339" x="23585"/>
                  </a:lnTo>
                  <a:lnTo>
                    <a:pt y="16459" x="24379"/>
                  </a:lnTo>
                  <a:lnTo>
                    <a:pt y="16698" x="25173"/>
                  </a:lnTo>
                  <a:lnTo>
                    <a:pt y="17057" x="25906"/>
                  </a:lnTo>
                  <a:lnTo>
                    <a:pt y="17476" x="26578"/>
                  </a:lnTo>
                  <a:lnTo>
                    <a:pt y="18015" x="27189"/>
                  </a:lnTo>
                  <a:lnTo>
                    <a:pt y="18614" x="27739"/>
                  </a:lnTo>
                  <a:lnTo>
                    <a:pt y="19212" x="28167"/>
                  </a:lnTo>
                  <a:lnTo>
                    <a:pt y="19930" x="28595"/>
                  </a:lnTo>
                  <a:lnTo>
                    <a:pt y="20589" x="28717"/>
                  </a:lnTo>
                  <a:lnTo>
                    <a:pt y="21307" x="28656"/>
                  </a:lnTo>
                  <a:lnTo>
                    <a:pt y="21846" x="28350"/>
                  </a:lnTo>
                  <a:lnTo>
                    <a:pt y="22324" x="27800"/>
                  </a:lnTo>
                  <a:lnTo>
                    <a:pt y="22324" x="27434"/>
                  </a:lnTo>
                  <a:lnTo>
                    <a:pt y="22145" x="27067"/>
                  </a:lnTo>
                  <a:lnTo>
                    <a:pt y="21905" x="26640"/>
                  </a:lnTo>
                  <a:lnTo>
                    <a:pt y="21666" x="26273"/>
                  </a:lnTo>
                  <a:lnTo>
                    <a:pt y="21367" x="25906"/>
                  </a:lnTo>
                  <a:lnTo>
                    <a:pt y="21067" x="25601"/>
                  </a:lnTo>
                  <a:lnTo>
                    <a:pt y="20888" x="25418"/>
                  </a:lnTo>
                  <a:lnTo>
                    <a:pt y="20828" x="25356"/>
                  </a:lnTo>
                  <a:lnTo>
                    <a:pt y="21008" x="25723"/>
                  </a:lnTo>
                  <a:lnTo>
                    <a:pt y="21247" x="26090"/>
                  </a:lnTo>
                  <a:lnTo>
                    <a:pt y="21427" x="26395"/>
                  </a:lnTo>
                  <a:lnTo>
                    <a:pt y="21486" x="26823"/>
                  </a:lnTo>
                  <a:lnTo>
                    <a:pt y="21247" x="27128"/>
                  </a:lnTo>
                  <a:lnTo>
                    <a:pt y="20888" x="27312"/>
                  </a:lnTo>
                  <a:lnTo>
                    <a:pt y="20589" x="27373"/>
                  </a:lnTo>
                  <a:lnTo>
                    <a:pt y="20170" x="27373"/>
                  </a:lnTo>
                  <a:lnTo>
                    <a:pt y="19870" x="26945"/>
                  </a:lnTo>
                  <a:lnTo>
                    <a:pt y="19452" x="26578"/>
                  </a:lnTo>
                  <a:lnTo>
                    <a:pt y="19092" x="26151"/>
                  </a:lnTo>
                  <a:lnTo>
                    <a:pt y="18733" x="25662"/>
                  </a:lnTo>
                  <a:lnTo>
                    <a:pt y="18374" x="25234"/>
                  </a:lnTo>
                  <a:lnTo>
                    <a:pt y="18135" x="24745"/>
                  </a:lnTo>
                  <a:lnTo>
                    <a:pt y="17955" x="24196"/>
                  </a:lnTo>
                  <a:lnTo>
                    <a:pt y="17955" x="23707"/>
                  </a:lnTo>
                  <a:lnTo>
                    <a:pt y="19092" x="24073"/>
                  </a:lnTo>
                  <a:lnTo>
                    <a:pt y="20349" x="24257"/>
                  </a:lnTo>
                  <a:lnTo>
                    <a:pt y="21606" x="24318"/>
                  </a:lnTo>
                  <a:lnTo>
                    <a:pt y="22863" x="24440"/>
                  </a:lnTo>
                  <a:lnTo>
                    <a:pt y="24120" x="24562"/>
                  </a:lnTo>
                  <a:lnTo>
                    <a:pt y="25317" x="24868"/>
                  </a:lnTo>
                  <a:lnTo>
                    <a:pt y="26454" x="25479"/>
                  </a:lnTo>
                  <a:lnTo>
                    <a:pt y="27471" x="26334"/>
                  </a:lnTo>
                  <a:lnTo>
                    <a:pt y="28250" x="27067"/>
                  </a:lnTo>
                  <a:lnTo>
                    <a:pt y="29087" x="27800"/>
                  </a:lnTo>
                  <a:lnTo>
                    <a:pt y="29865" x="28595"/>
                  </a:lnTo>
                  <a:lnTo>
                    <a:pt y="30584" x="29511"/>
                  </a:lnTo>
                  <a:lnTo>
                    <a:pt y="31182" x="30428"/>
                  </a:lnTo>
                  <a:lnTo>
                    <a:pt y="31601" x="31405"/>
                  </a:lnTo>
                  <a:lnTo>
                    <a:pt y="31781" x="32444"/>
                  </a:lnTo>
                  <a:lnTo>
                    <a:pt y="31721" x="33605"/>
                  </a:lnTo>
                  <a:lnTo>
                    <a:pt y="31541" x="33788"/>
                  </a:lnTo>
                  <a:lnTo>
                    <a:pt y="31362" x="34033"/>
                  </a:lnTo>
                  <a:lnTo>
                    <a:pt y="31242" x="34277"/>
                  </a:lnTo>
                  <a:lnTo>
                    <a:pt y="31062" x="34460"/>
                  </a:lnTo>
                  <a:lnTo>
                    <a:pt y="30823" x="34216"/>
                  </a:lnTo>
                  <a:lnTo>
                    <a:pt y="30703" x="33910"/>
                  </a:lnTo>
                  <a:lnTo>
                    <a:pt y="30584" x="33666"/>
                  </a:lnTo>
                  <a:lnTo>
                    <a:pt y="30284" x="33605"/>
                  </a:lnTo>
                  <a:lnTo>
                    <a:pt y="30045" x="33972"/>
                  </a:lnTo>
                  <a:lnTo>
                    <a:pt y="29925" x="34338"/>
                  </a:lnTo>
                  <a:lnTo>
                    <a:pt y="29865" x="34827"/>
                  </a:lnTo>
                  <a:lnTo>
                    <a:pt y="29985" x="35255"/>
                  </a:lnTo>
                  <a:lnTo>
                    <a:pt y="30344" x="35621"/>
                  </a:lnTo>
                  <a:lnTo>
                    <a:pt y="30763" x="35805"/>
                  </a:lnTo>
                  <a:lnTo>
                    <a:pt y="31182" x="35866"/>
                  </a:lnTo>
                  <a:lnTo>
                    <a:pt y="31601" x="35805"/>
                  </a:lnTo>
                  <a:lnTo>
                    <a:pt y="32140" x="35743"/>
                  </a:lnTo>
                  <a:lnTo>
                    <a:pt y="32619" x="35438"/>
                  </a:lnTo>
                  <a:lnTo>
                    <a:pt y="33038" x="34888"/>
                  </a:lnTo>
                  <a:lnTo>
                    <a:pt y="33397" x="34216"/>
                  </a:lnTo>
                  <a:lnTo>
                    <a:pt y="33457" x="33422"/>
                  </a:lnTo>
                  <a:lnTo>
                    <a:pt y="33397" x="32688"/>
                  </a:lnTo>
                  <a:lnTo>
                    <a:pt y="33277" x="31955"/>
                  </a:lnTo>
                  <a:lnTo>
                    <a:pt y="33097" x="31283"/>
                  </a:lnTo>
                  <a:lnTo>
                    <a:pt y="32798" x="30611"/>
                  </a:lnTo>
                  <a:lnTo>
                    <a:pt y="32559" x="30000"/>
                  </a:lnTo>
                  <a:lnTo>
                    <a:pt y="32200" x="29511"/>
                  </a:lnTo>
                  <a:lnTo>
                    <a:pt y="31900" x="29022"/>
                  </a:lnTo>
                  <a:lnTo>
                    <a:pt y="33038" x="29389"/>
                  </a:lnTo>
                  <a:lnTo>
                    <a:pt y="34175" x="29817"/>
                  </a:lnTo>
                  <a:lnTo>
                    <a:pt y="35252" x="30306"/>
                  </a:lnTo>
                  <a:lnTo>
                    <a:pt y="36389" x="30855"/>
                  </a:lnTo>
                  <a:lnTo>
                    <a:pt y="37466" x="31466"/>
                  </a:lnTo>
                  <a:lnTo>
                    <a:pt y="38604" x="32077"/>
                  </a:lnTo>
                  <a:lnTo>
                    <a:pt y="39681" x="32750"/>
                  </a:lnTo>
                  <a:lnTo>
                    <a:pt y="40698" x="33483"/>
                  </a:lnTo>
                  <a:lnTo>
                    <a:pt y="43152" x="32627"/>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4" name="Shape 554"/>
            <p:cNvSpPr/>
            <p:nvPr/>
          </p:nvSpPr>
          <p:spPr>
            <a:xfrm>
              <a:off y="227425" x="2608950"/>
              <a:ext cy="650900" cx="345250"/>
            </a:xfrm>
            <a:custGeom>
              <a:pathLst>
                <a:path w="13810" extrusionOk="0" h="26036">
                  <a:moveTo>
                    <a:pt y="5746" x="12282"/>
                  </a:moveTo>
                  <a:lnTo>
                    <a:pt y="7960" x="13137"/>
                  </a:lnTo>
                  <a:lnTo>
                    <a:pt y="10295" x="13626"/>
                  </a:lnTo>
                  <a:lnTo>
                    <a:pt y="12748" x="13809"/>
                  </a:lnTo>
                  <a:lnTo>
                    <a:pt y="15202" x="13687"/>
                  </a:lnTo>
                  <a:lnTo>
                    <a:pt y="17596" x="13198"/>
                  </a:lnTo>
                  <a:lnTo>
                    <a:pt y="19930" x="12404"/>
                  </a:lnTo>
                  <a:lnTo>
                    <a:pt y="22025" x="11304"/>
                  </a:lnTo>
                  <a:lnTo>
                    <a:pt y="23940" x="9838"/>
                  </a:lnTo>
                  <a:lnTo>
                    <a:pt y="24419" x="9288"/>
                  </a:lnTo>
                  <a:lnTo>
                    <a:pt y="24838" x="8493"/>
                  </a:lnTo>
                  <a:lnTo>
                    <a:pt y="25257" x="7638"/>
                  </a:lnTo>
                  <a:lnTo>
                    <a:pt y="25616" x="6721"/>
                  </a:lnTo>
                  <a:lnTo>
                    <a:pt y="25856" x="5866"/>
                  </a:lnTo>
                  <a:lnTo>
                    <a:pt y="26035" x="5133"/>
                  </a:lnTo>
                  <a:lnTo>
                    <a:pt y="26035" x="4583"/>
                  </a:lnTo>
                  <a:lnTo>
                    <a:pt y="25915" x="4339"/>
                  </a:lnTo>
                  <a:lnTo>
                    <a:pt y="25616" x="4583"/>
                  </a:lnTo>
                  <a:lnTo>
                    <a:pt y="25197" x="5072"/>
                  </a:lnTo>
                  <a:lnTo>
                    <a:pt y="24659" x="5744"/>
                  </a:lnTo>
                  <a:lnTo>
                    <a:pt y="24120" x="6538"/>
                  </a:lnTo>
                  <a:lnTo>
                    <a:pt y="23521" x="7394"/>
                  </a:lnTo>
                  <a:lnTo>
                    <a:pt y="22923" x="8188"/>
                  </a:lnTo>
                  <a:lnTo>
                    <a:pt y="22324" x="8860"/>
                  </a:lnTo>
                  <a:lnTo>
                    <a:pt y="21846" x="9288"/>
                  </a:lnTo>
                  <a:lnTo>
                    <a:pt y="20170" x="9960"/>
                  </a:lnTo>
                  <a:lnTo>
                    <a:pt y="18434" x="10510"/>
                  </a:lnTo>
                  <a:lnTo>
                    <a:pt y="16579" x="10876"/>
                  </a:lnTo>
                  <a:lnTo>
                    <a:pt y="14723" x="11121"/>
                  </a:lnTo>
                  <a:lnTo>
                    <a:pt y="12808" x="11243"/>
                  </a:lnTo>
                  <a:lnTo>
                    <a:pt y="10893" x="11121"/>
                  </a:lnTo>
                  <a:lnTo>
                    <a:pt y="9038" x="10937"/>
                  </a:lnTo>
                  <a:lnTo>
                    <a:pt y="7242" x="10510"/>
                  </a:lnTo>
                  <a:lnTo>
                    <a:pt y="6763" x="10387"/>
                  </a:lnTo>
                  <a:lnTo>
                    <a:pt y="6225" x="10265"/>
                  </a:lnTo>
                  <a:lnTo>
                    <a:pt y="5746" x="10082"/>
                  </a:lnTo>
                  <a:lnTo>
                    <a:pt y="5327" x="9838"/>
                  </a:lnTo>
                  <a:lnTo>
                    <a:pt y="4848" x="9593"/>
                  </a:lnTo>
                  <a:lnTo>
                    <a:pt y="4429" x="9288"/>
                  </a:lnTo>
                  <a:lnTo>
                    <a:pt y="4070" x="8982"/>
                  </a:lnTo>
                  <a:lnTo>
                    <a:pt y="3651" x="8616"/>
                  </a:lnTo>
                  <a:lnTo>
                    <a:pt y="2753" x="7394"/>
                  </a:lnTo>
                  <a:lnTo>
                    <a:pt y="2095" x="6049"/>
                  </a:lnTo>
                  <a:lnTo>
                    <a:pt y="1676" x="4583"/>
                  </a:lnTo>
                  <a:lnTo>
                    <a:pt y="1377" x="3239"/>
                  </a:lnTo>
                  <a:lnTo>
                    <a:pt y="1257" x="1956"/>
                  </a:lnTo>
                  <a:lnTo>
                    <a:pt y="1257" x="917"/>
                  </a:lnTo>
                  <a:lnTo>
                    <a:pt y="1257" x="245"/>
                  </a:lnTo>
                  <a:lnTo>
                    <a:pt y="1257" x="0"/>
                  </a:lnTo>
                  <a:lnTo>
                    <a:pt y="659" x="856"/>
                  </a:lnTo>
                  <a:lnTo>
                    <a:pt y="300" x="1772"/>
                  </a:lnTo>
                  <a:lnTo>
                    <a:pt y="60" x="2811"/>
                  </a:lnTo>
                  <a:lnTo>
                    <a:pt y="0" x="3850"/>
                  </a:lnTo>
                  <a:lnTo>
                    <a:pt y="120" x="4888"/>
                  </a:lnTo>
                  <a:lnTo>
                    <a:pt y="300" x="5927"/>
                  </a:lnTo>
                  <a:lnTo>
                    <a:pt y="599" x="6905"/>
                  </a:lnTo>
                  <a:lnTo>
                    <a:pt y="958" x="7821"/>
                  </a:lnTo>
                  <a:lnTo>
                    <a:pt y="1437" x="8493"/>
                  </a:lnTo>
                  <a:lnTo>
                    <a:pt y="1915" x="9165"/>
                  </a:lnTo>
                  <a:lnTo>
                    <a:pt y="2454" x="9776"/>
                  </a:lnTo>
                  <a:lnTo>
                    <a:pt y="3053" x="10387"/>
                  </a:lnTo>
                  <a:lnTo>
                    <a:pt y="3711" x="10937"/>
                  </a:lnTo>
                  <a:lnTo>
                    <a:pt y="4369" x="11426"/>
                  </a:lnTo>
                  <a:lnTo>
                    <a:pt y="5028" x="11915"/>
                  </a:lnTo>
                  <a:lnTo>
                    <a:pt y="5746" x="12282"/>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5" name="Shape 555"/>
            <p:cNvSpPr/>
            <p:nvPr/>
          </p:nvSpPr>
          <p:spPr>
            <a:xfrm>
              <a:off y="303725" x="581975"/>
              <a:ext cy="908250" cx="850825"/>
            </a:xfrm>
            <a:custGeom>
              <a:pathLst>
                <a:path w="34033" extrusionOk="0" h="36330">
                  <a:moveTo>
                    <a:pt y="180" x="34033"/>
                  </a:moveTo>
                  <a:lnTo>
                    <a:pt y="5567" x="34033"/>
                  </a:lnTo>
                  <a:lnTo>
                    <a:pt y="17357" x="34033"/>
                  </a:lnTo>
                  <a:lnTo>
                    <a:pt y="29267" x="33849"/>
                  </a:lnTo>
                  <a:lnTo>
                    <a:pt y="34714" x="33361"/>
                  </a:lnTo>
                  <a:lnTo>
                    <a:pt y="34714" x="33055"/>
                  </a:lnTo>
                  <a:lnTo>
                    <a:pt y="34774" x="32200"/>
                  </a:lnTo>
                  <a:lnTo>
                    <a:pt y="34893" x="30917"/>
                  </a:lnTo>
                  <a:lnTo>
                    <a:pt y="34953" x="29145"/>
                  </a:lnTo>
                  <a:lnTo>
                    <a:pt y="35133" x="27128"/>
                  </a:lnTo>
                  <a:lnTo>
                    <a:pt y="35252" x="24745"/>
                  </a:lnTo>
                  <a:lnTo>
                    <a:pt y="35432" x="22240"/>
                  </a:lnTo>
                  <a:lnTo>
                    <a:pt y="35552" x="19552"/>
                  </a:lnTo>
                  <a:lnTo>
                    <a:pt y="35731" x="16864"/>
                  </a:lnTo>
                  <a:lnTo>
                    <a:pt y="35851" x="14114"/>
                  </a:lnTo>
                  <a:lnTo>
                    <a:pt y="36031" x="11487"/>
                  </a:lnTo>
                  <a:lnTo>
                    <a:pt y="36150" x="8982"/>
                  </a:lnTo>
                  <a:lnTo>
                    <a:pt y="36210" x="6721"/>
                  </a:lnTo>
                  <a:lnTo>
                    <a:pt y="36270" x="4705"/>
                  </a:lnTo>
                  <a:lnTo>
                    <a:pt y="36330" x="3055"/>
                  </a:lnTo>
                  <a:lnTo>
                    <a:pt y="36330" x="1833"/>
                  </a:lnTo>
                  <a:lnTo>
                    <a:pt y="1" x="0"/>
                  </a:lnTo>
                  <a:lnTo>
                    <a:pt y="180" x="34033"/>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6" name="Shape 556"/>
            <p:cNvSpPr/>
            <p:nvPr/>
          </p:nvSpPr>
          <p:spPr>
            <a:xfrm>
              <a:off y="294750" x="2465375"/>
              <a:ext cy="564125" cx="308575"/>
            </a:xfrm>
            <a:custGeom>
              <a:pathLst>
                <a:path w="12343" extrusionOk="0" h="22565">
                  <a:moveTo>
                    <a:pt y="7661" x="7088"/>
                  </a:moveTo>
                  <a:lnTo>
                    <a:pt y="8499" x="7271"/>
                  </a:lnTo>
                  <a:lnTo>
                    <a:pt y="9337" x="7271"/>
                  </a:lnTo>
                  <a:lnTo>
                    <a:pt y="10175" x="7149"/>
                  </a:lnTo>
                  <a:lnTo>
                    <a:pt y="10953" x="6904"/>
                  </a:lnTo>
                  <a:lnTo>
                    <a:pt y="11731" x="6477"/>
                  </a:lnTo>
                  <a:lnTo>
                    <a:pt y="12449" x="6049"/>
                  </a:lnTo>
                  <a:lnTo>
                    <a:pt y="13168" x="5499"/>
                  </a:lnTo>
                  <a:lnTo>
                    <a:pt y="13826" x="4888"/>
                  </a:lnTo>
                  <a:lnTo>
                    <a:pt y="14006" x="4583"/>
                  </a:lnTo>
                  <a:lnTo>
                    <a:pt y="14125" x="4216"/>
                  </a:lnTo>
                  <a:lnTo>
                    <a:pt y="14245" x="3910"/>
                  </a:lnTo>
                  <a:lnTo>
                    <a:pt y="14305" x="3544"/>
                  </a:lnTo>
                  <a:lnTo>
                    <a:pt y="14305" x="3177"/>
                  </a:lnTo>
                  <a:lnTo>
                    <a:pt y="14305" x="2750"/>
                  </a:lnTo>
                  <a:lnTo>
                    <a:pt y="14305" x="2200"/>
                  </a:lnTo>
                  <a:lnTo>
                    <a:pt y="14185" x="1650"/>
                  </a:lnTo>
                  <a:lnTo>
                    <a:pt y="14484" x="1894"/>
                  </a:lnTo>
                  <a:lnTo>
                    <a:pt y="14724" x="2139"/>
                  </a:lnTo>
                  <a:lnTo>
                    <a:pt y="14963" x="2444"/>
                  </a:lnTo>
                  <a:lnTo>
                    <a:pt y="15143" x="2750"/>
                  </a:lnTo>
                  <a:lnTo>
                    <a:pt y="15322" x="3116"/>
                  </a:lnTo>
                  <a:lnTo>
                    <a:pt y="15442" x="3483"/>
                  </a:lnTo>
                  <a:lnTo>
                    <a:pt y="15502" x="3849"/>
                  </a:lnTo>
                  <a:lnTo>
                    <a:pt y="15562" x="4216"/>
                  </a:lnTo>
                  <a:lnTo>
                    <a:pt y="15502" x="4644"/>
                  </a:lnTo>
                  <a:lnTo>
                    <a:pt y="15382" x="5132"/>
                  </a:lnTo>
                  <a:lnTo>
                    <a:pt y="15322" x="5682"/>
                  </a:lnTo>
                  <a:lnTo>
                    <a:pt y="15322" x="6232"/>
                  </a:lnTo>
                  <a:lnTo>
                    <a:pt y="15322" x="6782"/>
                  </a:lnTo>
                  <a:lnTo>
                    <a:pt y="15322" x="7210"/>
                  </a:lnTo>
                  <a:lnTo>
                    <a:pt y="15442" x="7576"/>
                  </a:lnTo>
                  <a:lnTo>
                    <a:pt y="15562" x="7760"/>
                  </a:lnTo>
                  <a:lnTo>
                    <a:pt y="16400" x="7760"/>
                  </a:lnTo>
                  <a:lnTo>
                    <a:pt y="17118" x="7638"/>
                  </a:lnTo>
                  <a:lnTo>
                    <a:pt y="17836" x="7393"/>
                  </a:lnTo>
                  <a:lnTo>
                    <a:pt y="18494" x="6965"/>
                  </a:lnTo>
                  <a:lnTo>
                    <a:pt y="19153" x="6477"/>
                  </a:lnTo>
                  <a:lnTo>
                    <a:pt y="19691" x="5927"/>
                  </a:lnTo>
                  <a:lnTo>
                    <a:pt y="20170" x="5377"/>
                  </a:lnTo>
                  <a:lnTo>
                    <a:pt y="20589" x="4766"/>
                  </a:lnTo>
                  <a:lnTo>
                    <a:pt y="20769" x="5255"/>
                  </a:lnTo>
                  <a:lnTo>
                    <a:pt y="20828" x="5805"/>
                  </a:lnTo>
                  <a:lnTo>
                    <a:pt y="20828" x="6354"/>
                  </a:lnTo>
                  <a:lnTo>
                    <a:pt y="20769" x="6843"/>
                  </a:lnTo>
                  <a:lnTo>
                    <a:pt y="20649" x="7393"/>
                  </a:lnTo>
                  <a:lnTo>
                    <a:pt y="20469" x="7882"/>
                  </a:lnTo>
                  <a:lnTo>
                    <a:pt y="20230" x="8371"/>
                  </a:lnTo>
                  <a:lnTo>
                    <a:pt y="19991" x="8798"/>
                  </a:lnTo>
                  <a:lnTo>
                    <a:pt y="19691" x="9226"/>
                  </a:lnTo>
                  <a:lnTo>
                    <a:pt y="19332" x="9532"/>
                  </a:lnTo>
                  <a:lnTo>
                    <a:pt y="18913" x="9898"/>
                  </a:lnTo>
                  <a:lnTo>
                    <a:pt y="18494" x="10204"/>
                  </a:lnTo>
                  <a:lnTo>
                    <a:pt y="18075" x="10570"/>
                  </a:lnTo>
                  <a:lnTo>
                    <a:pt y="17656" x="10937"/>
                  </a:lnTo>
                  <a:lnTo>
                    <a:pt y="17357" x="11365"/>
                  </a:lnTo>
                  <a:lnTo>
                    <a:pt y="17118" x="11915"/>
                  </a:lnTo>
                  <a:lnTo>
                    <a:pt y="17597" x="12159"/>
                  </a:lnTo>
                  <a:lnTo>
                    <a:pt y="18135" x="12342"/>
                  </a:lnTo>
                  <a:lnTo>
                    <a:pt y="18614" x="12342"/>
                  </a:lnTo>
                  <a:lnTo>
                    <a:pt y="19153" x="12220"/>
                  </a:lnTo>
                  <a:lnTo>
                    <a:pt y="19991" x="11670"/>
                  </a:lnTo>
                  <a:lnTo>
                    <a:pt y="20649" x="10998"/>
                  </a:lnTo>
                  <a:lnTo>
                    <a:pt y="21188" x="10265"/>
                  </a:lnTo>
                  <a:lnTo>
                    <a:pt y="21607" x="9471"/>
                  </a:lnTo>
                  <a:lnTo>
                    <a:pt y="21966" x="8554"/>
                  </a:lnTo>
                  <a:lnTo>
                    <a:pt y="22205" x="7638"/>
                  </a:lnTo>
                  <a:lnTo>
                    <a:pt y="22385" x="6721"/>
                  </a:lnTo>
                  <a:lnTo>
                    <a:pt y="22564" x="5805"/>
                  </a:lnTo>
                  <a:lnTo>
                    <a:pt y="22385" x="5377"/>
                  </a:lnTo>
                  <a:lnTo>
                    <a:pt y="22205" x="4949"/>
                  </a:lnTo>
                  <a:lnTo>
                    <a:pt y="22025" x="4521"/>
                  </a:lnTo>
                  <a:lnTo>
                    <a:pt y="21846" x="4033"/>
                  </a:lnTo>
                  <a:lnTo>
                    <a:pt y="21666" x="3605"/>
                  </a:lnTo>
                  <a:lnTo>
                    <a:pt y="21367" x="3177"/>
                  </a:lnTo>
                  <a:lnTo>
                    <a:pt y="21068" x="2811"/>
                  </a:lnTo>
                  <a:lnTo>
                    <a:pt y="20649" x="2444"/>
                  </a:lnTo>
                  <a:lnTo>
                    <a:pt y="20410" x="2566"/>
                  </a:lnTo>
                  <a:lnTo>
                    <a:pt y="20290" x="2750"/>
                  </a:lnTo>
                  <a:lnTo>
                    <a:pt y="20170" x="2994"/>
                  </a:lnTo>
                  <a:lnTo>
                    <a:pt y="20110" x="3238"/>
                  </a:lnTo>
                  <a:lnTo>
                    <a:pt y="20050" x="3544"/>
                  </a:lnTo>
                  <a:lnTo>
                    <a:pt y="19991" x="3849"/>
                  </a:lnTo>
                  <a:lnTo>
                    <a:pt y="19931" x="4094"/>
                  </a:lnTo>
                  <a:lnTo>
                    <a:pt y="19811" x="4338"/>
                  </a:lnTo>
                  <a:lnTo>
                    <a:pt y="19212" x="4949"/>
                  </a:lnTo>
                  <a:lnTo>
                    <a:pt y="18614" x="5499"/>
                  </a:lnTo>
                  <a:lnTo>
                    <a:pt y="17956" x="5927"/>
                  </a:lnTo>
                  <a:lnTo>
                    <a:pt y="17237" x="6110"/>
                  </a:lnTo>
                  <a:lnTo>
                    <a:pt y="17417" x="5499"/>
                  </a:lnTo>
                  <a:lnTo>
                    <a:pt y="17417" x="4827"/>
                  </a:lnTo>
                  <a:lnTo>
                    <a:pt y="17357" x="4216"/>
                  </a:lnTo>
                  <a:lnTo>
                    <a:pt y="17118" x="3605"/>
                  </a:lnTo>
                  <a:lnTo>
                    <a:pt y="16878" x="2994"/>
                  </a:lnTo>
                  <a:lnTo>
                    <a:pt y="16519" x="2383"/>
                  </a:lnTo>
                  <a:lnTo>
                    <a:pt y="16100" x="1833"/>
                  </a:lnTo>
                  <a:lnTo>
                    <a:pt y="15621" x="1283"/>
                  </a:lnTo>
                  <a:lnTo>
                    <a:pt y="14664" x="550"/>
                  </a:lnTo>
                  <a:lnTo>
                    <a:pt y="13527" x="122"/>
                  </a:lnTo>
                  <a:lnTo>
                    <a:pt y="12330" x="0"/>
                  </a:lnTo>
                  <a:lnTo>
                    <a:pt y="11193" x="306"/>
                  </a:lnTo>
                  <a:lnTo>
                    <a:pt y="11312" x="672"/>
                  </a:lnTo>
                  <a:lnTo>
                    <a:pt y="11611" x="855"/>
                  </a:lnTo>
                  <a:lnTo>
                    <a:pt y="11971" x="978"/>
                  </a:lnTo>
                  <a:lnTo>
                    <a:pt y="12390" x="1100"/>
                  </a:lnTo>
                  <a:lnTo>
                    <a:pt y="12749" x="1222"/>
                  </a:lnTo>
                  <a:lnTo>
                    <a:pt y="13108" x="1466"/>
                  </a:lnTo>
                  <a:lnTo>
                    <a:pt y="13287" x="1772"/>
                  </a:lnTo>
                  <a:lnTo>
                    <a:pt y="13347" x="2322"/>
                  </a:lnTo>
                  <a:lnTo>
                    <a:pt y="13347" x="2566"/>
                  </a:lnTo>
                  <a:lnTo>
                    <a:pt y="13347" x="2811"/>
                  </a:lnTo>
                  <a:lnTo>
                    <a:pt y="13347" x="3055"/>
                  </a:lnTo>
                  <a:lnTo>
                    <a:pt y="13347" x="3361"/>
                  </a:lnTo>
                  <a:lnTo>
                    <a:pt y="13287" x="3605"/>
                  </a:lnTo>
                  <a:lnTo>
                    <a:pt y="13168" x="3910"/>
                  </a:lnTo>
                  <a:lnTo>
                    <a:pt y="13048" x="4155"/>
                  </a:lnTo>
                  <a:lnTo>
                    <a:pt y="12868" x="4338"/>
                  </a:lnTo>
                  <a:lnTo>
                    <a:pt y="11193" x="5132"/>
                  </a:lnTo>
                  <a:lnTo>
                    <a:pt y="9457" x="5132"/>
                  </a:lnTo>
                  <a:lnTo>
                    <a:pt y="7721" x="4644"/>
                  </a:lnTo>
                  <a:lnTo>
                    <a:pt y="5926" x="3972"/>
                  </a:lnTo>
                  <a:lnTo>
                    <a:pt y="4250" x="3483"/>
                  </a:lnTo>
                  <a:lnTo>
                    <a:pt y="2634" x="3483"/>
                  </a:lnTo>
                  <a:lnTo>
                    <a:pt y="1198" x="4216"/>
                  </a:lnTo>
                  <a:lnTo>
                    <a:pt y="1" x="6110"/>
                  </a:lnTo>
                  <a:lnTo>
                    <a:pt y="838" x="6232"/>
                  </a:lnTo>
                  <a:lnTo>
                    <a:pt y="2933" x="6477"/>
                  </a:lnTo>
                  <a:lnTo>
                    <a:pt y="5447" x="6782"/>
                  </a:lnTo>
                  <a:lnTo>
                    <a:pt y="7661" x="7088"/>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7" name="Shape 557"/>
            <p:cNvSpPr/>
            <p:nvPr/>
          </p:nvSpPr>
          <p:spPr>
            <a:xfrm>
              <a:off y="330650" x="629325"/>
              <a:ext cy="849900" cx="766825"/>
            </a:xfrm>
            <a:custGeom>
              <a:pathLst>
                <a:path w="30673" extrusionOk="0" h="33996">
                  <a:moveTo>
                    <a:pt y="32320" x="30183"/>
                  </a:moveTo>
                  <a:lnTo>
                    <a:pt y="32440" x="28961"/>
                  </a:lnTo>
                  <a:lnTo>
                    <a:pt y="32500" x="27434"/>
                  </a:lnTo>
                  <a:lnTo>
                    <a:pt y="32679" x="25540"/>
                  </a:lnTo>
                  <a:lnTo>
                    <a:pt y="32799" x="23401"/>
                  </a:lnTo>
                  <a:lnTo>
                    <a:pt y="32919" x="21141"/>
                  </a:lnTo>
                  <a:lnTo>
                    <a:pt y="33038" x="18697"/>
                  </a:lnTo>
                  <a:lnTo>
                    <a:pt y="33218" x="16192"/>
                  </a:lnTo>
                  <a:lnTo>
                    <a:pt y="33338" x="13686"/>
                  </a:lnTo>
                  <a:lnTo>
                    <a:pt y="33457" x="11304"/>
                  </a:lnTo>
                  <a:lnTo>
                    <a:pt y="33577" x="8982"/>
                  </a:lnTo>
                  <a:lnTo>
                    <a:pt y="33697" x="6843"/>
                  </a:lnTo>
                  <a:lnTo>
                    <a:pt y="33816" x="5010"/>
                  </a:lnTo>
                  <a:lnTo>
                    <a:pt y="33876" x="3422"/>
                  </a:lnTo>
                  <a:lnTo>
                    <a:pt y="33936" x="2261"/>
                  </a:lnTo>
                  <a:lnTo>
                    <a:pt y="33996" x="1467"/>
                  </a:lnTo>
                  <a:lnTo>
                    <a:pt y="33996" x="1222"/>
                  </a:lnTo>
                  <a:lnTo>
                    <a:pt y="1" x="0"/>
                  </a:lnTo>
                  <a:lnTo>
                    <a:pt y="420" x="30672"/>
                  </a:lnTo>
                  <a:lnTo>
                    <a:pt y="32320" x="30183"/>
                  </a:lnTo>
                  <a:close/>
                </a:path>
              </a:pathLst>
            </a:custGeom>
            <a:solidFill>
              <a:srgbClr val="26ADE8"/>
            </a:solidFill>
            <a:ln>
              <a:noFill/>
            </a:ln>
          </p:spPr>
          <p:txBody>
            <a:bodyPr bIns="91425" rIns="91425" lIns="91425" tIns="91425" anchor="ctr" anchorCtr="0">
              <a:noAutofit/>
            </a:bodyPr>
            <a:lstStyle/>
            <a:p>
              <a:pPr>
                <a:spcBef>
                  <a:spcPts val="0"/>
                </a:spcBef>
                <a:buNone/>
              </a:pPr>
              <a:r>
                <a:t/>
              </a:r>
              <a:endParaRPr/>
            </a:p>
          </p:txBody>
        </p:sp>
        <p:sp>
          <p:nvSpPr>
            <p:cNvPr id="558" name="Shape 558"/>
            <p:cNvSpPr/>
            <p:nvPr/>
          </p:nvSpPr>
          <p:spPr>
            <a:xfrm>
              <a:off y="1279300" x="517800"/>
              <a:ext cy="293275" cx="1002075"/>
            </a:xfrm>
            <a:custGeom>
              <a:pathLst>
                <a:path w="40083" extrusionOk="0" h="11731">
                  <a:moveTo>
                    <a:pt y="299" x="40082"/>
                  </a:moveTo>
                  <a:lnTo>
                    <a:pt y="359" x="39960"/>
                  </a:lnTo>
                  <a:lnTo>
                    <a:pt y="479" x="39716"/>
                  </a:lnTo>
                  <a:lnTo>
                    <a:pt y="718" x="39288"/>
                  </a:lnTo>
                  <a:lnTo>
                    <a:pt y="1018" x="38677"/>
                  </a:lnTo>
                  <a:lnTo>
                    <a:pt y="1377" x="37944"/>
                  </a:lnTo>
                  <a:lnTo>
                    <a:pt y="1796" x="37088"/>
                  </a:lnTo>
                  <a:lnTo>
                    <a:pt y="2215" x="36172"/>
                  </a:lnTo>
                  <a:lnTo>
                    <a:pt y="2633" x="35194"/>
                  </a:lnTo>
                  <a:lnTo>
                    <a:pt y="3052" x="34095"/>
                  </a:lnTo>
                  <a:lnTo>
                    <a:pt y="3471" x="32995"/>
                  </a:lnTo>
                  <a:lnTo>
                    <a:pt y="3830" x="31895"/>
                  </a:lnTo>
                  <a:lnTo>
                    <a:pt y="4190" x="30734"/>
                  </a:lnTo>
                  <a:lnTo>
                    <a:pt y="4489" x="29634"/>
                  </a:lnTo>
                  <a:lnTo>
                    <a:pt y="4668" x="28534"/>
                  </a:lnTo>
                  <a:lnTo>
                    <a:pt y="4788" x="27496"/>
                  </a:lnTo>
                  <a:lnTo>
                    <a:pt y="4788" x="26518"/>
                  </a:lnTo>
                  <a:lnTo>
                    <a:pt y="6643" x="25785"/>
                  </a:lnTo>
                  <a:lnTo>
                    <a:pt y="8978" x="25357"/>
                  </a:lnTo>
                  <a:lnTo>
                    <a:pt y="10893" x="25174"/>
                  </a:lnTo>
                  <a:lnTo>
                    <a:pt y="11731" x="25174"/>
                  </a:lnTo>
                  <a:lnTo>
                    <a:pt y="10713" x="24257"/>
                  </a:lnTo>
                  <a:lnTo>
                    <a:pt y="9337" x="23952"/>
                  </a:lnTo>
                  <a:lnTo>
                    <a:pt y="7840" x="24013"/>
                  </a:lnTo>
                  <a:lnTo>
                    <a:pt y="6404" x="24257"/>
                  </a:lnTo>
                  <a:lnTo>
                    <a:pt y="6045" x="24380"/>
                  </a:lnTo>
                  <a:lnTo>
                    <a:pt y="5626" x="24563"/>
                  </a:lnTo>
                  <a:lnTo>
                    <a:pt y="5267" x="24746"/>
                  </a:lnTo>
                  <a:lnTo>
                    <a:pt y="4968" x="24930"/>
                  </a:lnTo>
                  <a:lnTo>
                    <a:pt y="4668" x="25235"/>
                  </a:lnTo>
                  <a:lnTo>
                    <a:pt y="4369" x="25541"/>
                  </a:lnTo>
                  <a:lnTo>
                    <a:pt y="4190" x="25846"/>
                  </a:lnTo>
                  <a:lnTo>
                    <a:pt y="4010" x="26274"/>
                  </a:lnTo>
                  <a:lnTo>
                    <a:pt y="4010" x="26763"/>
                  </a:lnTo>
                  <a:lnTo>
                    <a:pt y="3890" x="27557"/>
                  </a:lnTo>
                  <a:lnTo>
                    <a:pt y="3591" x="28657"/>
                  </a:lnTo>
                  <a:lnTo>
                    <a:pt y="3232" x="29940"/>
                  </a:lnTo>
                  <a:lnTo>
                    <a:pt y="2813" x="31284"/>
                  </a:lnTo>
                  <a:lnTo>
                    <a:pt y="2394" x="32567"/>
                  </a:lnTo>
                  <a:lnTo>
                    <a:pt y="1975" x="33728"/>
                  </a:lnTo>
                  <a:lnTo>
                    <a:pt y="1736" x="34644"/>
                  </a:lnTo>
                  <a:lnTo>
                    <a:pt y="1676" x="33728"/>
                  </a:lnTo>
                  <a:lnTo>
                    <a:pt y="1736" x="32262"/>
                  </a:lnTo>
                  <a:lnTo>
                    <a:pt y="1796" x="30429"/>
                  </a:lnTo>
                  <a:lnTo>
                    <a:pt y="1915" x="28168"/>
                  </a:lnTo>
                  <a:lnTo>
                    <a:pt y="2095" x="25602"/>
                  </a:lnTo>
                  <a:lnTo>
                    <a:pt y="2274" x="22852"/>
                  </a:lnTo>
                  <a:lnTo>
                    <a:pt y="2454" x="19919"/>
                  </a:lnTo>
                  <a:lnTo>
                    <a:pt y="2693" x="16987"/>
                  </a:lnTo>
                  <a:lnTo>
                    <a:pt y="2933" x="13993"/>
                  </a:lnTo>
                  <a:lnTo>
                    <a:pt y="3112" x="11121"/>
                  </a:lnTo>
                  <a:lnTo>
                    <a:pt y="3352" x="8433"/>
                  </a:lnTo>
                  <a:lnTo>
                    <a:pt y="3531" x="5989"/>
                  </a:lnTo>
                  <a:lnTo>
                    <a:pt y="3711" x="3789"/>
                  </a:lnTo>
                  <a:lnTo>
                    <a:pt y="3771" x="2078"/>
                  </a:lnTo>
                  <a:lnTo>
                    <a:pt y="3890" x="734"/>
                  </a:lnTo>
                  <a:lnTo>
                    <a:pt y="3890" x="1"/>
                  </a:lnTo>
                  <a:lnTo>
                    <a:pt y="3591" x="62"/>
                  </a:lnTo>
                  <a:lnTo>
                    <a:pt y="3292" x="184"/>
                  </a:lnTo>
                  <a:lnTo>
                    <a:pt y="3052" x="306"/>
                  </a:lnTo>
                  <a:lnTo>
                    <a:pt y="2693" x="367"/>
                  </a:lnTo>
                  <a:lnTo>
                    <a:pt y="2633" x="673"/>
                  </a:lnTo>
                  <a:lnTo>
                    <a:pt y="2633" x="1223"/>
                  </a:lnTo>
                  <a:lnTo>
                    <a:pt y="2574" x="1895"/>
                  </a:lnTo>
                  <a:lnTo>
                    <a:pt y="2454" x="2750"/>
                  </a:lnTo>
                  <a:lnTo>
                    <a:pt y="2394" x="3728"/>
                  </a:lnTo>
                  <a:lnTo>
                    <a:pt y="2274" x="4828"/>
                  </a:lnTo>
                  <a:lnTo>
                    <a:pt y="2155" x="6050"/>
                  </a:lnTo>
                  <a:lnTo>
                    <a:pt y="2035" x="7394"/>
                  </a:lnTo>
                  <a:lnTo>
                    <a:pt y="1915" x="8860"/>
                  </a:lnTo>
                  <a:lnTo>
                    <a:pt y="1796" x="10327"/>
                  </a:lnTo>
                  <a:lnTo>
                    <a:pt y="1616" x="11915"/>
                  </a:lnTo>
                  <a:lnTo>
                    <a:pt y="1496" x="13565"/>
                  </a:lnTo>
                  <a:lnTo>
                    <a:pt y="1377" x="15276"/>
                  </a:lnTo>
                  <a:lnTo>
                    <a:pt y="1197" x="16987"/>
                  </a:lnTo>
                  <a:lnTo>
                    <a:pt y="1077" x="18758"/>
                  </a:lnTo>
                  <a:lnTo>
                    <a:pt y="958" x="20530"/>
                  </a:lnTo>
                  <a:lnTo>
                    <a:pt y="778" x="22241"/>
                  </a:lnTo>
                  <a:lnTo>
                    <a:pt y="658" x="24013"/>
                  </a:lnTo>
                  <a:lnTo>
                    <a:pt y="539" x="25724"/>
                  </a:lnTo>
                  <a:lnTo>
                    <a:pt y="419" x="27374"/>
                  </a:lnTo>
                  <a:lnTo>
                    <a:pt y="359" x="29023"/>
                  </a:lnTo>
                  <a:lnTo>
                    <a:pt y="239" x="30551"/>
                  </a:lnTo>
                  <a:lnTo>
                    <a:pt y="180" x="32078"/>
                  </a:lnTo>
                  <a:lnTo>
                    <a:pt y="120" x="33484"/>
                  </a:lnTo>
                  <a:lnTo>
                    <a:pt y="60" x="34767"/>
                  </a:lnTo>
                  <a:lnTo>
                    <a:pt y="60" x="35928"/>
                  </a:lnTo>
                  <a:lnTo>
                    <a:pt y="0" x="37027"/>
                  </a:lnTo>
                  <a:lnTo>
                    <a:pt y="60" x="37944"/>
                  </a:lnTo>
                  <a:lnTo>
                    <a:pt y="60" x="38738"/>
                  </a:lnTo>
                  <a:lnTo>
                    <a:pt y="120" x="39349"/>
                  </a:lnTo>
                  <a:lnTo>
                    <a:pt y="180" x="39838"/>
                  </a:lnTo>
                  <a:lnTo>
                    <a:pt y="299" x="40082"/>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59" name="Shape 559"/>
            <p:cNvSpPr/>
            <p:nvPr/>
          </p:nvSpPr>
          <p:spPr>
            <a:xfrm>
              <a:off y="1431900" x="187875"/>
              <a:ext cy="293300" cx="1315200"/>
            </a:xfrm>
            <a:custGeom>
              <a:pathLst>
                <a:path w="52608" extrusionOk="0" h="11732">
                  <a:moveTo>
                    <a:pt y="11731" x="16008"/>
                  </a:moveTo>
                  <a:lnTo>
                    <a:pt y="11672" x="15825"/>
                  </a:lnTo>
                  <a:lnTo>
                    <a:pt y="11552" x="15336"/>
                  </a:lnTo>
                  <a:lnTo>
                    <a:pt y="11372" x="14603"/>
                  </a:lnTo>
                  <a:lnTo>
                    <a:pt y="11193" x="13626"/>
                  </a:lnTo>
                  <a:lnTo>
                    <a:pt y="10894" x="12465"/>
                  </a:lnTo>
                  <a:lnTo>
                    <a:pt y="10594" x="11120"/>
                  </a:lnTo>
                  <a:lnTo>
                    <a:pt y="10235" x="9715"/>
                  </a:lnTo>
                  <a:lnTo>
                    <a:pt y="9876" x="8310"/>
                  </a:lnTo>
                  <a:lnTo>
                    <a:pt y="9517" x="6843"/>
                  </a:lnTo>
                  <a:lnTo>
                    <a:pt y="9158" x="5377"/>
                  </a:lnTo>
                  <a:lnTo>
                    <a:pt y="8799" x="4033"/>
                  </a:lnTo>
                  <a:lnTo>
                    <a:pt y="8440" x="2811"/>
                  </a:lnTo>
                  <a:lnTo>
                    <a:pt y="8140" x="1772"/>
                  </a:lnTo>
                  <a:lnTo>
                    <a:pt y="7841" x="917"/>
                  </a:lnTo>
                  <a:lnTo>
                    <a:pt y="7662" x="306"/>
                  </a:lnTo>
                  <a:lnTo>
                    <a:pt y="7482" x="0"/>
                  </a:lnTo>
                  <a:lnTo>
                    <a:pt y="7243" x="122"/>
                  </a:lnTo>
                  <a:lnTo>
                    <a:pt y="7063" x="306"/>
                  </a:lnTo>
                  <a:lnTo>
                    <a:pt y="6884" x="550"/>
                  </a:lnTo>
                  <a:lnTo>
                    <a:pt y="6644" x="733"/>
                  </a:lnTo>
                  <a:lnTo>
                    <a:pt y="4430" x="17536"/>
                  </a:lnTo>
                  <a:lnTo>
                    <a:pt y="4430" x="17658"/>
                  </a:lnTo>
                  <a:lnTo>
                    <a:pt y="3652" x="17780"/>
                  </a:lnTo>
                  <a:lnTo>
                    <a:pt y="2814" x="17841"/>
                  </a:lnTo>
                  <a:lnTo>
                    <a:pt y="1976" x="17719"/>
                  </a:lnTo>
                  <a:lnTo>
                    <a:pt y="1258" x="17353"/>
                  </a:lnTo>
                  <a:lnTo>
                    <a:pt y="1258" x="17230"/>
                  </a:lnTo>
                  <a:lnTo>
                    <a:pt y="1318" x="16864"/>
                  </a:lnTo>
                  <a:lnTo>
                    <a:pt y="1377" x="16253"/>
                  </a:lnTo>
                  <a:lnTo>
                    <a:pt y="1437" x="15520"/>
                  </a:lnTo>
                  <a:lnTo>
                    <a:pt y="1497" x="14664"/>
                  </a:lnTo>
                  <a:lnTo>
                    <a:pt y="1617" x="13687"/>
                  </a:lnTo>
                  <a:lnTo>
                    <a:pt y="1736" x="12587"/>
                  </a:lnTo>
                  <a:lnTo>
                    <a:pt y="1796" x="11487"/>
                  </a:lnTo>
                  <a:lnTo>
                    <a:pt y="1916" x="10387"/>
                  </a:lnTo>
                  <a:lnTo>
                    <a:pt y="2036" x="9287"/>
                  </a:lnTo>
                  <a:lnTo>
                    <a:pt y="2155" x="8310"/>
                  </a:lnTo>
                  <a:lnTo>
                    <a:pt y="2215" x="7393"/>
                  </a:lnTo>
                  <a:lnTo>
                    <a:pt y="2275" x="6599"/>
                  </a:lnTo>
                  <a:lnTo>
                    <a:pt y="2335" x="5927"/>
                  </a:lnTo>
                  <a:lnTo>
                    <a:pt y="2395" x="5499"/>
                  </a:lnTo>
                  <a:lnTo>
                    <a:pt y="2395" x="5316"/>
                  </a:lnTo>
                  <a:lnTo>
                    <a:pt y="2275" x="5194"/>
                  </a:lnTo>
                  <a:lnTo>
                    <a:pt y="2096" x="5194"/>
                  </a:lnTo>
                  <a:lnTo>
                    <a:pt y="1916" x="5194"/>
                  </a:lnTo>
                  <a:lnTo>
                    <a:pt y="1736" x="5194"/>
                  </a:lnTo>
                  <a:lnTo>
                    <a:pt y="1617" x="5988"/>
                  </a:lnTo>
                  <a:lnTo>
                    <a:pt y="1437" x="6782"/>
                  </a:lnTo>
                  <a:lnTo>
                    <a:pt y="1318" x="7638"/>
                  </a:lnTo>
                  <a:lnTo>
                    <a:pt y="1258" x="8432"/>
                  </a:lnTo>
                  <a:lnTo>
                    <a:pt y="1138" x="9226"/>
                  </a:lnTo>
                  <a:lnTo>
                    <a:pt y="1018" x="10021"/>
                  </a:lnTo>
                  <a:lnTo>
                    <a:pt y="899" x="10876"/>
                  </a:lnTo>
                  <a:lnTo>
                    <a:pt y="839" x="11670"/>
                  </a:lnTo>
                  <a:lnTo>
                    <a:pt y="719" x="12465"/>
                  </a:lnTo>
                  <a:lnTo>
                    <a:pt y="659" x="13320"/>
                  </a:lnTo>
                  <a:lnTo>
                    <a:pt y="539" x="14114"/>
                  </a:lnTo>
                  <a:lnTo>
                    <a:pt y="420" x="14970"/>
                  </a:lnTo>
                  <a:lnTo>
                    <a:pt y="360" x="15764"/>
                  </a:lnTo>
                  <a:lnTo>
                    <a:pt y="240" x="16558"/>
                  </a:lnTo>
                  <a:lnTo>
                    <a:pt y="121" x="17414"/>
                  </a:lnTo>
                  <a:lnTo>
                    <a:pt y="1" x="18208"/>
                  </a:lnTo>
                  <a:lnTo>
                    <a:pt y="719" x="18758"/>
                  </a:lnTo>
                  <a:lnTo>
                    <a:pt y="1497" x="19125"/>
                  </a:lnTo>
                  <a:lnTo>
                    <a:pt y="2395" x="19369"/>
                  </a:lnTo>
                  <a:lnTo>
                    <a:pt y="3233" x="19552"/>
                  </a:lnTo>
                  <a:lnTo>
                    <a:pt y="4130" x="19736"/>
                  </a:lnTo>
                  <a:lnTo>
                    <a:pt y="5028" x="19552"/>
                  </a:lnTo>
                  <a:lnTo>
                    <a:pt y="5866" x="19125"/>
                  </a:lnTo>
                  <a:lnTo>
                    <a:pt y="6644" x="18697"/>
                  </a:lnTo>
                  <a:lnTo>
                    <a:pt y="6824" x="17353"/>
                  </a:lnTo>
                  <a:lnTo>
                    <a:pt y="5866" x="17230"/>
                  </a:lnTo>
                  <a:lnTo>
                    <a:pt y="5926" x="16375"/>
                  </a:lnTo>
                  <a:lnTo>
                    <a:pt y="5986" x="15520"/>
                  </a:lnTo>
                  <a:lnTo>
                    <a:pt y="6046" x="14664"/>
                  </a:lnTo>
                  <a:lnTo>
                    <a:pt y="6165" x="13870"/>
                  </a:lnTo>
                  <a:lnTo>
                    <a:pt y="6225" x="13015"/>
                  </a:lnTo>
                  <a:lnTo>
                    <a:pt y="6345" x="12159"/>
                  </a:lnTo>
                  <a:lnTo>
                    <a:pt y="6465" x="11365"/>
                  </a:lnTo>
                  <a:lnTo>
                    <a:pt y="6584" x="10509"/>
                  </a:lnTo>
                  <a:lnTo>
                    <a:pt y="6704" x="9715"/>
                  </a:lnTo>
                  <a:lnTo>
                    <a:pt y="6824" x="8921"/>
                  </a:lnTo>
                  <a:lnTo>
                    <a:pt y="7003" x="8065"/>
                  </a:lnTo>
                  <a:lnTo>
                    <a:pt y="7123" x="7271"/>
                  </a:lnTo>
                  <a:lnTo>
                    <a:pt y="7243" x="6416"/>
                  </a:lnTo>
                  <a:lnTo>
                    <a:pt y="7362" x="5621"/>
                  </a:lnTo>
                  <a:lnTo>
                    <a:pt y="7482" x="4766"/>
                  </a:lnTo>
                  <a:lnTo>
                    <a:pt y="7602" x="3972"/>
                  </a:lnTo>
                  <a:lnTo>
                    <a:pt y="7781" x="4766"/>
                  </a:lnTo>
                  <a:lnTo>
                    <a:pt y="7961" x="5499"/>
                  </a:lnTo>
                  <a:lnTo>
                    <a:pt y="8081" x="6294"/>
                  </a:lnTo>
                  <a:lnTo>
                    <a:pt y="8260" x="7088"/>
                  </a:lnTo>
                  <a:lnTo>
                    <a:pt y="8440" x="7821"/>
                  </a:lnTo>
                  <a:lnTo>
                    <a:pt y="8679" x="8615"/>
                  </a:lnTo>
                  <a:lnTo>
                    <a:pt y="8859" x="9349"/>
                  </a:lnTo>
                  <a:lnTo>
                    <a:pt y="9038" x="10143"/>
                  </a:lnTo>
                  <a:lnTo>
                    <a:pt y="9218" x="10876"/>
                  </a:lnTo>
                  <a:lnTo>
                    <a:pt y="9397" x="11670"/>
                  </a:lnTo>
                  <a:lnTo>
                    <a:pt y="9577" x="12404"/>
                  </a:lnTo>
                  <a:lnTo>
                    <a:pt y="9756" x="13198"/>
                  </a:lnTo>
                  <a:lnTo>
                    <a:pt y="9876" x="13992"/>
                  </a:lnTo>
                  <a:lnTo>
                    <a:pt y="10056" x="14725"/>
                  </a:lnTo>
                  <a:lnTo>
                    <a:pt y="10235" x="15520"/>
                  </a:lnTo>
                  <a:lnTo>
                    <a:pt y="10355" x="16314"/>
                  </a:lnTo>
                  <a:lnTo>
                    <a:pt y="10295" x="16619"/>
                  </a:lnTo>
                  <a:lnTo>
                    <a:pt y="10175" x="17414"/>
                  </a:lnTo>
                  <a:lnTo>
                    <a:pt y="9996" x="18697"/>
                  </a:lnTo>
                  <a:lnTo>
                    <a:pt y="9756" x="20347"/>
                  </a:lnTo>
                  <a:lnTo>
                    <a:pt y="9457" x="22363"/>
                  </a:lnTo>
                  <a:lnTo>
                    <a:pt y="9098" x="24623"/>
                  </a:lnTo>
                  <a:lnTo>
                    <a:pt y="8739" x="27129"/>
                  </a:lnTo>
                  <a:lnTo>
                    <a:pt y="8320" x="29695"/>
                  </a:lnTo>
                  <a:lnTo>
                    <a:pt y="7901" x="32383"/>
                  </a:lnTo>
                  <a:lnTo>
                    <a:pt y="7542" x="35010"/>
                  </a:lnTo>
                  <a:lnTo>
                    <a:pt y="7123" x="37638"/>
                  </a:lnTo>
                  <a:lnTo>
                    <a:pt y="6704" x="40082"/>
                  </a:lnTo>
                  <a:lnTo>
                    <a:pt y="6345" x="42404"/>
                  </a:lnTo>
                  <a:lnTo>
                    <a:pt y="6046" x="44359"/>
                  </a:lnTo>
                  <a:lnTo>
                    <a:pt y="5746" x="46070"/>
                  </a:lnTo>
                  <a:lnTo>
                    <a:pt y="5507" x="47353"/>
                  </a:lnTo>
                  <a:lnTo>
                    <a:pt y="4549" x="39471"/>
                  </a:lnTo>
                  <a:lnTo>
                    <a:pt y="4370" x="39410"/>
                  </a:lnTo>
                  <a:lnTo>
                    <a:pt y="4071" x="39532"/>
                  </a:lnTo>
                  <a:lnTo>
                    <a:pt y="3771" x="39715"/>
                  </a:lnTo>
                  <a:lnTo>
                    <a:pt y="3532" x="39898"/>
                  </a:lnTo>
                  <a:lnTo>
                    <a:pt y="5507" x="52607"/>
                  </a:lnTo>
                  <a:lnTo>
                    <a:pt y="11731" x="16008"/>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0" name="Shape 560"/>
            <p:cNvSpPr/>
            <p:nvPr/>
          </p:nvSpPr>
          <p:spPr>
            <a:xfrm>
              <a:off y="1722175" x="1134925"/>
              <a:ext cy="163125" cx="67225"/>
            </a:xfrm>
            <a:custGeom>
              <a:pathLst>
                <a:path w="2689" extrusionOk="0" h="6525">
                  <a:moveTo>
                    <a:pt y="120" x="794"/>
                  </a:moveTo>
                  <a:lnTo>
                    <a:pt y="839" x="1100"/>
                  </a:lnTo>
                  <a:lnTo>
                    <a:pt y="1617" x="1405"/>
                  </a:lnTo>
                  <a:lnTo>
                    <a:pt y="2335" x="1650"/>
                  </a:lnTo>
                  <a:lnTo>
                    <a:pt y="3053" x="1955"/>
                  </a:lnTo>
                  <a:lnTo>
                    <a:pt y="3831" x="2200"/>
                  </a:lnTo>
                  <a:lnTo>
                    <a:pt y="4609" x="2383"/>
                  </a:lnTo>
                  <a:lnTo>
                    <a:pt y="5387" x="2566"/>
                  </a:lnTo>
                  <a:lnTo>
                    <a:pt y="6225" x="2689"/>
                  </a:lnTo>
                  <a:lnTo>
                    <a:pt y="6524" x="2016"/>
                  </a:lnTo>
                  <a:lnTo>
                    <a:pt y="5806" x="1650"/>
                  </a:lnTo>
                  <a:lnTo>
                    <a:pt y="4968" x="1528"/>
                  </a:lnTo>
                  <a:lnTo>
                    <a:pt y="4190" x="1405"/>
                  </a:lnTo>
                  <a:lnTo>
                    <a:pt y="3412" x="1161"/>
                  </a:lnTo>
                  <a:lnTo>
                    <a:pt y="360" x="0"/>
                  </a:lnTo>
                  <a:lnTo>
                    <a:pt y="180" x="122"/>
                  </a:lnTo>
                  <a:lnTo>
                    <a:pt y="61" x="306"/>
                  </a:lnTo>
                  <a:lnTo>
                    <a:pt y="1" x="550"/>
                  </a:lnTo>
                  <a:lnTo>
                    <a:pt y="120" x="794"/>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1" name="Shape 561"/>
            <p:cNvSpPr/>
            <p:nvPr/>
          </p:nvSpPr>
          <p:spPr>
            <a:xfrm>
              <a:off y="1725175" x="1076875"/>
              <a:ext cy="143675" cx="74875"/>
            </a:xfrm>
            <a:custGeom>
              <a:pathLst>
                <a:path w="2995" extrusionOk="0" h="5747">
                  <a:moveTo>
                    <a:pt y="0" x="672"/>
                  </a:moveTo>
                  <a:lnTo>
                    <a:pt y="659" x="1039"/>
                  </a:lnTo>
                  <a:lnTo>
                    <a:pt y="1317" x="1406"/>
                  </a:lnTo>
                  <a:lnTo>
                    <a:pt y="1976" x="1772"/>
                  </a:lnTo>
                  <a:lnTo>
                    <a:pt y="2634" x="2078"/>
                  </a:lnTo>
                  <a:lnTo>
                    <a:pt y="3292" x="2383"/>
                  </a:lnTo>
                  <a:lnTo>
                    <a:pt y="4010" x="2628"/>
                  </a:lnTo>
                  <a:lnTo>
                    <a:pt y="4729" x="2872"/>
                  </a:lnTo>
                  <a:lnTo>
                    <a:pt y="5447" x="2994"/>
                  </a:lnTo>
                  <a:lnTo>
                    <a:pt y="5507" x="2811"/>
                  </a:lnTo>
                  <a:lnTo>
                    <a:pt y="5626" x="2689"/>
                  </a:lnTo>
                  <a:lnTo>
                    <a:pt y="5746" x="2505"/>
                  </a:lnTo>
                  <a:lnTo>
                    <a:pt y="5746" x="2322"/>
                  </a:lnTo>
                  <a:lnTo>
                    <a:pt y="5088" x="2017"/>
                  </a:lnTo>
                  <a:lnTo>
                    <a:pt y="4429" x="1772"/>
                  </a:lnTo>
                  <a:lnTo>
                    <a:pt y="3711" x="1589"/>
                  </a:lnTo>
                  <a:lnTo>
                    <a:pt y="3053" x="1406"/>
                  </a:lnTo>
                  <a:lnTo>
                    <a:pt y="2335" x="1161"/>
                  </a:lnTo>
                  <a:lnTo>
                    <a:pt y="1676" x="917"/>
                  </a:lnTo>
                  <a:lnTo>
                    <a:pt y="1078" x="489"/>
                  </a:lnTo>
                  <a:lnTo>
                    <a:pt y="539" x="0"/>
                  </a:lnTo>
                  <a:lnTo>
                    <a:pt y="360" x="61"/>
                  </a:lnTo>
                  <a:lnTo>
                    <a:pt y="180" x="245"/>
                  </a:lnTo>
                  <a:lnTo>
                    <a:pt y="0" x="428"/>
                  </a:lnTo>
                  <a:lnTo>
                    <a:pt y="0" x="672"/>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2" name="Shape 562"/>
            <p:cNvSpPr/>
            <p:nvPr/>
          </p:nvSpPr>
          <p:spPr>
            <a:xfrm>
              <a:off y="1738650" x="1015775"/>
              <a:ext cy="142150" cx="87100"/>
            </a:xfrm>
            <a:custGeom>
              <a:pathLst>
                <a:path w="3484" extrusionOk="0" h="5686">
                  <a:moveTo>
                    <a:pt y="0" x="672"/>
                  </a:moveTo>
                  <a:lnTo>
                    <a:pt y="599" x="1283"/>
                  </a:lnTo>
                  <a:lnTo>
                    <a:pt y="1197" x="1833"/>
                  </a:lnTo>
                  <a:lnTo>
                    <a:pt y="1856" x="2322"/>
                  </a:lnTo>
                  <a:lnTo>
                    <a:pt y="2514" x="2811"/>
                  </a:lnTo>
                  <a:lnTo>
                    <a:pt y="3232" x="3116"/>
                  </a:lnTo>
                  <a:lnTo>
                    <a:pt y="4010" x="3361"/>
                  </a:lnTo>
                  <a:lnTo>
                    <a:pt y="4788" x="3483"/>
                  </a:lnTo>
                  <a:lnTo>
                    <a:pt y="5566" x="3483"/>
                  </a:lnTo>
                  <a:lnTo>
                    <a:pt y="5626" x="3361"/>
                  </a:lnTo>
                  <a:lnTo>
                    <a:pt y="5686" x="3178"/>
                  </a:lnTo>
                  <a:lnTo>
                    <a:pt y="5686" x="2994"/>
                  </a:lnTo>
                  <a:lnTo>
                    <a:pt y="5686" x="2811"/>
                  </a:lnTo>
                  <a:lnTo>
                    <a:pt y="4968" x="2505"/>
                  </a:lnTo>
                  <a:lnTo>
                    <a:pt y="4250" x="2261"/>
                  </a:lnTo>
                  <a:lnTo>
                    <a:pt y="3531" x="2078"/>
                  </a:lnTo>
                  <a:lnTo>
                    <a:pt y="2813" x="1833"/>
                  </a:lnTo>
                  <a:lnTo>
                    <a:pt y="2095" x="1528"/>
                  </a:lnTo>
                  <a:lnTo>
                    <a:pt y="1437" x="1161"/>
                  </a:lnTo>
                  <a:lnTo>
                    <a:pt y="898" x="672"/>
                  </a:lnTo>
                  <a:lnTo>
                    <a:pt y="359" x="0"/>
                  </a:lnTo>
                  <a:lnTo>
                    <a:pt y="0" x="0"/>
                  </a:lnTo>
                  <a:lnTo>
                    <a:pt y="0" x="672"/>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3" name="Shape 563"/>
            <p:cNvSpPr/>
            <p:nvPr/>
          </p:nvSpPr>
          <p:spPr>
            <a:xfrm>
              <a:off y="1768575" x="423100"/>
              <a:ext cy="311250" cx="673650"/>
            </a:xfrm>
            <a:custGeom>
              <a:pathLst>
                <a:path w="26946" extrusionOk="0" h="12450">
                  <a:moveTo>
                    <a:pt y="2095" x="24502"/>
                  </a:moveTo>
                  <a:lnTo>
                    <a:pt y="3292" x="24990"/>
                  </a:lnTo>
                  <a:lnTo>
                    <a:pt y="4489" x="25479"/>
                  </a:lnTo>
                  <a:lnTo>
                    <a:pt y="5746" x="25846"/>
                  </a:lnTo>
                  <a:lnTo>
                    <a:pt y="7003" x="26212"/>
                  </a:lnTo>
                  <a:lnTo>
                    <a:pt y="8259" x="26457"/>
                  </a:lnTo>
                  <a:lnTo>
                    <a:pt y="9516" x="26701"/>
                  </a:lnTo>
                  <a:lnTo>
                    <a:pt y="10833" x="26823"/>
                  </a:lnTo>
                  <a:lnTo>
                    <a:pt y="12090" x="26946"/>
                  </a:lnTo>
                  <a:lnTo>
                    <a:pt y="12329" x="26579"/>
                  </a:lnTo>
                  <a:lnTo>
                    <a:pt y="12449" x="26212"/>
                  </a:lnTo>
                  <a:lnTo>
                    <a:pt y="12449" x="25907"/>
                  </a:lnTo>
                  <a:lnTo>
                    <a:pt y="12389" x="25601"/>
                  </a:lnTo>
                  <a:lnTo>
                    <a:pt y="12210" x="25357"/>
                  </a:lnTo>
                  <a:lnTo>
                    <a:pt y="11970" x="25113"/>
                  </a:lnTo>
                  <a:lnTo>
                    <a:pt y="11671" x="24929"/>
                  </a:lnTo>
                  <a:lnTo>
                    <a:pt y="11312" x="24807"/>
                  </a:lnTo>
                  <a:lnTo>
                    <a:pt y="10953" x="24624"/>
                  </a:lnTo>
                  <a:lnTo>
                    <a:pt y="10594" x="24563"/>
                  </a:lnTo>
                  <a:lnTo>
                    <a:pt y="10235" x="24502"/>
                  </a:lnTo>
                  <a:lnTo>
                    <a:pt y="9816" x="24502"/>
                  </a:lnTo>
                  <a:lnTo>
                    <a:pt y="9875" x="23707"/>
                  </a:lnTo>
                  <a:lnTo>
                    <a:pt y="9995" x="22913"/>
                  </a:lnTo>
                  <a:lnTo>
                    <a:pt y="10175" x="22058"/>
                  </a:lnTo>
                  <a:lnTo>
                    <a:pt y="10354" x="21202"/>
                  </a:lnTo>
                  <a:lnTo>
                    <a:pt y="10534" x="20286"/>
                  </a:lnTo>
                  <a:lnTo>
                    <a:pt y="10773" x="19308"/>
                  </a:lnTo>
                  <a:lnTo>
                    <a:pt y="11013" x="18331"/>
                  </a:lnTo>
                  <a:lnTo>
                    <a:pt y="11192" x="17231"/>
                  </a:lnTo>
                  <a:lnTo>
                    <a:pt y="4190" x="1"/>
                  </a:lnTo>
                  <a:lnTo>
                    <a:pt y="3950" x="245"/>
                  </a:lnTo>
                  <a:lnTo>
                    <a:pt y="3591" x="306"/>
                  </a:lnTo>
                  <a:lnTo>
                    <a:pt y="3292" x="306"/>
                  </a:lnTo>
                  <a:lnTo>
                    <a:pt y="3053" x="245"/>
                  </a:lnTo>
                  <a:lnTo>
                    <a:pt y="9935" x="17414"/>
                  </a:lnTo>
                  <a:lnTo>
                    <a:pt y="9696" x="18331"/>
                  </a:lnTo>
                  <a:lnTo>
                    <a:pt y="9516" x="19247"/>
                  </a:lnTo>
                  <a:lnTo>
                    <a:pt y="9337" x="20164"/>
                  </a:lnTo>
                  <a:lnTo>
                    <a:pt y="9157" x="21080"/>
                  </a:lnTo>
                  <a:lnTo>
                    <a:pt y="8918" x="21935"/>
                  </a:lnTo>
                  <a:lnTo>
                    <a:pt y="8678" x="22852"/>
                  </a:lnTo>
                  <a:lnTo>
                    <a:pt y="8439" x="23707"/>
                  </a:lnTo>
                  <a:lnTo>
                    <a:pt y="8080" x="24502"/>
                  </a:lnTo>
                  <a:lnTo>
                    <a:pt y="6943" x="24441"/>
                  </a:lnTo>
                  <a:lnTo>
                    <a:pt y="5626" x="24257"/>
                  </a:lnTo>
                  <a:lnTo>
                    <a:pt y="4309" x="23952"/>
                  </a:lnTo>
                  <a:lnTo>
                    <a:pt y="2993" x="23585"/>
                  </a:lnTo>
                  <a:lnTo>
                    <a:pt y="1796" x="23157"/>
                  </a:lnTo>
                  <a:lnTo>
                    <a:pt y="838" x="22852"/>
                  </a:lnTo>
                  <a:lnTo>
                    <a:pt y="240" x="22608"/>
                  </a:lnTo>
                  <a:lnTo>
                    <a:pt y="0" x="22485"/>
                  </a:lnTo>
                  <a:lnTo>
                    <a:pt y="60" x="22913"/>
                  </a:lnTo>
                  <a:lnTo>
                    <a:pt y="240" x="23219"/>
                  </a:lnTo>
                  <a:lnTo>
                    <a:pt y="479" x="23524"/>
                  </a:lnTo>
                  <a:lnTo>
                    <a:pt y="778" x="23768"/>
                  </a:lnTo>
                  <a:lnTo>
                    <a:pt y="1077" x="23952"/>
                  </a:lnTo>
                  <a:lnTo>
                    <a:pt y="1437" x="24135"/>
                  </a:lnTo>
                  <a:lnTo>
                    <a:pt y="1796" x="24318"/>
                  </a:lnTo>
                  <a:lnTo>
                    <a:pt y="2095" x="24502"/>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4" name="Shape 564"/>
            <p:cNvSpPr/>
            <p:nvPr/>
          </p:nvSpPr>
          <p:spPr>
            <a:xfrm>
              <a:off y="1794000" x="19850"/>
              <a:ext cy="1090800" cx="2308075"/>
            </a:xfrm>
            <a:custGeom>
              <a:pathLst>
                <a:path w="92323" extrusionOk="0" h="43632">
                  <a:moveTo>
                    <a:pt y="300" x="79247"/>
                  </a:moveTo>
                  <a:lnTo>
                    <a:pt y="599" x="79247"/>
                  </a:lnTo>
                  <a:lnTo>
                    <a:pt y="958" x="79125"/>
                  </a:lnTo>
                  <a:lnTo>
                    <a:pt y="1437" x="78819"/>
                  </a:lnTo>
                  <a:lnTo>
                    <a:pt y="1916" x="78514"/>
                  </a:lnTo>
                  <a:lnTo>
                    <a:pt y="2335" x="78147"/>
                  </a:lnTo>
                  <a:lnTo>
                    <a:pt y="2694" x="77841"/>
                  </a:lnTo>
                  <a:lnTo>
                    <a:pt y="2933" x="77597"/>
                  </a:lnTo>
                  <a:lnTo>
                    <a:pt y="3053" x="77536"/>
                  </a:lnTo>
                  <a:lnTo>
                    <a:pt y="19811" x="72342"/>
                  </a:lnTo>
                  <a:lnTo>
                    <a:pt y="20529" x="71976"/>
                  </a:lnTo>
                  <a:lnTo>
                    <a:pt y="21247" x="71915"/>
                  </a:lnTo>
                  <a:lnTo>
                    <a:pt y="21906" x="72037"/>
                  </a:lnTo>
                  <a:lnTo>
                    <a:pt y="22624" x="72281"/>
                  </a:lnTo>
                  <a:lnTo>
                    <a:pt y="23342" x="72648"/>
                  </a:lnTo>
                  <a:lnTo>
                    <a:pt y="24060" x="72953"/>
                  </a:lnTo>
                  <a:lnTo>
                    <a:pt y="24779" x="73259"/>
                  </a:lnTo>
                  <a:lnTo>
                    <a:pt y="25557" x="73442"/>
                  </a:lnTo>
                  <a:lnTo>
                    <a:pt y="26634" x="73564"/>
                  </a:lnTo>
                  <a:lnTo>
                    <a:pt y="27711" x="73503"/>
                  </a:lnTo>
                  <a:lnTo>
                    <a:pt y="28669" x="73076"/>
                  </a:lnTo>
                  <a:lnTo>
                    <a:pt y="29267" x="72220"/>
                  </a:lnTo>
                  <a:lnTo>
                    <a:pt y="29148" x="71793"/>
                  </a:lnTo>
                  <a:lnTo>
                    <a:pt y="28669" x="71670"/>
                  </a:lnTo>
                  <a:lnTo>
                    <a:pt y="28250" x="71670"/>
                  </a:lnTo>
                  <a:lnTo>
                    <a:pt y="28011" x="71670"/>
                  </a:lnTo>
                  <a:lnTo>
                    <a:pt y="27472" x="72037"/>
                  </a:lnTo>
                  <a:lnTo>
                    <a:pt y="26873" x="72098"/>
                  </a:lnTo>
                  <a:lnTo>
                    <a:pt y="26275" x="72037"/>
                  </a:lnTo>
                  <a:lnTo>
                    <a:pt y="25676" x="71793"/>
                  </a:lnTo>
                  <a:lnTo>
                    <a:pt y="25198" x="71548"/>
                  </a:lnTo>
                  <a:lnTo>
                    <a:pt y="24719" x="71243"/>
                  </a:lnTo>
                  <a:lnTo>
                    <a:pt y="24360" x="70876"/>
                  </a:lnTo>
                  <a:lnTo>
                    <a:pt y="24060" x="70448"/>
                  </a:lnTo>
                  <a:lnTo>
                    <a:pt y="24839" x="70082"/>
                  </a:lnTo>
                  <a:lnTo>
                    <a:pt y="25617" x="69654"/>
                  </a:lnTo>
                  <a:lnTo>
                    <a:pt y="26335" x="69165"/>
                  </a:lnTo>
                  <a:lnTo>
                    <a:pt y="27053" x="68676"/>
                  </a:lnTo>
                  <a:lnTo>
                    <a:pt y="27771" x="68188"/>
                  </a:lnTo>
                  <a:lnTo>
                    <a:pt y="28489" x="67577"/>
                  </a:lnTo>
                  <a:lnTo>
                    <a:pt y="29148" x="67027"/>
                  </a:lnTo>
                  <a:lnTo>
                    <a:pt y="29746" x="66355"/>
                  </a:lnTo>
                  <a:lnTo>
                    <a:pt y="31003" x="67210"/>
                  </a:lnTo>
                  <a:lnTo>
                    <a:pt y="32200" x="68127"/>
                  </a:lnTo>
                  <a:lnTo>
                    <a:pt y="33337" x="69104"/>
                  </a:lnTo>
                  <a:lnTo>
                    <a:pt y="34415" x="70143"/>
                  </a:lnTo>
                  <a:lnTo>
                    <a:pt y="35432" x="71182"/>
                  </a:lnTo>
                  <a:lnTo>
                    <a:pt y="36449" x="72281"/>
                  </a:lnTo>
                  <a:lnTo>
                    <a:pt y="37347" x="73442"/>
                  </a:lnTo>
                  <a:lnTo>
                    <a:pt y="38245" x="74664"/>
                  </a:lnTo>
                  <a:lnTo>
                    <a:pt y="39023" x="75886"/>
                  </a:lnTo>
                  <a:lnTo>
                    <a:pt y="39741" x="77169"/>
                  </a:lnTo>
                  <a:lnTo>
                    <a:pt y="40340" x="78514"/>
                  </a:lnTo>
                  <a:lnTo>
                    <a:pt y="40938" x="79858"/>
                  </a:lnTo>
                  <a:lnTo>
                    <a:pt y="41357" x="81202"/>
                  </a:lnTo>
                  <a:lnTo>
                    <a:pt y="41776" x="82607"/>
                  </a:lnTo>
                  <a:lnTo>
                    <a:pt y="42075" x="84074"/>
                  </a:lnTo>
                  <a:lnTo>
                    <a:pt y="42255" x="85540"/>
                  </a:lnTo>
                  <a:lnTo>
                    <a:pt y="42315" x="86395"/>
                  </a:lnTo>
                  <a:lnTo>
                    <a:pt y="42375" x="87251"/>
                  </a:lnTo>
                  <a:lnTo>
                    <a:pt y="42375" x="88106"/>
                  </a:lnTo>
                  <a:lnTo>
                    <a:pt y="42315" x="88962"/>
                  </a:lnTo>
                  <a:lnTo>
                    <a:pt y="42255" x="89817"/>
                  </a:lnTo>
                  <a:lnTo>
                    <a:pt y="42195" x="90672"/>
                  </a:lnTo>
                  <a:lnTo>
                    <a:pt y="42135" x="91528"/>
                  </a:lnTo>
                  <a:lnTo>
                    <a:pt y="42135" x="92322"/>
                  </a:lnTo>
                  <a:lnTo>
                    <a:pt y="42375" x="92200"/>
                  </a:lnTo>
                  <a:lnTo>
                    <a:pt y="42554" x="92017"/>
                  </a:lnTo>
                  <a:lnTo>
                    <a:pt y="42674" x="91772"/>
                  </a:lnTo>
                  <a:lnTo>
                    <a:pt y="42794" x="91467"/>
                  </a:lnTo>
                  <a:lnTo>
                    <a:pt y="42853" x="91161"/>
                  </a:lnTo>
                  <a:lnTo>
                    <a:pt y="42973" x="90917"/>
                  </a:lnTo>
                  <a:lnTo>
                    <a:pt y="43093" x="90611"/>
                  </a:lnTo>
                  <a:lnTo>
                    <a:pt y="43213" x="90367"/>
                  </a:lnTo>
                  <a:lnTo>
                    <a:pt y="43512" x="87862"/>
                  </a:lnTo>
                  <a:lnTo>
                    <a:pt y="43632" x="85479"/>
                  </a:lnTo>
                  <a:lnTo>
                    <a:pt y="43572" x="83218"/>
                  </a:lnTo>
                  <a:lnTo>
                    <a:pt y="43332" x="81080"/>
                  </a:lnTo>
                  <a:lnTo>
                    <a:pt y="42973" x="79125"/>
                  </a:lnTo>
                  <a:lnTo>
                    <a:pt y="42435" x="77292"/>
                  </a:lnTo>
                  <a:lnTo>
                    <a:pt y="41836" x="75581"/>
                  </a:lnTo>
                  <a:lnTo>
                    <a:pt y="41058" x="73931"/>
                  </a:lnTo>
                  <a:lnTo>
                    <a:pt y="40160" x="72465"/>
                  </a:lnTo>
                  <a:lnTo>
                    <a:pt y="39143" x="71059"/>
                  </a:lnTo>
                  <a:lnTo>
                    <a:pt y="38065" x="69776"/>
                  </a:lnTo>
                  <a:lnTo>
                    <a:pt y="36868" x="68615"/>
                  </a:lnTo>
                  <a:lnTo>
                    <a:pt y="35671" x="67516"/>
                  </a:lnTo>
                  <a:lnTo>
                    <a:pt y="34355" x="66538"/>
                  </a:lnTo>
                  <a:lnTo>
                    <a:pt y="32978" x="65621"/>
                  </a:lnTo>
                  <a:lnTo>
                    <a:pt y="31542" x="64766"/>
                  </a:lnTo>
                  <a:lnTo>
                    <a:pt y="31242" x="64461"/>
                  </a:lnTo>
                  <a:lnTo>
                    <a:pt y="31123" x="64155"/>
                  </a:lnTo>
                  <a:lnTo>
                    <a:pt y="31123" x="63727"/>
                  </a:lnTo>
                  <a:lnTo>
                    <a:pt y="31302" x="63300"/>
                  </a:lnTo>
                  <a:lnTo>
                    <a:pt y="31482" x="62872"/>
                  </a:lnTo>
                  <a:lnTo>
                    <a:pt y="31721" x="62383"/>
                  </a:lnTo>
                  <a:lnTo>
                    <a:pt y="31901" x="61955"/>
                  </a:lnTo>
                  <a:lnTo>
                    <a:pt y="32021" x="61528"/>
                  </a:lnTo>
                  <a:lnTo>
                    <a:pt y="32200" x="60367"/>
                  </a:lnTo>
                  <a:lnTo>
                    <a:pt y="32619" x="59328"/>
                  </a:lnTo>
                  <a:lnTo>
                    <a:pt y="33158" x="58290"/>
                  </a:lnTo>
                  <a:lnTo>
                    <a:pt y="33876" x="57373"/>
                  </a:lnTo>
                  <a:lnTo>
                    <a:pt y="34654" x="56518"/>
                  </a:lnTo>
                  <a:lnTo>
                    <a:pt y="35552" x="55784"/>
                  </a:lnTo>
                  <a:lnTo>
                    <a:pt y="36449" x="55112"/>
                  </a:lnTo>
                  <a:lnTo>
                    <a:pt y="37347" x="54562"/>
                  </a:lnTo>
                  <a:lnTo>
                    <a:pt y="36868" x="54562"/>
                  </a:lnTo>
                  <a:lnTo>
                    <a:pt y="35312" x="54807"/>
                  </a:lnTo>
                  <a:lnTo>
                    <a:pt y="33517" x="55296"/>
                  </a:lnTo>
                  <a:lnTo>
                    <a:pt y="32021" x="56090"/>
                  </a:lnTo>
                  <a:lnTo>
                    <a:pt y="31542" x="54868"/>
                  </a:lnTo>
                  <a:lnTo>
                    <a:pt y="30883" x="53707"/>
                  </a:lnTo>
                  <a:lnTo>
                    <a:pt y="30165" x="52546"/>
                  </a:lnTo>
                  <a:lnTo>
                    <a:pt y="29327" x="51446"/>
                  </a:lnTo>
                  <a:lnTo>
                    <a:pt y="28430" x="50347"/>
                  </a:lnTo>
                  <a:lnTo>
                    <a:pt y="27472" x="49247"/>
                  </a:lnTo>
                  <a:lnTo>
                    <a:pt y="26514" x="48269"/>
                  </a:lnTo>
                  <a:lnTo>
                    <a:pt y="25557" x="47292"/>
                  </a:lnTo>
                  <a:lnTo>
                    <a:pt y="25736" x="46192"/>
                  </a:lnTo>
                  <a:lnTo>
                    <a:pt y="26036" x="45031"/>
                  </a:lnTo>
                  <a:lnTo>
                    <a:pt y="26335" x="43992"/>
                  </a:lnTo>
                  <a:lnTo>
                    <a:pt y="26694" x="42892"/>
                  </a:lnTo>
                  <a:lnTo>
                    <a:pt y="27113" x="41854"/>
                  </a:lnTo>
                  <a:lnTo>
                    <a:pt y="27532" x="40815"/>
                  </a:lnTo>
                  <a:lnTo>
                    <a:pt y="28070" x="39837"/>
                  </a:lnTo>
                  <a:lnTo>
                    <a:pt y="28669" x="38860"/>
                  </a:lnTo>
                  <a:lnTo>
                    <a:pt y="29267" x="37882"/>
                  </a:lnTo>
                  <a:lnTo>
                    <a:pt y="29926" x="36966"/>
                  </a:lnTo>
                  <a:lnTo>
                    <a:pt y="30644" x="36049"/>
                  </a:lnTo>
                  <a:lnTo>
                    <a:pt y="31362" x="35194"/>
                  </a:lnTo>
                  <a:lnTo>
                    <a:pt y="32200" x="34338"/>
                  </a:lnTo>
                  <a:lnTo>
                    <a:pt y="33038" x="33544"/>
                  </a:lnTo>
                  <a:lnTo>
                    <a:pt y="33936" x="32750"/>
                  </a:lnTo>
                  <a:lnTo>
                    <a:pt y="34834" x="32017"/>
                  </a:lnTo>
                  <a:lnTo>
                    <a:pt y="35492" x="31589"/>
                  </a:lnTo>
                  <a:lnTo>
                    <a:pt y="36210" x="31161"/>
                  </a:lnTo>
                  <a:lnTo>
                    <a:pt y="36928" x="30795"/>
                  </a:lnTo>
                  <a:lnTo>
                    <a:pt y="37587" x="30489"/>
                  </a:lnTo>
                  <a:lnTo>
                    <a:pt y="38305" x="30184"/>
                  </a:lnTo>
                  <a:lnTo>
                    <a:pt y="39023" x="29878"/>
                  </a:lnTo>
                  <a:lnTo>
                    <a:pt y="39801" x="29634"/>
                  </a:lnTo>
                  <a:lnTo>
                    <a:pt y="40519" x="29389"/>
                  </a:lnTo>
                  <a:lnTo>
                    <a:pt y="40220" x="28962"/>
                  </a:lnTo>
                  <a:lnTo>
                    <a:pt y="39741" x="28717"/>
                  </a:lnTo>
                  <a:lnTo>
                    <a:pt y="39203" x="28595"/>
                  </a:lnTo>
                  <a:lnTo>
                    <a:pt y="38664" x="28412"/>
                  </a:lnTo>
                  <a:lnTo>
                    <a:pt y="36868" x="28412"/>
                  </a:lnTo>
                  <a:lnTo>
                    <a:pt y="35252" x="28717"/>
                  </a:lnTo>
                  <a:lnTo>
                    <a:pt y="33696" x="29328"/>
                  </a:lnTo>
                  <a:lnTo>
                    <a:pt y="32260" x="30245"/>
                  </a:lnTo>
                  <a:lnTo>
                    <a:pt y="30943" x="31283"/>
                  </a:lnTo>
                  <a:lnTo>
                    <a:pt y="29746" x="32566"/>
                  </a:lnTo>
                  <a:lnTo>
                    <a:pt y="28669" x="33911"/>
                  </a:lnTo>
                  <a:lnTo>
                    <a:pt y="27651" x="35377"/>
                  </a:lnTo>
                  <a:lnTo>
                    <a:pt y="27292" x="35988"/>
                  </a:lnTo>
                  <a:lnTo>
                    <a:pt y="26993" x="36660"/>
                  </a:lnTo>
                  <a:lnTo>
                    <a:pt y="26694" x="37271"/>
                  </a:lnTo>
                  <a:lnTo>
                    <a:pt y="26395" x="37943"/>
                  </a:lnTo>
                  <a:lnTo>
                    <a:pt y="26155" x="38615"/>
                  </a:lnTo>
                  <a:lnTo>
                    <a:pt y="25916" x="39287"/>
                  </a:lnTo>
                  <a:lnTo>
                    <a:pt y="25676" x="39960"/>
                  </a:lnTo>
                  <a:lnTo>
                    <a:pt y="25437" x="40632"/>
                  </a:lnTo>
                  <a:lnTo>
                    <a:pt y="25257" x="41304"/>
                  </a:lnTo>
                  <a:lnTo>
                    <a:pt y="25078" x="41976"/>
                  </a:lnTo>
                  <a:lnTo>
                    <a:pt y="24839" x="42709"/>
                  </a:lnTo>
                  <a:lnTo>
                    <a:pt y="24659" x="43381"/>
                  </a:lnTo>
                  <a:lnTo>
                    <a:pt y="24479" x="44114"/>
                  </a:lnTo>
                  <a:lnTo>
                    <a:pt y="24300" x="44786"/>
                  </a:lnTo>
                  <a:lnTo>
                    <a:pt y="24120" x="45520"/>
                  </a:lnTo>
                  <a:lnTo>
                    <a:pt y="23941" x="46192"/>
                  </a:lnTo>
                  <a:lnTo>
                    <a:pt y="23282" x="45886"/>
                  </a:lnTo>
                  <a:lnTo>
                    <a:pt y="22564" x="45520"/>
                  </a:lnTo>
                  <a:lnTo>
                    <a:pt y="21846" x="45153"/>
                  </a:lnTo>
                  <a:lnTo>
                    <a:pt y="21188" x="44786"/>
                  </a:lnTo>
                  <a:lnTo>
                    <a:pt y="20469" x="44420"/>
                  </a:lnTo>
                  <a:lnTo>
                    <a:pt y="19751" x="44114"/>
                  </a:lnTo>
                  <a:lnTo>
                    <a:pt y="18973" x="43748"/>
                  </a:lnTo>
                  <a:lnTo>
                    <a:pt y="18255" x="43503"/>
                  </a:lnTo>
                  <a:lnTo>
                    <a:pt y="22325" x="30733"/>
                  </a:lnTo>
                  <a:lnTo>
                    <a:pt y="22145" x="30306"/>
                  </a:lnTo>
                  <a:lnTo>
                    <a:pt y="21726" x="29267"/>
                  </a:lnTo>
                  <a:lnTo>
                    <a:pt y="21188" x="27740"/>
                  </a:lnTo>
                  <a:lnTo>
                    <a:pt y="20469" x="25723"/>
                  </a:lnTo>
                  <a:lnTo>
                    <a:pt y="19632" x="23402"/>
                  </a:lnTo>
                  <a:lnTo>
                    <a:pt y="18794" x="20774"/>
                  </a:lnTo>
                  <a:lnTo>
                    <a:pt y="17836" x="18025"/>
                  </a:lnTo>
                  <a:lnTo>
                    <a:pt y="16878" x="15214"/>
                  </a:lnTo>
                  <a:lnTo>
                    <a:pt y="15921" x="12342"/>
                  </a:lnTo>
                  <a:lnTo>
                    <a:pt y="15023" x="9593"/>
                  </a:lnTo>
                  <a:lnTo>
                    <a:pt y="14185" x="7027"/>
                  </a:lnTo>
                  <a:lnTo>
                    <a:pt y="13407" x="4705"/>
                  </a:lnTo>
                  <a:lnTo>
                    <a:pt y="12749" x="2811"/>
                  </a:lnTo>
                  <a:lnTo>
                    <a:pt y="12270" x="1283"/>
                  </a:lnTo>
                  <a:lnTo>
                    <a:pt y="11971" x="367"/>
                  </a:lnTo>
                  <a:lnTo>
                    <a:pt y="11851" x="0"/>
                  </a:lnTo>
                  <a:lnTo>
                    <a:pt y="10474" x="0"/>
                  </a:lnTo>
                  <a:lnTo>
                    <a:pt y="20888" x="30184"/>
                  </a:lnTo>
                  <a:lnTo>
                    <a:pt y="16639" x="43076"/>
                  </a:lnTo>
                  <a:lnTo>
                    <a:pt y="15861" x="42831"/>
                  </a:lnTo>
                  <a:lnTo>
                    <a:pt y="14963" x="42709"/>
                  </a:lnTo>
                  <a:lnTo>
                    <a:pt y="14245" x="42404"/>
                  </a:lnTo>
                  <a:lnTo>
                    <a:pt y="14065" x="41731"/>
                  </a:lnTo>
                  <a:lnTo>
                    <a:pt y="17656" x="30856"/>
                  </a:lnTo>
                  <a:lnTo>
                    <a:pt y="17716" x="30367"/>
                  </a:lnTo>
                  <a:lnTo>
                    <a:pt y="17477" x="29267"/>
                  </a:lnTo>
                  <a:lnTo>
                    <a:pt y="17118" x="27740"/>
                  </a:lnTo>
                  <a:lnTo>
                    <a:pt y="16639" x="25723"/>
                  </a:lnTo>
                  <a:lnTo>
                    <a:pt y="15981" x="23402"/>
                  </a:lnTo>
                  <a:lnTo>
                    <a:pt y="15262" x="20835"/>
                  </a:lnTo>
                  <a:lnTo>
                    <a:pt y="14425" x="18147"/>
                  </a:lnTo>
                  <a:lnTo>
                    <a:pt y="13587" x="15336"/>
                  </a:lnTo>
                  <a:lnTo>
                    <a:pt y="12749" x="12587"/>
                  </a:lnTo>
                  <a:lnTo>
                    <a:pt y="11911" x="9898"/>
                  </a:lnTo>
                  <a:lnTo>
                    <a:pt y="11073" x="7393"/>
                  </a:lnTo>
                  <a:lnTo>
                    <a:pt y="10415" x="5133"/>
                  </a:lnTo>
                  <a:lnTo>
                    <a:pt y="9816" x="3239"/>
                  </a:lnTo>
                  <a:lnTo>
                    <a:pt y="9337" x="1833"/>
                  </a:lnTo>
                  <a:lnTo>
                    <a:pt y="9038" x="856"/>
                  </a:lnTo>
                  <a:lnTo>
                    <a:pt y="8918" x="550"/>
                  </a:lnTo>
                  <a:lnTo>
                    <a:pt y="8918" x="367"/>
                  </a:lnTo>
                  <a:lnTo>
                    <a:pt y="8559" x="245"/>
                  </a:lnTo>
                  <a:lnTo>
                    <a:pt y="8200" x="245"/>
                  </a:lnTo>
                  <a:lnTo>
                    <a:pt y="7841" x="245"/>
                  </a:lnTo>
                  <a:lnTo>
                    <a:pt y="7422" x="245"/>
                  </a:lnTo>
                  <a:lnTo>
                    <a:pt y="16340" x="30184"/>
                  </a:lnTo>
                  <a:lnTo>
                    <a:pt y="12629" x="41670"/>
                  </a:lnTo>
                  <a:lnTo>
                    <a:pt y="12270" x="42098"/>
                  </a:lnTo>
                  <a:lnTo>
                    <a:pt y="11851" x="42709"/>
                  </a:lnTo>
                  <a:lnTo>
                    <a:pt y="11432" x="43442"/>
                  </a:lnTo>
                  <a:lnTo>
                    <a:pt y="11013" x="44237"/>
                  </a:lnTo>
                  <a:lnTo>
                    <a:pt y="10594" x="45031"/>
                  </a:lnTo>
                  <a:lnTo>
                    <a:pt y="10175" x="45825"/>
                  </a:lnTo>
                  <a:lnTo>
                    <a:pt y="9876" x="46497"/>
                  </a:lnTo>
                  <a:lnTo>
                    <a:pt y="9637" x="47108"/>
                  </a:lnTo>
                  <a:lnTo>
                    <a:pt y="9996" x="47292"/>
                  </a:lnTo>
                  <a:lnTo>
                    <a:pt y="10355" x="47230"/>
                  </a:lnTo>
                  <a:lnTo>
                    <a:pt y="10654" x="46986"/>
                  </a:lnTo>
                  <a:lnTo>
                    <a:pt y="11013" x="46681"/>
                  </a:lnTo>
                  <a:lnTo>
                    <a:pt y="11312" x="46375"/>
                  </a:lnTo>
                  <a:lnTo>
                    <a:pt y="11612" x="46008"/>
                  </a:lnTo>
                  <a:lnTo>
                    <a:pt y="11911" x="45703"/>
                  </a:lnTo>
                  <a:lnTo>
                    <a:pt y="12270" x="45520"/>
                  </a:lnTo>
                  <a:lnTo>
                    <a:pt y="13168" x="44970"/>
                  </a:lnTo>
                  <a:lnTo>
                    <a:pt y="13946" x="44664"/>
                  </a:lnTo>
                  <a:lnTo>
                    <a:pt y="14724" x="44664"/>
                  </a:lnTo>
                  <a:lnTo>
                    <a:pt y="15562" x="44848"/>
                  </a:lnTo>
                  <a:lnTo>
                    <a:pt y="16400" x="45214"/>
                  </a:lnTo>
                  <a:lnTo>
                    <a:pt y="17297" x="45703"/>
                  </a:lnTo>
                  <a:lnTo>
                    <a:pt y="18375" x="46314"/>
                  </a:lnTo>
                  <a:lnTo>
                    <a:pt y="19572" x="46986"/>
                  </a:lnTo>
                  <a:lnTo>
                    <a:pt y="20829" x="47780"/>
                  </a:lnTo>
                  <a:lnTo>
                    <a:pt y="22026" x="48575"/>
                  </a:lnTo>
                  <a:lnTo>
                    <a:pt y="23223" x="49430"/>
                  </a:lnTo>
                  <a:lnTo>
                    <a:pt y="24360" x="50347"/>
                  </a:lnTo>
                  <a:lnTo>
                    <a:pt y="25497" x="51263"/>
                  </a:lnTo>
                  <a:lnTo>
                    <a:pt y="26634" x="52241"/>
                  </a:lnTo>
                  <a:lnTo>
                    <a:pt y="27651" x="53340"/>
                  </a:lnTo>
                  <a:lnTo>
                    <a:pt y="28669" x="54440"/>
                  </a:lnTo>
                  <a:lnTo>
                    <a:pt y="28968" x="55173"/>
                  </a:lnTo>
                  <a:lnTo>
                    <a:pt y="29267" x="55968"/>
                  </a:lnTo>
                  <a:lnTo>
                    <a:pt y="29507" x="56701"/>
                  </a:lnTo>
                  <a:lnTo>
                    <a:pt y="29746" x="57495"/>
                  </a:lnTo>
                  <a:lnTo>
                    <a:pt y="29866" x="58351"/>
                  </a:lnTo>
                  <a:lnTo>
                    <a:pt y="29926" x="59145"/>
                  </a:lnTo>
                  <a:lnTo>
                    <a:pt y="29866" x="60000"/>
                  </a:lnTo>
                  <a:lnTo>
                    <a:pt y="29746" x="60856"/>
                  </a:lnTo>
                  <a:lnTo>
                    <a:pt y="29148" x="62017"/>
                  </a:lnTo>
                  <a:lnTo>
                    <a:pt y="28430" x="63116"/>
                  </a:lnTo>
                  <a:lnTo>
                    <a:pt y="27651" x="64155"/>
                  </a:lnTo>
                  <a:lnTo>
                    <a:pt y="26694" x="65194"/>
                  </a:lnTo>
                  <a:lnTo>
                    <a:pt y="25736" x="66110"/>
                  </a:lnTo>
                  <a:lnTo>
                    <a:pt y="24719" x="66966"/>
                  </a:lnTo>
                  <a:lnTo>
                    <a:pt y="23582" x="67699"/>
                  </a:lnTo>
                  <a:lnTo>
                    <a:pt y="22444" x="68310"/>
                  </a:lnTo>
                  <a:lnTo>
                    <a:pt y="1736" x="75459"/>
                  </a:lnTo>
                  <a:lnTo>
                    <a:pt y="1377" x="75825"/>
                  </a:lnTo>
                  <a:lnTo>
                    <a:pt y="958" x="76253"/>
                  </a:lnTo>
                  <a:lnTo>
                    <a:pt y="599" x="76681"/>
                  </a:lnTo>
                  <a:lnTo>
                    <a:pt y="300" x="77108"/>
                  </a:lnTo>
                  <a:lnTo>
                    <a:pt y="60" x="77597"/>
                  </a:lnTo>
                  <a:lnTo>
                    <a:pt y="1" x="78147"/>
                  </a:lnTo>
                  <a:lnTo>
                    <a:pt y="60" x="78697"/>
                  </a:lnTo>
                  <a:lnTo>
                    <a:pt y="300" x="79247"/>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5" name="Shape 565"/>
            <p:cNvSpPr/>
            <p:nvPr/>
          </p:nvSpPr>
          <p:spPr>
            <a:xfrm>
              <a:off y="1800000" x="1962825"/>
              <a:ext cy="1173075" cx="957750"/>
            </a:xfrm>
            <a:custGeom>
              <a:pathLst>
                <a:path w="38310" extrusionOk="0" h="46923">
                  <a:moveTo>
                    <a:pt y="46923" x="18880"/>
                  </a:moveTo>
                  <a:lnTo>
                    <a:pt y="46923" x="17414"/>
                  </a:lnTo>
                  <a:lnTo>
                    <a:pt y="45606" x="17597"/>
                  </a:lnTo>
                  <a:lnTo>
                    <a:pt y="42015" x="18086"/>
                  </a:lnTo>
                  <a:lnTo>
                    <a:pt y="36868" x="18758"/>
                  </a:lnTo>
                  <a:lnTo>
                    <a:pt y="30823" x="19674"/>
                  </a:lnTo>
                  <a:lnTo>
                    <a:pt y="24599" x="20652"/>
                  </a:lnTo>
                  <a:lnTo>
                    <a:pt y="18793" x="21691"/>
                  </a:lnTo>
                  <a:lnTo>
                    <a:pt y="14125" x="22729"/>
                  </a:lnTo>
                  <a:lnTo>
                    <a:pt y="11192" x="23646"/>
                  </a:lnTo>
                  <a:lnTo>
                    <a:pt y="10773" x="24623"/>
                  </a:lnTo>
                  <a:lnTo>
                    <a:pt y="10354" x="25723"/>
                  </a:lnTo>
                  <a:lnTo>
                    <a:pt y="10055" x="26884"/>
                  </a:lnTo>
                  <a:lnTo>
                    <a:pt y="9815" x="28045"/>
                  </a:lnTo>
                  <a:lnTo>
                    <a:pt y="9756" x="29206"/>
                  </a:lnTo>
                  <a:lnTo>
                    <a:pt y="9815" x="30428"/>
                  </a:lnTo>
                  <a:lnTo>
                    <a:pt y="10055" x="31528"/>
                  </a:lnTo>
                  <a:lnTo>
                    <a:pt y="10534" x="32628"/>
                  </a:lnTo>
                  <a:lnTo>
                    <a:pt y="29147" x="29634"/>
                  </a:lnTo>
                  <a:lnTo>
                    <a:pt y="28848" x="30489"/>
                  </a:lnTo>
                  <a:lnTo>
                    <a:pt y="28429" x="31406"/>
                  </a:lnTo>
                  <a:lnTo>
                    <a:pt y="27950" x="32322"/>
                  </a:lnTo>
                  <a:lnTo>
                    <a:pt y="27352" x="33300"/>
                  </a:lnTo>
                  <a:lnTo>
                    <a:pt y="26633" x="34155"/>
                  </a:lnTo>
                  <a:lnTo>
                    <a:pt y="25915" x="34888"/>
                  </a:lnTo>
                  <a:lnTo>
                    <a:pt y="25077" x="35499"/>
                  </a:lnTo>
                  <a:lnTo>
                    <a:pt y="24239" x="35866"/>
                  </a:lnTo>
                  <a:lnTo>
                    <a:pt y="22384" x="36049"/>
                  </a:lnTo>
                  <a:lnTo>
                    <a:pt y="18075" x="36477"/>
                  </a:lnTo>
                  <a:lnTo>
                    <a:pt y="13406" x="36905"/>
                  </a:lnTo>
                  <a:lnTo>
                    <a:pt y="10234" x="37088"/>
                  </a:lnTo>
                  <a:lnTo>
                    <a:pt y="9337" x="37027"/>
                  </a:lnTo>
                  <a:lnTo>
                    <a:pt y="8319" x="36905"/>
                  </a:lnTo>
                  <a:lnTo>
                    <a:pt y="7242" x="36660"/>
                  </a:lnTo>
                  <a:lnTo>
                    <a:pt y="6165" x="36355"/>
                  </a:lnTo>
                  <a:lnTo>
                    <a:pt y="5087" x="35927"/>
                  </a:lnTo>
                  <a:lnTo>
                    <a:pt y="4010" x="35377"/>
                  </a:lnTo>
                  <a:lnTo>
                    <a:pt y="3112" x="34644"/>
                  </a:lnTo>
                  <a:lnTo>
                    <a:pt y="2274" x="33788"/>
                  </a:lnTo>
                  <a:lnTo>
                    <a:pt y="1975" x="32322"/>
                  </a:lnTo>
                  <a:lnTo>
                    <a:pt y="1736" x="30795"/>
                  </a:lnTo>
                  <a:lnTo>
                    <a:pt y="1616" x="29328"/>
                  </a:lnTo>
                  <a:lnTo>
                    <a:pt y="1556" x="27862"/>
                  </a:lnTo>
                  <a:lnTo>
                    <a:pt y="1556" x="26395"/>
                  </a:lnTo>
                  <a:lnTo>
                    <a:pt y="1616" x="24929"/>
                  </a:lnTo>
                  <a:lnTo>
                    <a:pt y="1796" x="23401"/>
                  </a:lnTo>
                  <a:lnTo>
                    <a:pt y="1975" x="21996"/>
                  </a:lnTo>
                  <a:lnTo>
                    <a:pt y="2274" x="20530"/>
                  </a:lnTo>
                  <a:lnTo>
                    <a:pt y="2574" x="19124"/>
                  </a:lnTo>
                  <a:lnTo>
                    <a:pt y="2993" x="17658"/>
                  </a:lnTo>
                  <a:lnTo>
                    <a:pt y="3411" x="16314"/>
                  </a:lnTo>
                  <a:lnTo>
                    <a:pt y="3890" x="14909"/>
                  </a:lnTo>
                  <a:lnTo>
                    <a:pt y="4369" x="13564"/>
                  </a:lnTo>
                  <a:lnTo>
                    <a:pt y="4908" x="12220"/>
                  </a:lnTo>
                  <a:lnTo>
                    <a:pt y="5506" x="10937"/>
                  </a:lnTo>
                  <a:lnTo>
                    <a:pt y="6524" x="9043"/>
                  </a:lnTo>
                  <a:lnTo>
                    <a:pt y="7601" x="7577"/>
                  </a:lnTo>
                  <a:lnTo>
                    <a:pt y="8678" x="6538"/>
                  </a:lnTo>
                  <a:lnTo>
                    <a:pt y="9815" x="5805"/>
                  </a:lnTo>
                  <a:lnTo>
                    <a:pt y="10953" x="5255"/>
                  </a:lnTo>
                  <a:lnTo>
                    <a:pt y="12209" x="4827"/>
                  </a:lnTo>
                  <a:lnTo>
                    <a:pt y="13466" x="4399"/>
                  </a:lnTo>
                  <a:lnTo>
                    <a:pt y="14783" x="3850"/>
                  </a:lnTo>
                  <a:lnTo>
                    <a:pt y="24180" x="2383"/>
                  </a:lnTo>
                  <a:lnTo>
                    <a:pt y="25496" x="2444"/>
                  </a:lnTo>
                  <a:lnTo>
                    <a:pt y="26813" x="2566"/>
                  </a:lnTo>
                  <a:lnTo>
                    <a:pt y="28130" x="2750"/>
                  </a:lnTo>
                  <a:lnTo>
                    <a:pt y="29387" x="2994"/>
                  </a:lnTo>
                  <a:lnTo>
                    <a:pt y="30524" x="3422"/>
                  </a:lnTo>
                  <a:lnTo>
                    <a:pt y="31601" x="4033"/>
                  </a:lnTo>
                  <a:lnTo>
                    <a:pt y="32559" x="4827"/>
                  </a:lnTo>
                  <a:lnTo>
                    <a:pt y="33277" x="5866"/>
                  </a:lnTo>
                  <a:lnTo>
                    <a:pt y="33636" x="6782"/>
                  </a:lnTo>
                  <a:lnTo>
                    <a:pt y="33935" x="7638"/>
                  </a:lnTo>
                  <a:lnTo>
                    <a:pt y="34175" x="8493"/>
                  </a:lnTo>
                  <a:lnTo>
                    <a:pt y="34354" x="9226"/>
                  </a:lnTo>
                  <a:lnTo>
                    <a:pt y="34534" x="9960"/>
                  </a:lnTo>
                  <a:lnTo>
                    <a:pt y="34653" x="10693"/>
                  </a:lnTo>
                  <a:lnTo>
                    <a:pt y="34713" x="11365"/>
                  </a:lnTo>
                  <a:lnTo>
                    <a:pt y="34713" x="12037"/>
                  </a:lnTo>
                  <a:lnTo>
                    <a:pt y="34713" x="12648"/>
                  </a:lnTo>
                  <a:lnTo>
                    <a:pt y="34713" x="13320"/>
                  </a:lnTo>
                  <a:lnTo>
                    <a:pt y="34653" x="13931"/>
                  </a:lnTo>
                  <a:lnTo>
                    <a:pt y="34534" x="14603"/>
                  </a:lnTo>
                  <a:lnTo>
                    <a:pt y="34414" x="15275"/>
                  </a:lnTo>
                  <a:lnTo>
                    <a:pt y="34234" x="15947"/>
                  </a:lnTo>
                  <a:lnTo>
                    <a:pt y="34055" x="16680"/>
                  </a:lnTo>
                  <a:lnTo>
                    <a:pt y="33875" x="17475"/>
                  </a:lnTo>
                  <a:lnTo>
                    <a:pt y="34115" x="17658"/>
                  </a:lnTo>
                  <a:lnTo>
                    <a:pt y="34474" x="17658"/>
                  </a:lnTo>
                  <a:lnTo>
                    <a:pt y="34893" x="17536"/>
                  </a:lnTo>
                  <a:lnTo>
                    <a:pt y="35192" x="17475"/>
                  </a:lnTo>
                  <a:lnTo>
                    <a:pt y="35431" x="16742"/>
                  </a:lnTo>
                  <a:lnTo>
                    <a:pt y="35611" x="16008"/>
                  </a:lnTo>
                  <a:lnTo>
                    <a:pt y="35850" x="15336"/>
                  </a:lnTo>
                  <a:lnTo>
                    <a:pt y="35970" x="14664"/>
                  </a:lnTo>
                  <a:lnTo>
                    <a:pt y="36090" x="13992"/>
                  </a:lnTo>
                  <a:lnTo>
                    <a:pt y="36209" x="13320"/>
                  </a:lnTo>
                  <a:lnTo>
                    <a:pt y="36329" x="12648"/>
                  </a:lnTo>
                  <a:lnTo>
                    <a:pt y="36329" x="11976"/>
                  </a:lnTo>
                  <a:lnTo>
                    <a:pt y="36389" x="11304"/>
                  </a:lnTo>
                  <a:lnTo>
                    <a:pt y="36389" x="10693"/>
                  </a:lnTo>
                  <a:lnTo>
                    <a:pt y="36329" x="10021"/>
                  </a:lnTo>
                  <a:lnTo>
                    <a:pt y="36269" x="9349"/>
                  </a:lnTo>
                  <a:lnTo>
                    <a:pt y="36150" x="8676"/>
                  </a:lnTo>
                  <a:lnTo>
                    <a:pt y="36030" x="7943"/>
                  </a:lnTo>
                  <a:lnTo>
                    <a:pt y="35850" x="7271"/>
                  </a:lnTo>
                  <a:lnTo>
                    <a:pt y="35671" x="6538"/>
                  </a:lnTo>
                  <a:lnTo>
                    <a:pt y="35312" x="5621"/>
                  </a:lnTo>
                  <a:lnTo>
                    <a:pt y="34893" x="4644"/>
                  </a:lnTo>
                  <a:lnTo>
                    <a:pt y="34354" x="3788"/>
                  </a:lnTo>
                  <a:lnTo>
                    <a:pt y="33756" x="2933"/>
                  </a:lnTo>
                  <a:lnTo>
                    <a:pt y="33037" x="2139"/>
                  </a:lnTo>
                  <a:lnTo>
                    <a:pt y="32259" x="1467"/>
                  </a:lnTo>
                  <a:lnTo>
                    <a:pt y="31421" x="978"/>
                  </a:lnTo>
                  <a:lnTo>
                    <a:pt y="30464" x="550"/>
                  </a:lnTo>
                  <a:lnTo>
                    <a:pt y="27591" x="122"/>
                  </a:lnTo>
                  <a:lnTo>
                    <a:pt y="24718" x="0"/>
                  </a:lnTo>
                  <a:lnTo>
                    <a:pt y="21845" x="61"/>
                  </a:lnTo>
                  <a:lnTo>
                    <a:pt y="18973" x="367"/>
                  </a:lnTo>
                  <a:lnTo>
                    <a:pt y="16160" x="856"/>
                  </a:lnTo>
                  <a:lnTo>
                    <a:pt y="13406" x="1528"/>
                  </a:lnTo>
                  <a:lnTo>
                    <a:pt y="10713" x="2322"/>
                  </a:lnTo>
                  <a:lnTo>
                    <a:pt y="8140" x="3300"/>
                  </a:lnTo>
                  <a:lnTo>
                    <a:pt y="7362" x="3788"/>
                  </a:lnTo>
                  <a:lnTo>
                    <a:pt y="6703" x="4277"/>
                  </a:lnTo>
                  <a:lnTo>
                    <a:pt y="6105" x="4766"/>
                  </a:lnTo>
                  <a:lnTo>
                    <a:pt y="5566" x="5255"/>
                  </a:lnTo>
                  <a:lnTo>
                    <a:pt y="5147" x="5805"/>
                  </a:lnTo>
                  <a:lnTo>
                    <a:pt y="4728" x="6355"/>
                  </a:lnTo>
                  <a:lnTo>
                    <a:pt y="4369" x="6966"/>
                  </a:lnTo>
                  <a:lnTo>
                    <a:pt y="4070" x="7577"/>
                  </a:lnTo>
                  <a:lnTo>
                    <a:pt y="3771" x="8249"/>
                  </a:lnTo>
                  <a:lnTo>
                    <a:pt y="3531" x="8982"/>
                  </a:lnTo>
                  <a:lnTo>
                    <a:pt y="3292" x="9715"/>
                  </a:lnTo>
                  <a:lnTo>
                    <a:pt y="3052" x="10571"/>
                  </a:lnTo>
                  <a:lnTo>
                    <a:pt y="2813" x="11426"/>
                  </a:lnTo>
                  <a:lnTo>
                    <a:pt y="2574" x="12342"/>
                  </a:lnTo>
                  <a:lnTo>
                    <a:pt y="2334" x="13381"/>
                  </a:lnTo>
                  <a:lnTo>
                    <a:pt y="2035" x="14481"/>
                  </a:lnTo>
                  <a:lnTo>
                    <a:pt y="2035" x="14603"/>
                  </a:lnTo>
                  <a:lnTo>
                    <a:pt y="1975" x="14909"/>
                  </a:lnTo>
                  <a:lnTo>
                    <a:pt y="1855" x="15397"/>
                  </a:lnTo>
                  <a:lnTo>
                    <a:pt y="1736" x="16069"/>
                  </a:lnTo>
                  <a:lnTo>
                    <a:pt y="1556" x="16925"/>
                  </a:lnTo>
                  <a:lnTo>
                    <a:pt y="1377" x="17841"/>
                  </a:lnTo>
                  <a:lnTo>
                    <a:pt y="1197" x="18819"/>
                  </a:lnTo>
                  <a:lnTo>
                    <a:pt y="1017" x="19919"/>
                  </a:lnTo>
                  <a:lnTo>
                    <a:pt y="838" x="21080"/>
                  </a:lnTo>
                  <a:lnTo>
                    <a:pt y="658" x="22179"/>
                  </a:lnTo>
                  <a:lnTo>
                    <a:pt y="479" x="23340"/>
                  </a:lnTo>
                  <a:lnTo>
                    <a:pt y="299" x="24440"/>
                  </a:lnTo>
                  <a:lnTo>
                    <a:pt y="180" x="25540"/>
                  </a:lnTo>
                  <a:lnTo>
                    <a:pt y="60" x="26518"/>
                  </a:lnTo>
                  <a:lnTo>
                    <a:pt y="0" x="27373"/>
                  </a:lnTo>
                  <a:lnTo>
                    <a:pt y="0" x="28167"/>
                  </a:lnTo>
                  <a:lnTo>
                    <a:pt y="0" x="29511"/>
                  </a:lnTo>
                  <a:lnTo>
                    <a:pt y="120" x="30856"/>
                  </a:lnTo>
                  <a:lnTo>
                    <a:pt y="359" x="32139"/>
                  </a:lnTo>
                  <a:lnTo>
                    <a:pt y="658" x="33361"/>
                  </a:lnTo>
                  <a:lnTo>
                    <a:pt y="1137" x="34461"/>
                  </a:lnTo>
                  <a:lnTo>
                    <a:pt y="1736" x="35438"/>
                  </a:lnTo>
                  <a:lnTo>
                    <a:pt y="2574" x="36355"/>
                  </a:lnTo>
                  <a:lnTo>
                    <a:pt y="3591" x="37088"/>
                  </a:lnTo>
                  <a:lnTo>
                    <a:pt y="5087" x="37699"/>
                  </a:lnTo>
                  <a:lnTo>
                    <a:pt y="6823" x="38065"/>
                  </a:lnTo>
                  <a:lnTo>
                    <a:pt y="8798" x="38249"/>
                  </a:lnTo>
                  <a:lnTo>
                    <a:pt y="10833" x="38310"/>
                  </a:lnTo>
                  <a:lnTo>
                    <a:pt y="12928" x="38310"/>
                  </a:lnTo>
                  <a:lnTo>
                    <a:pt y="15022" x="38188"/>
                  </a:lnTo>
                  <a:lnTo>
                    <a:pt y="16998" x="38127"/>
                  </a:lnTo>
                  <a:lnTo>
                    <a:pt y="18793" x="38127"/>
                  </a:lnTo>
                  <a:lnTo>
                    <a:pt y="20289" x="38004"/>
                  </a:lnTo>
                  <a:lnTo>
                    <a:pt y="21666" x="37943"/>
                  </a:lnTo>
                  <a:lnTo>
                    <a:pt y="23102" x="37821"/>
                  </a:lnTo>
                  <a:lnTo>
                    <a:pt y="24419" x="37577"/>
                  </a:lnTo>
                  <a:lnTo>
                    <a:pt y="25676" x="37149"/>
                  </a:lnTo>
                  <a:lnTo>
                    <a:pt y="26813" x="36538"/>
                  </a:lnTo>
                  <a:lnTo>
                    <a:pt y="27890" x="35683"/>
                  </a:lnTo>
                  <a:lnTo>
                    <a:pt y="28848" x="34461"/>
                  </a:lnTo>
                  <a:lnTo>
                    <a:pt y="29207" x="33850"/>
                  </a:lnTo>
                  <a:lnTo>
                    <a:pt y="29626" x="33177"/>
                  </a:lnTo>
                  <a:lnTo>
                    <a:pt y="29985" x="32566"/>
                  </a:lnTo>
                  <a:lnTo>
                    <a:pt y="30344" x="31955"/>
                  </a:lnTo>
                  <a:lnTo>
                    <a:pt y="30763" x="31283"/>
                  </a:lnTo>
                  <a:lnTo>
                    <a:pt y="31062" x="30672"/>
                  </a:lnTo>
                  <a:lnTo>
                    <a:pt y="31362" x="30000"/>
                  </a:lnTo>
                  <a:lnTo>
                    <a:pt y="31661" x="29328"/>
                  </a:lnTo>
                  <a:lnTo>
                    <a:pt y="46923" x="26701"/>
                  </a:lnTo>
                  <a:lnTo>
                    <a:pt y="46923" x="25357"/>
                  </a:lnTo>
                  <a:lnTo>
                    <a:pt y="11192" x="31222"/>
                  </a:lnTo>
                  <a:lnTo>
                    <a:pt y="11072" x="30611"/>
                  </a:lnTo>
                  <a:lnTo>
                    <a:pt y="11072" x="29756"/>
                  </a:lnTo>
                  <a:lnTo>
                    <a:pt y="11192" x="28778"/>
                  </a:lnTo>
                  <a:lnTo>
                    <a:pt y="11372" x="27678"/>
                  </a:lnTo>
                  <a:lnTo>
                    <a:pt y="11671" x="26518"/>
                  </a:lnTo>
                  <a:lnTo>
                    <a:pt y="11970" x="25540"/>
                  </a:lnTo>
                  <a:lnTo>
                    <a:pt y="12209" x="24685"/>
                  </a:lnTo>
                  <a:lnTo>
                    <a:pt y="12509" x="24074"/>
                  </a:lnTo>
                  <a:lnTo>
                    <a:pt y="46923" x="18880"/>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6" name="Shape 566"/>
            <p:cNvSpPr/>
            <p:nvPr/>
          </p:nvSpPr>
          <p:spPr>
            <a:xfrm>
              <a:off y="1885275" x="2110975"/>
              <a:ext cy="683825" cx="568275"/>
            </a:xfrm>
            <a:custGeom>
              <a:pathLst>
                <a:path w="22731" extrusionOk="0" h="27353">
                  <a:moveTo>
                    <a:pt y="0" x="22730"/>
                  </a:moveTo>
                  <a:lnTo>
                    <a:pt y="300" x="21630"/>
                  </a:lnTo>
                  <a:lnTo>
                    <a:pt y="599" x="20592"/>
                  </a:lnTo>
                  <a:lnTo>
                    <a:pt y="898" x="19553"/>
                  </a:lnTo>
                  <a:lnTo>
                    <a:pt y="1197" x="18514"/>
                  </a:lnTo>
                  <a:lnTo>
                    <a:pt y="1497" x="17537"/>
                  </a:lnTo>
                  <a:lnTo>
                    <a:pt y="1796" x="16559"/>
                  </a:lnTo>
                  <a:lnTo>
                    <a:pt y="2155" x="15642"/>
                  </a:lnTo>
                  <a:lnTo>
                    <a:pt y="2454" x="14665"/>
                  </a:lnTo>
                  <a:lnTo>
                    <a:pt y="2754" x="13748"/>
                  </a:lnTo>
                  <a:lnTo>
                    <a:pt y="3113" x="12832"/>
                  </a:lnTo>
                  <a:lnTo>
                    <a:pt y="3412" x="11976"/>
                  </a:lnTo>
                  <a:lnTo>
                    <a:pt y="3711" x="11060"/>
                  </a:lnTo>
                  <a:lnTo>
                    <a:pt y="4070" x="10143"/>
                  </a:lnTo>
                  <a:lnTo>
                    <a:pt y="4370" x="9288"/>
                  </a:lnTo>
                  <a:lnTo>
                    <a:pt y="4729" x="8372"/>
                  </a:lnTo>
                  <a:lnTo>
                    <a:pt y="5028" x="7516"/>
                  </a:lnTo>
                  <a:lnTo>
                    <a:pt y="6045" x="6111"/>
                  </a:lnTo>
                  <a:lnTo>
                    <a:pt y="7302" x="5011"/>
                  </a:lnTo>
                  <a:lnTo>
                    <a:pt y="8679" x="4156"/>
                  </a:lnTo>
                  <a:lnTo>
                    <a:pt y="10235" x="3545"/>
                  </a:lnTo>
                  <a:lnTo>
                    <a:pt y="11851" x="3056"/>
                  </a:lnTo>
                  <a:lnTo>
                    <a:pt y="13527" x="2689"/>
                  </a:lnTo>
                  <a:lnTo>
                    <a:pt y="15202" x="2384"/>
                  </a:lnTo>
                  <a:lnTo>
                    <a:pt y="16818" x="2078"/>
                  </a:lnTo>
                  <a:lnTo>
                    <a:pt y="27292" x="1895"/>
                  </a:lnTo>
                  <a:lnTo>
                    <a:pt y="27352" x="1712"/>
                  </a:lnTo>
                  <a:lnTo>
                    <a:pt y="27352" x="1467"/>
                  </a:lnTo>
                  <a:lnTo>
                    <a:pt y="27292" x="1162"/>
                  </a:lnTo>
                  <a:lnTo>
                    <a:pt y="27232" x="856"/>
                  </a:lnTo>
                  <a:lnTo>
                    <a:pt y="27113" x="551"/>
                  </a:lnTo>
                  <a:lnTo>
                    <a:pt y="27053" x="306"/>
                  </a:lnTo>
                  <a:lnTo>
                    <a:pt y="26933" x="123"/>
                  </a:lnTo>
                  <a:lnTo>
                    <a:pt y="26933" x="62"/>
                  </a:lnTo>
                  <a:lnTo>
                    <a:pt y="24180" x="1"/>
                  </a:lnTo>
                  <a:lnTo>
                    <a:pt y="21427" x="1"/>
                  </a:lnTo>
                  <a:lnTo>
                    <a:pt y="18614" x="123"/>
                  </a:lnTo>
                  <a:lnTo>
                    <a:pt y="15921" x="368"/>
                  </a:lnTo>
                  <a:lnTo>
                    <a:pt y="13227" x="856"/>
                  </a:lnTo>
                  <a:lnTo>
                    <a:pt y="10654" x="1590"/>
                  </a:lnTo>
                  <a:lnTo>
                    <a:pt y="8260" x="2628"/>
                  </a:lnTo>
                  <a:lnTo>
                    <a:pt y="5986" x="4034"/>
                  </a:lnTo>
                  <a:lnTo>
                    <a:pt y="5447" x="4889"/>
                  </a:lnTo>
                  <a:lnTo>
                    <a:pt y="4908" x="5805"/>
                  </a:lnTo>
                  <a:lnTo>
                    <a:pt y="4429" x="6722"/>
                  </a:lnTo>
                  <a:lnTo>
                    <a:pt y="4010" x="7638"/>
                  </a:lnTo>
                  <a:lnTo>
                    <a:pt y="3591" x="8555"/>
                  </a:lnTo>
                  <a:lnTo>
                    <a:pt y="3173" x="9532"/>
                  </a:lnTo>
                  <a:lnTo>
                    <a:pt y="2813" x="10510"/>
                  </a:lnTo>
                  <a:lnTo>
                    <a:pt y="2514" x="11488"/>
                  </a:lnTo>
                  <a:lnTo>
                    <a:pt y="2155" x="12465"/>
                  </a:lnTo>
                  <a:lnTo>
                    <a:pt y="1916" x="13443"/>
                  </a:lnTo>
                  <a:lnTo>
                    <a:pt y="1616" x="14420"/>
                  </a:lnTo>
                  <a:lnTo>
                    <a:pt y="1317" x="15459"/>
                  </a:lnTo>
                  <a:lnTo>
                    <a:pt y="1078" x="16437"/>
                  </a:lnTo>
                  <a:lnTo>
                    <a:pt y="838" x="17475"/>
                  </a:lnTo>
                  <a:lnTo>
                    <a:pt y="599" x="18453"/>
                  </a:lnTo>
                  <a:lnTo>
                    <a:pt y="360" x="19492"/>
                  </a:lnTo>
                  <a:lnTo>
                    <a:pt y="300" x="19919"/>
                  </a:lnTo>
                  <a:lnTo>
                    <a:pt y="240" x="20286"/>
                  </a:lnTo>
                  <a:lnTo>
                    <a:pt y="180" x="20714"/>
                  </a:lnTo>
                  <a:lnTo>
                    <a:pt y="180" x="21141"/>
                  </a:lnTo>
                  <a:lnTo>
                    <a:pt y="120" x="21508"/>
                  </a:lnTo>
                  <a:lnTo>
                    <a:pt y="60" x="21936"/>
                  </a:lnTo>
                  <a:lnTo>
                    <a:pt y="60" x="22302"/>
                  </a:lnTo>
                  <a:lnTo>
                    <a:pt y="0" x="22730"/>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7" name="Shape 567"/>
            <p:cNvSpPr/>
            <p:nvPr/>
          </p:nvSpPr>
          <p:spPr>
            <a:xfrm>
              <a:off y="2112700" x="2459250"/>
              <a:ext cy="858875" cx="169575"/>
            </a:xfrm>
            <a:custGeom>
              <a:pathLst>
                <a:path w="6783" extrusionOk="0" h="34355">
                  <a:moveTo>
                    <a:pt y="34355" x="1"/>
                  </a:moveTo>
                  <a:lnTo>
                    <a:pt y="11193" x="3911"/>
                  </a:lnTo>
                  <a:lnTo>
                    <a:pt y="300" x="5988"/>
                  </a:lnTo>
                  <a:lnTo>
                    <a:pt y="61" x="6050"/>
                  </a:lnTo>
                  <a:lnTo>
                    <a:pt y="1" x="6233"/>
                  </a:lnTo>
                  <a:lnTo>
                    <a:pt y="1" x="6538"/>
                  </a:lnTo>
                  <a:lnTo>
                    <a:pt y="1" x="6783"/>
                  </a:lnTo>
                  <a:lnTo>
                    <a:pt y="11552" x="4889"/>
                  </a:lnTo>
                  <a:lnTo>
                    <a:pt y="34355" x="1039"/>
                  </a:lnTo>
                  <a:lnTo>
                    <a:pt y="34355" x="1"/>
                  </a:lnTo>
                  <a:close/>
                </a:path>
              </a:pathLst>
            </a:custGeom>
            <a:solidFill>
              <a:srgbClr val="000000"/>
            </a:solidFill>
            <a:ln>
              <a:noFill/>
            </a:ln>
          </p:spPr>
          <p:txBody>
            <a:bodyPr bIns="91425" rIns="91425" lIns="91425" tIns="91425" anchor="ctr" anchorCtr="0">
              <a:noAutofit/>
            </a:bodyPr>
            <a:lstStyle/>
            <a:p>
              <a:pPr>
                <a:spcBef>
                  <a:spcPts val="0"/>
                </a:spcBef>
                <a:buNone/>
              </a:pPr>
              <a:r>
                <a:t/>
              </a:r>
              <a:endParaRPr/>
            </a:p>
          </p:txBody>
        </p:sp>
        <p:sp>
          <p:nvSpPr>
            <p:cNvPr id="568" name="Shape 568"/>
            <p:cNvSpPr/>
            <p:nvPr/>
          </p:nvSpPr>
          <p:spPr>
            <a:xfrm>
              <a:off y="626925" x="750000"/>
              <a:ext cy="513225" cx="117625"/>
            </a:xfrm>
            <a:custGeom>
              <a:pathLst>
                <a:path w="4705" extrusionOk="0" h="20529">
                  <a:moveTo>
                    <a:pt y="20469" x="4705"/>
                  </a:moveTo>
                  <a:lnTo>
                    <a:pt y="0" x="4216"/>
                  </a:lnTo>
                  <a:lnTo>
                    <a:pt y="60" x="0"/>
                  </a:lnTo>
                  <a:lnTo>
                    <a:pt y="20529" x="489"/>
                  </a:lnTo>
                  <a:lnTo>
                    <a:pt y="20469" x="4705"/>
                  </a:lnTo>
                  <a:close/>
                </a:path>
              </a:pathLst>
            </a:custGeom>
            <a:solidFill>
              <a:srgbClr val="9EE8FF"/>
            </a:solidFill>
            <a:ln>
              <a:noFill/>
            </a:ln>
          </p:spPr>
          <p:txBody>
            <a:bodyPr bIns="91425" rIns="91425" lIns="91425" tIns="91425" anchor="ctr" anchorCtr="0">
              <a:noAutofit/>
            </a:bodyPr>
            <a:lstStyle/>
            <a:p>
              <a:pPr>
                <a:spcBef>
                  <a:spcPts val="0"/>
                </a:spcBef>
                <a:buNone/>
              </a:pPr>
              <a:r>
                <a:t/>
              </a:r>
              <a:endParaRPr/>
            </a:p>
          </p:txBody>
        </p:sp>
        <p:sp>
          <p:nvSpPr>
            <p:cNvPr id="569" name="Shape 569"/>
            <p:cNvSpPr/>
            <p:nvPr/>
          </p:nvSpPr>
          <p:spPr>
            <a:xfrm>
              <a:off y="426425" x="898150"/>
              <a:ext cy="707750" cx="119175"/>
            </a:xfrm>
            <a:custGeom>
              <a:pathLst>
                <a:path w="4767" extrusionOk="0" h="28310">
                  <a:moveTo>
                    <a:pt y="28190" x="4766"/>
                  </a:moveTo>
                  <a:lnTo>
                    <a:pt y="0" x="4217"/>
                  </a:lnTo>
                  <a:lnTo>
                    <a:pt y="60" x="1"/>
                  </a:lnTo>
                  <a:lnTo>
                    <a:pt y="28310" x="489"/>
                  </a:lnTo>
                  <a:lnTo>
                    <a:pt y="28190" x="4766"/>
                  </a:lnTo>
                  <a:close/>
                </a:path>
              </a:pathLst>
            </a:custGeom>
            <a:solidFill>
              <a:srgbClr val="9EE8FF"/>
            </a:solidFill>
            <a:ln>
              <a:noFill/>
            </a:ln>
          </p:spPr>
          <p:txBody>
            <a:bodyPr bIns="91425" rIns="91425" lIns="91425" tIns="91425" anchor="ctr" anchorCtr="0">
              <a:noAutofit/>
            </a:bodyPr>
            <a:lstStyle/>
            <a:p>
              <a:pPr>
                <a:spcBef>
                  <a:spcPts val="0"/>
                </a:spcBef>
                <a:buNone/>
              </a:pPr>
              <a:r>
                <a:t/>
              </a:r>
              <a:endParaRPr/>
            </a:p>
          </p:txBody>
        </p:sp>
        <p:sp>
          <p:nvSpPr>
            <p:cNvPr id="570" name="Shape 570"/>
            <p:cNvSpPr/>
            <p:nvPr/>
          </p:nvSpPr>
          <p:spPr>
            <a:xfrm>
              <a:off y="543125" x="1046325"/>
              <a:ext cy="583575" cx="119175"/>
            </a:xfrm>
            <a:custGeom>
              <a:pathLst>
                <a:path w="4767" extrusionOk="0" h="23343">
                  <a:moveTo>
                    <a:pt y="23282" x="4766"/>
                  </a:moveTo>
                  <a:lnTo>
                    <a:pt y="1" x="4216"/>
                  </a:lnTo>
                  <a:lnTo>
                    <a:pt y="120" x="0"/>
                  </a:lnTo>
                  <a:lnTo>
                    <a:pt y="23342" x="489"/>
                  </a:lnTo>
                  <a:lnTo>
                    <a:pt y="23282" x="4766"/>
                  </a:lnTo>
                  <a:close/>
                </a:path>
              </a:pathLst>
            </a:custGeom>
            <a:solidFill>
              <a:srgbClr val="9EE8FF"/>
            </a:solidFill>
            <a:ln>
              <a:noFill/>
            </a:ln>
          </p:spPr>
          <p:txBody>
            <a:bodyPr bIns="91425" rIns="91425" lIns="91425" tIns="91425" anchor="ctr" anchorCtr="0">
              <a:noAutofit/>
            </a:bodyPr>
            <a:lstStyle/>
            <a:p>
              <a:pPr>
                <a:spcBef>
                  <a:spcPts val="0"/>
                </a:spcBef>
                <a:buNone/>
              </a:pPr>
              <a:r>
                <a:t/>
              </a:r>
              <a:endParaRPr/>
            </a:p>
          </p:txBody>
        </p:sp>
      </p:grpSp>
      <p:sp>
        <p:nvSpPr>
          <p:cNvPr id="571" name="Shape 571"/>
          <p:cNvSpPr/>
          <p:nvPr/>
        </p:nvSpPr>
        <p:spPr>
          <a:xfrm>
            <a:off y="2286000" x="685800"/>
            <a:ext cy="415289" cx="914400"/>
          </a:xfrm>
          <a:custGeom>
            <a:pathLst>
              <a:path w="120000" extrusionOk="0" h="120000">
                <a:moveTo>
                  <a:pt y="0" x="0"/>
                </a:moveTo>
                <a:lnTo>
                  <a:pt y="0" x="120000"/>
                </a:lnTo>
                <a:lnTo>
                  <a:pt y="120000" x="120000"/>
                </a:lnTo>
                <a:lnTo>
                  <a:pt y="120000" x="0"/>
                </a:lnTo>
                <a:close/>
                <a:moveTo>
                  <a:pt y="15000" x="44671"/>
                </a:moveTo>
                <a:lnTo>
                  <a:pt y="15000" x="65109"/>
                </a:lnTo>
                <a:lnTo>
                  <a:pt y="37499" x="75328"/>
                </a:lnTo>
                <a:lnTo>
                  <a:pt y="105000" x="75328"/>
                </a:lnTo>
                <a:lnTo>
                  <a:pt y="105000" x="44671"/>
                </a:lnTo>
                <a:close/>
              </a:path>
              <a:path w="120000" extrusionOk="0" fill="darkenLess" h="120000">
                <a:moveTo>
                  <a:pt y="15000" x="44671"/>
                </a:moveTo>
                <a:lnTo>
                  <a:pt y="15000" x="65109"/>
                </a:lnTo>
                <a:lnTo>
                  <a:pt y="37499" x="65109"/>
                </a:lnTo>
                <a:lnTo>
                  <a:pt y="37499" x="75328"/>
                </a:lnTo>
                <a:lnTo>
                  <a:pt y="105000" x="75328"/>
                </a:lnTo>
                <a:lnTo>
                  <a:pt y="105000" x="44671"/>
                </a:lnTo>
                <a:close/>
              </a:path>
              <a:path w="120000" extrusionOk="0" fill="darken" h="120000">
                <a:moveTo>
                  <a:pt y="15000" x="65109"/>
                </a:moveTo>
                <a:lnTo>
                  <a:pt y="37499" x="65109"/>
                </a:lnTo>
                <a:lnTo>
                  <a:pt y="37499" x="75328"/>
                </a:lnTo>
                <a:close/>
              </a:path>
              <a:path w="120000" extrusionOk="0" fill="none" h="120000">
                <a:moveTo>
                  <a:pt y="15000" x="44671"/>
                </a:moveTo>
                <a:lnTo>
                  <a:pt y="15000" x="65109"/>
                </a:lnTo>
                <a:lnTo>
                  <a:pt y="37499" x="75328"/>
                </a:lnTo>
                <a:lnTo>
                  <a:pt y="105000" x="75328"/>
                </a:lnTo>
                <a:lnTo>
                  <a:pt y="105000" x="44671"/>
                </a:lnTo>
                <a:close/>
                <a:moveTo>
                  <a:pt y="37499" x="75328"/>
                </a:moveTo>
                <a:lnTo>
                  <a:pt y="37499" x="65109"/>
                </a:lnTo>
                <a:lnTo>
                  <a:pt y="15000" x="65109"/>
                </a:lnTo>
              </a:path>
              <a:path w="120000" extrusionOk="0" fill="none" h="120000">
                <a:moveTo>
                  <a:pt y="0" x="0"/>
                </a:moveTo>
                <a:lnTo>
                  <a:pt y="0" x="120000"/>
                </a:lnTo>
                <a:lnTo>
                  <a:pt y="120000" x="120000"/>
                </a:lnTo>
                <a:lnTo>
                  <a:pt y="120000" x="0"/>
                </a:lnTo>
                <a:close/>
              </a:path>
            </a:pathLst>
          </a:custGeom>
          <a:solidFill>
            <a:schemeClr val="lt1"/>
          </a:solidFill>
          <a:ln w="25400" cap="flat">
            <a:solidFill>
              <a:schemeClr val="accent6"/>
            </a:solidFill>
            <a:prstDash val="solid"/>
            <a:round/>
            <a:headEnd w="med" len="med" type="none"/>
            <a:tailEnd w="med" len="med" type="none"/>
          </a:ln>
        </p:spPr>
        <p:txBody>
          <a:bodyPr bIns="45700" rIns="91425" lIns="91425" tIns="45700" anchor="b"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8state file</a:t>
            </a:r>
          </a:p>
        </p:txBody>
      </p:sp>
      <p:sp>
        <p:nvSpPr>
          <p:cNvPr id="572" name="Shape 572"/>
          <p:cNvSpPr/>
          <p:nvPr/>
        </p:nvSpPr>
        <p:spPr>
          <a:xfrm>
            <a:off y="2057398" x="1905000"/>
            <a:ext cy="2103121" cx="457200"/>
          </a:xfrm>
          <a:prstGeom prst="flowChartPredefined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800" lang="en-US" i="0">
                <a:solidFill>
                  <a:srgbClr val="FE9B99"/>
                </a:solidFill>
                <a:latin typeface="Calibri"/>
                <a:ea typeface="Calibri"/>
                <a:cs typeface="Calibri"/>
                <a:sym typeface="Calibri"/>
              </a:rPr>
              <a:t>FTP</a:t>
            </a:r>
          </a:p>
        </p:txBody>
      </p:sp>
      <p:sp>
        <p:nvSpPr>
          <p:cNvPr id="573" name="Shape 573"/>
          <p:cNvSpPr/>
          <p:nvPr/>
        </p:nvSpPr>
        <p:spPr>
          <a:xfrm>
            <a:off y="2819400" x="685800"/>
            <a:ext cy="472440" cx="914400"/>
          </a:xfrm>
          <a:custGeom>
            <a:pathLst>
              <a:path w="120000" extrusionOk="0" h="120000">
                <a:moveTo>
                  <a:pt y="0" x="0"/>
                </a:moveTo>
                <a:lnTo>
                  <a:pt y="0" x="120000"/>
                </a:lnTo>
                <a:lnTo>
                  <a:pt y="120000" x="120000"/>
                </a:lnTo>
                <a:lnTo>
                  <a:pt y="120000" x="0"/>
                </a:lnTo>
                <a:close/>
                <a:moveTo>
                  <a:pt y="14999" x="42562"/>
                </a:moveTo>
                <a:lnTo>
                  <a:pt y="14999" x="65812"/>
                </a:lnTo>
                <a:lnTo>
                  <a:pt y="37500" x="77437"/>
                </a:lnTo>
                <a:lnTo>
                  <a:pt y="105000" x="77437"/>
                </a:lnTo>
                <a:lnTo>
                  <a:pt y="105000" x="42562"/>
                </a:lnTo>
                <a:close/>
              </a:path>
              <a:path w="120000" extrusionOk="0" fill="darkenLess" h="120000">
                <a:moveTo>
                  <a:pt y="14999" x="42562"/>
                </a:moveTo>
                <a:lnTo>
                  <a:pt y="14999" x="65812"/>
                </a:lnTo>
                <a:lnTo>
                  <a:pt y="37500" x="65812"/>
                </a:lnTo>
                <a:lnTo>
                  <a:pt y="37500" x="77437"/>
                </a:lnTo>
                <a:lnTo>
                  <a:pt y="105000" x="77437"/>
                </a:lnTo>
                <a:lnTo>
                  <a:pt y="105000" x="42562"/>
                </a:lnTo>
                <a:close/>
              </a:path>
              <a:path w="120000" extrusionOk="0" fill="darken" h="120000">
                <a:moveTo>
                  <a:pt y="14999" x="65812"/>
                </a:moveTo>
                <a:lnTo>
                  <a:pt y="37500" x="65812"/>
                </a:lnTo>
                <a:lnTo>
                  <a:pt y="37500" x="77437"/>
                </a:lnTo>
                <a:close/>
              </a:path>
              <a:path w="120000" extrusionOk="0" fill="none" h="120000">
                <a:moveTo>
                  <a:pt y="14999" x="42562"/>
                </a:moveTo>
                <a:lnTo>
                  <a:pt y="14999" x="65812"/>
                </a:lnTo>
                <a:lnTo>
                  <a:pt y="37500" x="77437"/>
                </a:lnTo>
                <a:lnTo>
                  <a:pt y="105000" x="77437"/>
                </a:lnTo>
                <a:lnTo>
                  <a:pt y="105000" x="42562"/>
                </a:lnTo>
                <a:close/>
                <a:moveTo>
                  <a:pt y="37500" x="77437"/>
                </a:moveTo>
                <a:lnTo>
                  <a:pt y="37500" x="65812"/>
                </a:lnTo>
                <a:lnTo>
                  <a:pt y="14999" x="65812"/>
                </a:lnTo>
              </a:path>
              <a:path w="120000" extrusionOk="0" fill="none" h="120000">
                <a:moveTo>
                  <a:pt y="0" x="0"/>
                </a:moveTo>
                <a:lnTo>
                  <a:pt y="0" x="120000"/>
                </a:lnTo>
                <a:lnTo>
                  <a:pt y="120000" x="120000"/>
                </a:lnTo>
                <a:lnTo>
                  <a:pt y="120000" x="0"/>
                </a:lnTo>
                <a:close/>
              </a:path>
            </a:pathLst>
          </a:custGeom>
          <a:solidFill>
            <a:schemeClr val="lt1"/>
          </a:solidFill>
          <a:ln w="25400" cap="flat">
            <a:solidFill>
              <a:schemeClr val="accent6"/>
            </a:solidFill>
            <a:prstDash val="solid"/>
            <a:round/>
            <a:headEnd w="med" len="med" type="none"/>
            <a:tailEnd w="med" len="med" type="none"/>
          </a:ln>
        </p:spPr>
        <p:txBody>
          <a:bodyPr bIns="45700" rIns="91425" lIns="91425" tIns="45700" anchor="b"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ait file</a:t>
            </a:r>
          </a:p>
        </p:txBody>
      </p:sp>
      <p:sp>
        <p:nvSpPr>
          <p:cNvPr id="574" name="Shape 574"/>
          <p:cNvSpPr/>
          <p:nvPr/>
        </p:nvSpPr>
        <p:spPr>
          <a:xfrm>
            <a:off y="3429000" x="685800"/>
            <a:ext cy="388619" cx="914400"/>
          </a:xfrm>
          <a:custGeom>
            <a:pathLst>
              <a:path w="120000" extrusionOk="0" h="120000">
                <a:moveTo>
                  <a:pt y="0" x="0"/>
                </a:moveTo>
                <a:lnTo>
                  <a:pt y="0" x="120000"/>
                </a:lnTo>
                <a:lnTo>
                  <a:pt y="120000" x="120000"/>
                </a:lnTo>
                <a:lnTo>
                  <a:pt y="120000" x="0"/>
                </a:lnTo>
                <a:close/>
                <a:moveTo>
                  <a:pt y="15000" x="45656"/>
                </a:moveTo>
                <a:lnTo>
                  <a:pt y="15000" x="64781"/>
                </a:lnTo>
                <a:lnTo>
                  <a:pt y="37500" x="74343"/>
                </a:lnTo>
                <a:lnTo>
                  <a:pt y="105000" x="74343"/>
                </a:lnTo>
                <a:lnTo>
                  <a:pt y="105000" x="45656"/>
                </a:lnTo>
                <a:close/>
              </a:path>
              <a:path w="120000" extrusionOk="0" fill="darkenLess" h="120000">
                <a:moveTo>
                  <a:pt y="15000" x="45656"/>
                </a:moveTo>
                <a:lnTo>
                  <a:pt y="15000" x="64781"/>
                </a:lnTo>
                <a:lnTo>
                  <a:pt y="37500" x="64781"/>
                </a:lnTo>
                <a:lnTo>
                  <a:pt y="37500" x="74343"/>
                </a:lnTo>
                <a:lnTo>
                  <a:pt y="105000" x="74343"/>
                </a:lnTo>
                <a:lnTo>
                  <a:pt y="105000" x="45656"/>
                </a:lnTo>
                <a:close/>
              </a:path>
              <a:path w="120000" extrusionOk="0" fill="darken" h="120000">
                <a:moveTo>
                  <a:pt y="15000" x="64781"/>
                </a:moveTo>
                <a:lnTo>
                  <a:pt y="37500" x="64781"/>
                </a:lnTo>
                <a:lnTo>
                  <a:pt y="37500" x="74343"/>
                </a:lnTo>
                <a:close/>
              </a:path>
              <a:path w="120000" extrusionOk="0" fill="none" h="120000">
                <a:moveTo>
                  <a:pt y="15000" x="45656"/>
                </a:moveTo>
                <a:lnTo>
                  <a:pt y="15000" x="64781"/>
                </a:lnTo>
                <a:lnTo>
                  <a:pt y="37500" x="74343"/>
                </a:lnTo>
                <a:lnTo>
                  <a:pt y="105000" x="74343"/>
                </a:lnTo>
                <a:lnTo>
                  <a:pt y="105000" x="45656"/>
                </a:lnTo>
                <a:close/>
                <a:moveTo>
                  <a:pt y="37500" x="74343"/>
                </a:moveTo>
                <a:lnTo>
                  <a:pt y="37500" x="64781"/>
                </a:lnTo>
                <a:lnTo>
                  <a:pt y="15000" x="64781"/>
                </a:lnTo>
              </a:path>
              <a:path w="120000" extrusionOk="0" fill="none" h="120000">
                <a:moveTo>
                  <a:pt y="0" x="0"/>
                </a:moveTo>
                <a:lnTo>
                  <a:pt y="0" x="120000"/>
                </a:lnTo>
                <a:lnTo>
                  <a:pt y="120000" x="120000"/>
                </a:lnTo>
                <a:lnTo>
                  <a:pt y="120000" x="0"/>
                </a:lnTo>
                <a:close/>
              </a:path>
            </a:pathLst>
          </a:custGeom>
          <a:solidFill>
            <a:schemeClr val="lt1"/>
          </a:solidFill>
          <a:ln w="25400" cap="flat">
            <a:solidFill>
              <a:schemeClr val="accent6"/>
            </a:solidFill>
            <a:prstDash val="solid"/>
            <a:round/>
            <a:headEnd w="med" len="med" type="none"/>
            <a:tailEnd w="med" len="med" type="none"/>
          </a:ln>
        </p:spPr>
        <p:txBody>
          <a:bodyPr bIns="45700" rIns="91425" lIns="91425" tIns="45700" anchor="b" anchorCtr="0">
            <a:noAutofit/>
          </a:bodyPr>
          <a:lstStyle/>
          <a:p>
            <a:pPr algn="ctr"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mow file</a:t>
            </a:r>
          </a:p>
        </p:txBody>
      </p:sp>
      <p:cxnSp>
        <p:nvCxnSpPr>
          <p:cNvPr id="575" name="Shape 575"/>
          <p:cNvCxnSpPr>
            <a:stCxn id="576" idx="2"/>
            <a:endCxn id="571" idx="2"/>
          </p:cNvCxnSpPr>
          <p:nvPr/>
        </p:nvCxnSpPr>
        <p:spPr>
          <a:xfrm flipH="1">
            <a:off y="2057400" x="685800"/>
            <a:ext cy="436244" cx="114300"/>
          </a:xfrm>
          <a:prstGeom prst="straightConnector1">
            <a:avLst/>
          </a:prstGeom>
          <a:noFill/>
          <a:ln w="9525" cap="flat">
            <a:solidFill>
              <a:srgbClr val="4A7DBB"/>
            </a:solidFill>
            <a:prstDash val="solid"/>
            <a:round/>
            <a:headEnd w="med" len="med" type="none"/>
            <a:tailEnd w="lg" len="lg" type="stealth"/>
          </a:ln>
        </p:spPr>
      </p:cxnSp>
      <p:cxnSp>
        <p:nvCxnSpPr>
          <p:cNvPr id="577" name="Shape 577"/>
          <p:cNvCxnSpPr>
            <a:endCxn id="573" idx="2"/>
          </p:cNvCxnSpPr>
          <p:nvPr/>
        </p:nvCxnSpPr>
        <p:spPr>
          <a:xfrm flipH="1">
            <a:off y="1143000" x="685800"/>
            <a:ext cy="1912619" cx="114302"/>
          </a:xfrm>
          <a:prstGeom prst="straightConnector1">
            <a:avLst/>
          </a:prstGeom>
          <a:noFill/>
          <a:ln w="9525" cap="flat">
            <a:solidFill>
              <a:srgbClr val="4A7DBB"/>
            </a:solidFill>
            <a:prstDash val="solid"/>
            <a:round/>
            <a:headEnd w="med" len="med" type="none"/>
            <a:tailEnd w="lg" len="lg" type="stealth"/>
          </a:ln>
        </p:spPr>
      </p:cxnSp>
      <p:cxnSp>
        <p:nvCxnSpPr>
          <p:cNvPr id="578" name="Shape 578"/>
          <p:cNvCxnSpPr>
            <a:stCxn id="576" idx="2"/>
            <a:endCxn id="574" idx="2"/>
          </p:cNvCxnSpPr>
          <p:nvPr/>
        </p:nvCxnSpPr>
        <p:spPr>
          <a:xfrm flipH="1">
            <a:off y="2057400" x="685800"/>
            <a:ext cy="1565909" cx="114300"/>
          </a:xfrm>
          <a:prstGeom prst="straightConnector1">
            <a:avLst/>
          </a:prstGeom>
          <a:noFill/>
          <a:ln w="9525" cap="flat">
            <a:solidFill>
              <a:srgbClr val="4A7DBB"/>
            </a:solidFill>
            <a:prstDash val="solid"/>
            <a:round/>
            <a:headEnd w="med" len="med" type="none"/>
            <a:tailEnd w="lg" len="lg" type="stealth"/>
          </a:ln>
        </p:spPr>
      </p:cxnSp>
      <p:sp>
        <p:nvSpPr>
          <p:cNvPr id="579" name="Shape 579"/>
          <p:cNvSpPr/>
          <p:nvPr/>
        </p:nvSpPr>
        <p:spPr>
          <a:xfrm rot="-5400000">
            <a:off y="2687558" x="2136377"/>
            <a:ext cy="738664" cx="1846580"/>
          </a:xfrm>
          <a:prstGeom prst="rect">
            <a:avLst/>
          </a:prstGeom>
          <a:noFill/>
          <a:ln>
            <a:noFill/>
          </a:ln>
        </p:spPr>
        <p:txBody>
          <a:bodyPr bIns="45700" rIns="91425" lIns="91425" tIns="45700" anchor="t" anchorCtr="0">
            <a:noAutofit/>
          </a:bodyPr>
          <a:lstStyle/>
          <a:p>
            <a:pPr algn="ctr" rtl="0" lvl="0" marR="0" indent="0" marL="0">
              <a:spcBef>
                <a:spcPts val="0"/>
              </a:spcBef>
              <a:buSzPct val="25000"/>
              <a:buNone/>
            </a:pPr>
            <a:r>
              <a:rPr strike="noStrike" u="none" b="1" cap="none" baseline="0" sz="3600" lang="en-US" i="0">
                <a:solidFill>
                  <a:srgbClr val="F7F5EA"/>
                </a:solidFill>
                <a:latin typeface="Calibri"/>
                <a:ea typeface="Calibri"/>
                <a:cs typeface="Calibri"/>
                <a:sym typeface="Calibri"/>
              </a:rPr>
              <a:t>HC00</a:t>
            </a:r>
          </a:p>
        </p:txBody>
      </p:sp>
      <p:sp>
        <p:nvSpPr>
          <p:cNvPr id="580" name="Shape 580"/>
          <p:cNvSpPr/>
          <p:nvPr/>
        </p:nvSpPr>
        <p:spPr>
          <a:xfrm>
            <a:off y="2819400" x="3581400"/>
            <a:ext cy="609599" cx="1219199"/>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INPLNa.TEST.UPDATE.AIT</a:t>
            </a:r>
          </a:p>
        </p:txBody>
      </p:sp>
      <p:sp>
        <p:nvSpPr>
          <p:cNvPr id="581" name="Shape 581"/>
          <p:cNvSpPr/>
          <p:nvPr/>
        </p:nvSpPr>
        <p:spPr>
          <a:xfrm>
            <a:off y="3429000" x="3733800"/>
            <a:ext cy="609599" cx="1219199"/>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INPLNa.TEST.UPDATE.MOW</a:t>
            </a:r>
          </a:p>
        </p:txBody>
      </p:sp>
      <p:sp>
        <p:nvSpPr>
          <p:cNvPr id="582" name="Shape 582"/>
          <p:cNvSpPr/>
          <p:nvPr/>
        </p:nvSpPr>
        <p:spPr>
          <a:xfrm>
            <a:off y="2133600" x="4953000"/>
            <a:ext cy="623454" cx="762000"/>
          </a:xfrm>
          <a:prstGeom prst="flowChartProcess">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rgbClr val="FF0000"/>
                </a:solidFill>
                <a:latin typeface="Calibri"/>
                <a:ea typeface="Calibri"/>
                <a:cs typeface="Calibri"/>
                <a:sym typeface="Calibri"/>
              </a:rPr>
              <a:t>WC314 job</a:t>
            </a:r>
          </a:p>
        </p:txBody>
      </p:sp>
      <p:sp>
        <p:nvSpPr>
          <p:cNvPr id="583" name="Shape 583"/>
          <p:cNvSpPr/>
          <p:nvPr/>
        </p:nvSpPr>
        <p:spPr>
          <a:xfrm>
            <a:off y="2819400" x="5029200"/>
            <a:ext cy="623454" cx="762000"/>
          </a:xfrm>
          <a:prstGeom prst="flowChartProcess">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rgbClr val="FF0000"/>
                </a:solidFill>
                <a:latin typeface="Calibri"/>
                <a:ea typeface="Calibri"/>
                <a:cs typeface="Calibri"/>
                <a:sym typeface="Calibri"/>
              </a:rPr>
              <a:t>WC314 job</a:t>
            </a:r>
          </a:p>
        </p:txBody>
      </p:sp>
      <p:sp>
        <p:nvSpPr>
          <p:cNvPr id="584" name="Shape 584"/>
          <p:cNvSpPr/>
          <p:nvPr/>
        </p:nvSpPr>
        <p:spPr>
          <a:xfrm>
            <a:off y="3429000" x="5105400"/>
            <a:ext cy="623454" cx="762000"/>
          </a:xfrm>
          <a:prstGeom prst="flowChartProcess">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400" lang="en-US" i="0">
                <a:solidFill>
                  <a:srgbClr val="FF0000"/>
                </a:solidFill>
                <a:latin typeface="Calibri"/>
                <a:ea typeface="Calibri"/>
                <a:cs typeface="Calibri"/>
                <a:sym typeface="Calibri"/>
              </a:rPr>
              <a:t>WC314 job</a:t>
            </a:r>
          </a:p>
        </p:txBody>
      </p:sp>
      <p:sp>
        <p:nvSpPr>
          <p:cNvPr id="585" name="Shape 585"/>
          <p:cNvSpPr/>
          <p:nvPr/>
        </p:nvSpPr>
        <p:spPr>
          <a:xfrm>
            <a:off y="2209800" x="5943600"/>
            <a:ext cy="609599" cx="1219199"/>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INPLNa.CLLIATTR.UPDATE.8STATE</a:t>
            </a:r>
          </a:p>
        </p:txBody>
      </p:sp>
      <p:sp>
        <p:nvSpPr>
          <p:cNvPr id="586" name="Shape 586"/>
          <p:cNvSpPr/>
          <p:nvPr/>
        </p:nvSpPr>
        <p:spPr>
          <a:xfrm>
            <a:off y="2819400" x="6096000"/>
            <a:ext cy="609599" cx="1219199"/>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INPLNa.CLLIATTR.UPDATE.AIT</a:t>
            </a:r>
          </a:p>
        </p:txBody>
      </p:sp>
      <p:sp>
        <p:nvSpPr>
          <p:cNvPr id="587" name="Shape 587"/>
          <p:cNvSpPr/>
          <p:nvPr/>
        </p:nvSpPr>
        <p:spPr>
          <a:xfrm>
            <a:off y="3429000" x="6248400"/>
            <a:ext cy="609599" cx="1219199"/>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INPLNUU.CLLIATTR.UPDATE.MOW</a:t>
            </a:r>
          </a:p>
        </p:txBody>
      </p:sp>
      <p:sp>
        <p:nvSpPr>
          <p:cNvPr id="588" name="Shape 588"/>
          <p:cNvSpPr/>
          <p:nvPr/>
        </p:nvSpPr>
        <p:spPr>
          <a:xfrm>
            <a:off y="5334000" x="1066799"/>
            <a:ext cy="609599" cx="1150214"/>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INPLNUU.CLLIATTR.UPDATE.FILE(+1)</a:t>
            </a:r>
          </a:p>
        </p:txBody>
      </p:sp>
      <p:sp>
        <p:nvSpPr>
          <p:cNvPr id="589" name="Shape 589"/>
          <p:cNvSpPr/>
          <p:nvPr/>
        </p:nvSpPr>
        <p:spPr>
          <a:xfrm>
            <a:off y="5257800" x="5181600"/>
            <a:ext cy="609599" cx="1143000"/>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INPLNC.CLLIATTR.UPDATE.FILE(+1)</a:t>
            </a:r>
          </a:p>
        </p:txBody>
      </p:sp>
      <p:sp>
        <p:nvSpPr>
          <p:cNvPr id="590" name="Shape 590"/>
          <p:cNvSpPr/>
          <p:nvPr/>
        </p:nvSpPr>
        <p:spPr>
          <a:xfrm>
            <a:off y="5638800" x="5181600"/>
            <a:ext cy="609599" cx="1143000"/>
          </a:xfrm>
          <a:prstGeom prst="flowChartMagneticTape">
            <a:avLst/>
          </a:prstGeom>
          <a:solidFill>
            <a:schemeClr val="accent1"/>
          </a:solidFill>
          <a:ln w="25400" cap="flat">
            <a:solidFill>
              <a:srgbClr val="395E8A"/>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0" cap="none" baseline="0" sz="1000" lang="en-US" i="0">
                <a:solidFill>
                  <a:schemeClr val="lt1"/>
                </a:solidFill>
                <a:latin typeface="Calibri"/>
                <a:ea typeface="Calibri"/>
                <a:cs typeface="Calibri"/>
                <a:sym typeface="Calibri"/>
              </a:rPr>
              <a:t>INPLNAP.CLLIATTR.UPDATE.FILE(+1)</a:t>
            </a:r>
          </a:p>
        </p:txBody>
      </p:sp>
      <p:sp>
        <p:nvSpPr>
          <p:cNvPr id="591" name="Shape 591"/>
          <p:cNvSpPr/>
          <p:nvPr/>
        </p:nvSpPr>
        <p:spPr>
          <a:xfrm>
            <a:off y="2209799" x="7467600"/>
            <a:ext cy="609602" cx="990600"/>
          </a:xfrm>
          <a:prstGeom prst="flowChartPredefined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WANDM job</a:t>
            </a:r>
          </a:p>
        </p:txBody>
      </p:sp>
      <p:sp>
        <p:nvSpPr>
          <p:cNvPr id="592" name="Shape 592"/>
          <p:cNvSpPr/>
          <p:nvPr/>
        </p:nvSpPr>
        <p:spPr>
          <a:xfrm>
            <a:off y="2819398" x="7543800"/>
            <a:ext cy="609602" cx="990600"/>
          </a:xfrm>
          <a:prstGeom prst="flowChartPredefined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WANDM job</a:t>
            </a:r>
          </a:p>
        </p:txBody>
      </p:sp>
      <p:sp>
        <p:nvSpPr>
          <p:cNvPr id="593" name="Shape 593"/>
          <p:cNvSpPr/>
          <p:nvPr/>
        </p:nvSpPr>
        <p:spPr>
          <a:xfrm>
            <a:off y="3429000" x="7620000"/>
            <a:ext cy="609602" cx="990600"/>
          </a:xfrm>
          <a:prstGeom prst="flowChartPredefinedProcess">
            <a:avLst/>
          </a:prstGeom>
          <a:solidFill>
            <a:schemeClr val="lt1"/>
          </a:solidFill>
          <a:ln w="25400" cap="flat">
            <a:solidFill>
              <a:schemeClr val="dk1"/>
            </a:solidFill>
            <a:prstDash val="solid"/>
            <a:round/>
            <a:headEnd w="med" len="med" type="none"/>
            <a:tailEnd w="med" len="med" type="none"/>
          </a:ln>
        </p:spPr>
        <p:txBody>
          <a:bodyPr bIns="45700" rIns="91425" lIns="91425" tIns="45700" anchor="ctr" anchorCtr="0">
            <a:noAutofit/>
          </a:bodyPr>
          <a:lstStyle/>
          <a:p>
            <a:pPr algn="ctr" rtl="0" lvl="0" marR="0" indent="0" marL="0">
              <a:spcBef>
                <a:spcPts val="0"/>
              </a:spcBef>
              <a:buSzPct val="25000"/>
              <a:buNone/>
            </a:pPr>
            <a:r>
              <a:rPr strike="noStrike" u="none" b="1" cap="none" baseline="0" sz="1200" lang="en-US" i="0">
                <a:solidFill>
                  <a:srgbClr val="FE9B99"/>
                </a:solidFill>
                <a:latin typeface="Calibri"/>
                <a:ea typeface="Calibri"/>
                <a:cs typeface="Calibri"/>
                <a:sym typeface="Calibri"/>
              </a:rPr>
              <a:t>WANDM job</a:t>
            </a:r>
          </a:p>
        </p:txBody>
      </p:sp>
      <p:cxnSp>
        <p:nvCxnSpPr>
          <p:cNvPr id="594" name="Shape 594"/>
          <p:cNvCxnSpPr/>
          <p:nvPr/>
        </p:nvCxnSpPr>
        <p:spPr>
          <a:xfrm>
            <a:off y="2438400" x="1600200"/>
            <a:ext cy="0" cx="5867400"/>
          </a:xfrm>
          <a:prstGeom prst="straightConnector1">
            <a:avLst/>
          </a:prstGeom>
          <a:noFill/>
          <a:ln w="9525" cap="flat">
            <a:solidFill>
              <a:srgbClr val="7030A0"/>
            </a:solidFill>
            <a:prstDash val="dot"/>
            <a:round/>
            <a:headEnd w="med" len="med" type="none"/>
            <a:tailEnd w="lg" len="lg" type="stealth"/>
          </a:ln>
        </p:spPr>
      </p:cxnSp>
      <p:cxnSp>
        <p:nvCxnSpPr>
          <p:cNvPr id="595" name="Shape 595"/>
          <p:cNvCxnSpPr/>
          <p:nvPr/>
        </p:nvCxnSpPr>
        <p:spPr>
          <a:xfrm>
            <a:off y="3055621" x="1600200"/>
            <a:ext cy="68578" cx="5943599"/>
          </a:xfrm>
          <a:prstGeom prst="straightConnector1">
            <a:avLst/>
          </a:prstGeom>
          <a:noFill/>
          <a:ln w="9525" cap="flat">
            <a:solidFill>
              <a:schemeClr val="accent3"/>
            </a:solidFill>
            <a:prstDash val="dot"/>
            <a:round/>
            <a:headEnd w="med" len="med" type="none"/>
            <a:tailEnd w="lg" len="lg" type="stealth"/>
          </a:ln>
        </p:spPr>
      </p:cxnSp>
      <p:cxnSp>
        <p:nvCxnSpPr>
          <p:cNvPr id="596" name="Shape 596"/>
          <p:cNvCxnSpPr/>
          <p:nvPr/>
        </p:nvCxnSpPr>
        <p:spPr>
          <a:xfrm>
            <a:off y="3733800" x="1641906"/>
            <a:ext cy="0" cx="5978093"/>
          </a:xfrm>
          <a:prstGeom prst="straightConnector1">
            <a:avLst/>
          </a:prstGeom>
          <a:noFill/>
          <a:ln w="9525" cap="flat">
            <a:solidFill>
              <a:srgbClr val="FF0000"/>
            </a:solidFill>
            <a:prstDash val="dot"/>
            <a:round/>
            <a:headEnd w="med" len="med" type="none"/>
            <a:tailEnd w="lg" len="lg" type="stealth"/>
          </a:ln>
        </p:spPr>
      </p:cxnSp>
      <p:cxnSp>
        <p:nvCxnSpPr>
          <p:cNvPr id="597" name="Shape 597"/>
          <p:cNvCxnSpPr>
            <a:stCxn id="591" idx="3"/>
            <a:endCxn id="589" idx="1"/>
          </p:cNvCxnSpPr>
          <p:nvPr/>
        </p:nvCxnSpPr>
        <p:spPr>
          <a:xfrm flipH="1">
            <a:off y="2514600" x="5181600"/>
            <a:ext cy="3047999" cx="3276600"/>
          </a:xfrm>
          <a:prstGeom prst="straightConnector1">
            <a:avLst/>
          </a:prstGeom>
          <a:noFill/>
          <a:ln w="19050" cap="flat">
            <a:solidFill>
              <a:srgbClr val="7030A0"/>
            </a:solidFill>
            <a:prstDash val="dash"/>
            <a:round/>
            <a:headEnd w="med" len="med" type="none"/>
            <a:tailEnd w="lg" len="lg" type="stealth"/>
          </a:ln>
        </p:spPr>
      </p:cxnSp>
      <p:cxnSp>
        <p:nvCxnSpPr>
          <p:cNvPr id="598" name="Shape 598"/>
          <p:cNvCxnSpPr>
            <a:stCxn id="592" idx="3"/>
            <a:endCxn id="590" idx="1"/>
          </p:cNvCxnSpPr>
          <p:nvPr/>
        </p:nvCxnSpPr>
        <p:spPr>
          <a:xfrm flipH="1">
            <a:off y="3124199" x="5181600"/>
            <a:ext cy="2819400" cx="3352800"/>
          </a:xfrm>
          <a:prstGeom prst="straightConnector1">
            <a:avLst/>
          </a:prstGeom>
          <a:noFill/>
          <a:ln w="28575" cap="flat">
            <a:solidFill>
              <a:srgbClr val="00B050"/>
            </a:solidFill>
            <a:prstDash val="dash"/>
            <a:round/>
            <a:headEnd w="med" len="med" type="none"/>
            <a:tailEnd w="lg" len="lg" type="stealth"/>
          </a:ln>
        </p:spPr>
      </p:cxnSp>
      <p:cxnSp>
        <p:nvCxnSpPr>
          <p:cNvPr id="599" name="Shape 599"/>
          <p:cNvCxnSpPr>
            <a:stCxn id="593" idx="3"/>
            <a:endCxn id="588" idx="1"/>
          </p:cNvCxnSpPr>
          <p:nvPr/>
        </p:nvCxnSpPr>
        <p:spPr>
          <a:xfrm flipH="1">
            <a:off y="3733801" x="1066799"/>
            <a:ext cy="1904998" cx="7543800"/>
          </a:xfrm>
          <a:prstGeom prst="straightConnector1">
            <a:avLst/>
          </a:prstGeom>
          <a:noFill/>
          <a:ln w="28575" cap="flat">
            <a:solidFill>
              <a:srgbClr val="FF0000"/>
            </a:solidFill>
            <a:prstDash val="dash"/>
            <a:round/>
            <a:headEnd w="med" len="med" type="none"/>
            <a:tailEnd w="lg" len="lg" type="stealth"/>
          </a:ln>
        </p:spPr>
      </p:cxnSp>
      <p:sp>
        <p:nvSpPr>
          <p:cNvPr id="600" name="Shape 600"/>
          <p:cNvSpPr txBox="1"/>
          <p:nvPr/>
        </p:nvSpPr>
        <p:spPr>
          <a:xfrm>
            <a:off y="4976094" x="2476994"/>
            <a:ext cy="1384995" cx="1519052"/>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Presence of CLLIATTR update </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File triggers  a Auto-scheduled job to update CLLI table for region</a:t>
            </a:r>
          </a:p>
        </p:txBody>
      </p:sp>
      <p:sp>
        <p:nvSpPr>
          <p:cNvPr id="601" name="Shape 601"/>
          <p:cNvSpPr txBox="1"/>
          <p:nvPr/>
        </p:nvSpPr>
        <p:spPr>
          <a:xfrm>
            <a:off y="4953000" x="7243947"/>
            <a:ext cy="1384995" cx="1519052"/>
          </a:xfrm>
          <a:prstGeom prst="rect">
            <a:avLst/>
          </a:prstGeom>
          <a:noFill/>
          <a:ln>
            <a:noFill/>
          </a:ln>
        </p:spPr>
        <p:txBody>
          <a:bodyPr bIns="45700" rIns="91425" lIns="91425" tIns="45700" anchor="t" anchorCtr="0">
            <a:noAutofit/>
          </a:bodyPr>
          <a:lstStyle/>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Presence of CLLIATTR update </a:t>
            </a:r>
          </a:p>
          <a:p>
            <a:pPr algn="l" rtl="0" lvl="0" marR="0" indent="0" marL="0">
              <a:spcBef>
                <a:spcPts val="0"/>
              </a:spcBef>
              <a:buSzPct val="25000"/>
              <a:buNone/>
            </a:pPr>
            <a:r>
              <a:rPr strike="noStrike" u="none" b="0" cap="none" baseline="0" sz="1400" lang="en-US" i="0">
                <a:solidFill>
                  <a:schemeClr val="dk1"/>
                </a:solidFill>
                <a:latin typeface="Calibri"/>
                <a:ea typeface="Calibri"/>
                <a:cs typeface="Calibri"/>
                <a:sym typeface="Calibri"/>
              </a:rPr>
              <a:t>File triggers  a Auto-scheduled job to update CLLI table for region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94"/>
                                        </p:tgtEl>
                                        <p:attrNameLst>
                                          <p:attrName>style.visibility</p:attrName>
                                        </p:attrNameLst>
                                      </p:cBhvr>
                                      <p:to>
                                        <p:strVal val="visible"/>
                                      </p:to>
                                    </p:set>
                                    <p:animEffect transition="in" filter="fade">
                                      <p:cBhvr>
                                        <p:cTn dur="500"/>
                                        <p:tgtEl>
                                          <p:spTgt spid="59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95"/>
                                        </p:tgtEl>
                                        <p:attrNameLst>
                                          <p:attrName>style.visibility</p:attrName>
                                        </p:attrNameLst>
                                      </p:cBhvr>
                                      <p:to>
                                        <p:strVal val="visible"/>
                                      </p:to>
                                    </p:set>
                                    <p:animEffect transition="in" filter="fade">
                                      <p:cBhvr>
                                        <p:cTn dur="500"/>
                                        <p:tgtEl>
                                          <p:spTgt spid="59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96"/>
                                        </p:tgtEl>
                                        <p:attrNameLst>
                                          <p:attrName>style.visibility</p:attrName>
                                        </p:attrNameLst>
                                      </p:cBhvr>
                                      <p:to>
                                        <p:strVal val="visible"/>
                                      </p:to>
                                    </p:set>
                                    <p:animEffect transition="in" filter="fade">
                                      <p:cBhvr>
                                        <p:cTn dur="500"/>
                                        <p:tgtEl>
                                          <p:spTgt spid="59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97"/>
                                        </p:tgtEl>
                                        <p:attrNameLst>
                                          <p:attrName>style.visibility</p:attrName>
                                        </p:attrNameLst>
                                      </p:cBhvr>
                                      <p:to>
                                        <p:strVal val="visible"/>
                                      </p:to>
                                    </p:set>
                                    <p:animEffect transition="in" filter="fade">
                                      <p:cBhvr>
                                        <p:cTn dur="500"/>
                                        <p:tgtEl>
                                          <p:spTgt spid="597"/>
                                        </p:tgtEl>
                                      </p:cBhvr>
                                    </p:animEffect>
                                  </p:childTnLst>
                                </p:cTn>
                              </p:par>
                              <p:par>
                                <p:cTn presetID="10" fill="hold" presetSubtype="0" presetClass="entr" nodeType="withEffect">
                                  <p:stCondLst>
                                    <p:cond delay="0"/>
                                  </p:stCondLst>
                                  <p:childTnLst>
                                    <p:set>
                                      <p:cBhvr>
                                        <p:cTn dur="1" fill="hold">
                                          <p:stCondLst>
                                            <p:cond delay="0"/>
                                          </p:stCondLst>
                                        </p:cTn>
                                        <p:tgtEl>
                                          <p:spTgt spid="598"/>
                                        </p:tgtEl>
                                        <p:attrNameLst>
                                          <p:attrName>style.visibility</p:attrName>
                                        </p:attrNameLst>
                                      </p:cBhvr>
                                      <p:to>
                                        <p:strVal val="visible"/>
                                      </p:to>
                                    </p:set>
                                    <p:animEffect transition="in" filter="fade">
                                      <p:cBhvr>
                                        <p:cTn dur="500"/>
                                        <p:tgtEl>
                                          <p:spTgt spid="598"/>
                                        </p:tgtEl>
                                      </p:cBhvr>
                                    </p:animEffect>
                                  </p:childTnLst>
                                </p:cTn>
                              </p:par>
                              <p:par>
                                <p:cTn presetID="10" fill="hold" presetSubtype="0" presetClass="entr" nodeType="withEffect">
                                  <p:stCondLst>
                                    <p:cond delay="0"/>
                                  </p:stCondLst>
                                  <p:childTnLst>
                                    <p:set>
                                      <p:cBhvr>
                                        <p:cTn dur="1" fill="hold">
                                          <p:stCondLst>
                                            <p:cond delay="0"/>
                                          </p:stCondLst>
                                        </p:cTn>
                                        <p:tgtEl>
                                          <p:spTgt spid="599"/>
                                        </p:tgtEl>
                                        <p:attrNameLst>
                                          <p:attrName>style.visibility</p:attrName>
                                        </p:attrNameLst>
                                      </p:cBhvr>
                                      <p:to>
                                        <p:strVal val="visible"/>
                                      </p:to>
                                    </p:set>
                                    <p:animEffect transition="in" filter="fade">
                                      <p:cBhvr>
                                        <p:cTn dur="500"/>
                                        <p:tgtEl>
                                          <p:spTgt spid="5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5" name="Shape 605"/>
        <p:cNvGrpSpPr/>
        <p:nvPr/>
      </p:nvGrpSpPr>
      <p:grpSpPr>
        <a:xfrm>
          <a:off y="0" x="0"/>
          <a:ext cy="0" cx="0"/>
          <a:chOff y="0" x="0"/>
          <a:chExt cy="0" cx="0"/>
        </a:xfrm>
      </p:grpSpPr>
      <p:sp>
        <p:nvSpPr>
          <p:cNvPr id="606" name="Shape 606"/>
          <p:cNvSpPr txBox="1"/>
          <p:nvPr>
            <p:ph type="title"/>
          </p:nvPr>
        </p:nvSpPr>
        <p:spPr>
          <a:xfrm>
            <a:off y="274637" x="457200"/>
            <a:ext cy="1630361" cx="8229600"/>
          </a:xfrm>
          <a:prstGeom prst="rect">
            <a:avLst/>
          </a:prstGeom>
          <a:noFill/>
          <a:ln>
            <a:noFill/>
          </a:ln>
        </p:spPr>
        <p:txBody>
          <a:bodyPr bIns="45700" rIns="91425" lIns="91425" tIns="45700" anchor="ctr" anchorCtr="0">
            <a:noAutofit/>
          </a:bodyPr>
          <a:lstStyle/>
          <a:p>
            <a:pPr algn="l" rtl="0" lvl="0" marR="0" indent="0" marL="0">
              <a:spcBef>
                <a:spcPts val="0"/>
              </a:spcBef>
              <a:buClr>
                <a:schemeClr val="dk1"/>
              </a:buClr>
              <a:buSzPct val="25000"/>
              <a:buFont typeface="Calibri"/>
              <a:buNone/>
            </a:pPr>
            <a:r>
              <a:rPr strike="noStrike" u="none" b="0" cap="none" baseline="0" sz="2200" lang="en-US" i="0">
                <a:solidFill>
                  <a:schemeClr val="dk1"/>
                </a:solidFill>
                <a:latin typeface="Calibri"/>
                <a:ea typeface="Calibri"/>
                <a:cs typeface="Calibri"/>
                <a:sym typeface="Calibri"/>
              </a:rPr>
              <a:t>Scenario:  Users request to run corrections on current values of CLLI table.       Nancy Newman’s group have their own Geo tool to determine lat/long values for CLLI codes.   They use the tool to create update files.   Those are sent to CCI via email to  process.</a:t>
            </a:r>
          </a:p>
        </p:txBody>
      </p:sp>
      <p:sp>
        <p:nvSpPr>
          <p:cNvPr id="607" name="Shape 607"/>
          <p:cNvSpPr txBox="1"/>
          <p:nvPr>
            <p:ph idx="1" type="body"/>
          </p:nvPr>
        </p:nvSpPr>
        <p:spPr>
          <a:xfrm>
            <a:off y="1828800" x="457200"/>
            <a:ext cy="4525963" cx="4038599"/>
          </a:xfrm>
          <a:prstGeom prst="rect">
            <a:avLst/>
          </a:prstGeom>
          <a:noFill/>
          <a:ln>
            <a:noFill/>
          </a:ln>
        </p:spPr>
        <p:txBody>
          <a:bodyPr bIns="45700" rIns="91425" lIns="91425" tIns="45700" anchor="t" anchorCtr="0">
            <a:noAutofit/>
          </a:bodyPr>
          <a:lstStyle/>
          <a:p>
            <a:pPr algn="l" rtl="0" lvl="0" marR="0" indent="0" marL="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Email received by CCI INPLANS coordinator with file attachments .    The attachment is a sequential file/s.   It contains records of CLLI codes with updated/corrected field values</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Download emailed files in local or network drive for record keeping</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In Mainframe Test Region HA00, allocate a new PDS with appropriate record length (170 in this case).  This is based on processing requirements</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In PC, Launch Attachmate  Reflection… FTP Client… Choose the region where you wish to copy your file</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Enter bolded command in ftp&gt; command line of FTP Client window   </a:t>
            </a:r>
            <a:r>
              <a:rPr strike="noStrike" u="none" b="1" cap="none" baseline="0" sz="1350" lang="en-US" i="0">
                <a:solidFill>
                  <a:schemeClr val="dk1"/>
                </a:solidFill>
                <a:latin typeface="Calibri"/>
                <a:ea typeface="Calibri"/>
                <a:cs typeface="Calibri"/>
                <a:sym typeface="Calibri"/>
              </a:rPr>
              <a:t>put yourfilename ‘inplna.sample.file’</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Validate that file is FTP’d to the Mainframe Test System</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Prepare JCL.    Change SORTIN in JCL job WC314 to point to uploaded file</a:t>
            </a:r>
          </a:p>
          <a:p>
            <a:pPr algn="l" rtl="0" lvl="0" marR="0" indent="-342900" marL="342900">
              <a:spcBef>
                <a:spcPts val="560"/>
              </a:spcBef>
              <a:buClr>
                <a:schemeClr val="dk1"/>
              </a:buClr>
              <a:buSzPct val="200000"/>
              <a:buFont typeface="Calibri"/>
              <a:buAutoNum type="arabicPeriod"/>
            </a:pPr>
            <a:r>
              <a:rPr strike="noStrike" u="none" b="0" cap="none" baseline="0" sz="1350" lang="en-US" i="0">
                <a:solidFill>
                  <a:schemeClr val="dk1"/>
                </a:solidFill>
                <a:latin typeface="Calibri"/>
                <a:ea typeface="Calibri"/>
                <a:cs typeface="Calibri"/>
                <a:sym typeface="Calibri"/>
              </a:rPr>
              <a:t>Submit job and validate successful execution</a:t>
            </a:r>
          </a:p>
          <a:p>
            <a:pPr algn="l" rtl="0" lvl="0" marR="0" indent="-16510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0" marL="0">
              <a:spcBef>
                <a:spcPts val="560"/>
              </a:spcBef>
              <a:buClr>
                <a:schemeClr val="dk1"/>
              </a:buClr>
              <a:buSzPct val="25000"/>
              <a:buFont typeface="Calibri"/>
              <a:buNone/>
            </a:pPr>
            <a:r>
              <a:rPr strike="noStrike" u="none" b="0" cap="none" baseline="0" sz="1350" lang="en-US" i="0">
                <a:solidFill>
                  <a:schemeClr val="dk1"/>
                </a:solidFill>
                <a:latin typeface="Calibri"/>
                <a:ea typeface="Calibri"/>
                <a:cs typeface="Calibri"/>
                <a:sym typeface="Calibri"/>
              </a:rPr>
              <a:t>NOTE: Repeat process for every file attachment.   Each file updates a specific Mainframe Production Region</a:t>
            </a:r>
          </a:p>
          <a:p>
            <a:pPr algn="l" rtl="0" lvl="0" marR="0" indent="0" marL="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p:txBody>
      </p:sp>
      <p:sp>
        <p:nvSpPr>
          <p:cNvPr id="608" name="Shape 608"/>
          <p:cNvSpPr txBox="1"/>
          <p:nvPr>
            <p:ph idx="2" type="body"/>
          </p:nvPr>
        </p:nvSpPr>
        <p:spPr>
          <a:xfrm>
            <a:off y="1981200" x="4648200"/>
            <a:ext cy="4525963" cx="4038599"/>
          </a:xfrm>
          <a:prstGeom prst="rect">
            <a:avLst/>
          </a:prstGeom>
          <a:noFill/>
          <a:ln>
            <a:noFill/>
          </a:ln>
        </p:spPr>
        <p:txBody>
          <a:bodyPr bIns="45700" rIns="91425" lIns="91425" tIns="45700" anchor="t" anchorCtr="0">
            <a:noAutofit/>
          </a:bodyPr>
          <a:lstStyle/>
          <a:p>
            <a:pPr algn="l" rtl="0" lvl="0" marR="0" indent="-514350" marL="514350">
              <a:spcBef>
                <a:spcPts val="560"/>
              </a:spcBef>
              <a:buClr>
                <a:schemeClr val="dk1"/>
              </a:buClr>
              <a:buSzPct val="200000"/>
              <a:buFont typeface="Calibri"/>
              <a:buAutoNum startAt="9" type="arabicPeriod"/>
            </a:pPr>
            <a:r>
              <a:rPr strike="noStrike" u="none" b="0" cap="none" baseline="0" sz="1350" lang="en-US" i="0">
                <a:solidFill>
                  <a:schemeClr val="dk1"/>
                </a:solidFill>
                <a:latin typeface="Calibri"/>
                <a:ea typeface="Calibri"/>
                <a:cs typeface="Calibri"/>
                <a:sym typeface="Calibri"/>
              </a:rPr>
              <a:t>Prepare NDM JCL for this process.    The NDM jobs move the output file generated from the Test System to their respective Production Systems</a:t>
            </a:r>
          </a:p>
          <a:p>
            <a:pPr algn="l" rtl="0" lvl="0" marR="0" indent="-514350" marL="514350">
              <a:spcBef>
                <a:spcPts val="560"/>
              </a:spcBef>
              <a:buClr>
                <a:schemeClr val="dk1"/>
              </a:buClr>
              <a:buSzPct val="200000"/>
              <a:buFont typeface="Calibri"/>
              <a:buAutoNum startAt="9" type="arabicPeriod"/>
            </a:pPr>
            <a:r>
              <a:rPr strike="noStrike" u="none" b="0" cap="none" baseline="0" sz="1350" lang="en-US" i="0">
                <a:solidFill>
                  <a:schemeClr val="dk1"/>
                </a:solidFill>
                <a:latin typeface="Calibri"/>
                <a:ea typeface="Calibri"/>
                <a:cs typeface="Calibri"/>
                <a:sym typeface="Calibri"/>
              </a:rPr>
              <a:t>Update WANDM314 with the input file to be processed.     Validate that the nodes, high level qualifiers correspond to the correct target Production System</a:t>
            </a:r>
          </a:p>
          <a:p>
            <a:pPr algn="l" rtl="0" lvl="0" marR="0" indent="-514350" marL="514350">
              <a:spcBef>
                <a:spcPts val="560"/>
              </a:spcBef>
              <a:buClr>
                <a:schemeClr val="dk1"/>
              </a:buClr>
              <a:buSzPct val="200000"/>
              <a:buFont typeface="Calibri"/>
              <a:buAutoNum startAt="9" type="arabicPeriod"/>
            </a:pPr>
            <a:r>
              <a:rPr strike="noStrike" u="none" b="0" cap="none" baseline="0" sz="1350" lang="en-US" i="0">
                <a:solidFill>
                  <a:schemeClr val="dk1"/>
                </a:solidFill>
                <a:latin typeface="Calibri"/>
                <a:ea typeface="Calibri"/>
                <a:cs typeface="Calibri"/>
                <a:sym typeface="Calibri"/>
              </a:rPr>
              <a:t>Submit job and validate successful completion</a:t>
            </a:r>
          </a:p>
          <a:p>
            <a:pPr algn="l" rtl="0" lvl="0" marR="0" indent="-514350" marL="514350">
              <a:spcBef>
                <a:spcPts val="560"/>
              </a:spcBef>
              <a:buClr>
                <a:schemeClr val="dk1"/>
              </a:buClr>
              <a:buSzPct val="200000"/>
              <a:buFont typeface="Calibri"/>
              <a:buAutoNum startAt="9" type="arabicPeriod"/>
            </a:pPr>
            <a:r>
              <a:rPr strike="noStrike" u="none" b="0" cap="none" baseline="0" sz="1350" lang="en-US" i="0">
                <a:solidFill>
                  <a:schemeClr val="dk1"/>
                </a:solidFill>
                <a:latin typeface="Calibri"/>
                <a:ea typeface="Calibri"/>
                <a:cs typeface="Calibri"/>
                <a:sym typeface="Calibri"/>
              </a:rPr>
              <a:t>CCI’s job is done when the CLLI update files are successfully uploaded to the correct Production Systems</a:t>
            </a:r>
          </a:p>
          <a:p>
            <a:pPr algn="l" rtl="0" lvl="0" marR="0" indent="-336550" marL="5143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336550" marL="5143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0" marL="0">
              <a:spcBef>
                <a:spcPts val="560"/>
              </a:spcBef>
              <a:buClr>
                <a:schemeClr val="dk1"/>
              </a:buClr>
              <a:buSzPct val="25000"/>
              <a:buFont typeface="Calibri"/>
              <a:buNone/>
            </a:pPr>
            <a:r>
              <a:rPr strike="noStrike" u="none" b="0" cap="none" baseline="0" sz="1350" lang="en-US" i="0">
                <a:solidFill>
                  <a:schemeClr val="dk1"/>
                </a:solidFill>
                <a:latin typeface="Calibri"/>
                <a:ea typeface="Calibri"/>
                <a:cs typeface="Calibri"/>
                <a:sym typeface="Calibri"/>
              </a:rPr>
              <a:t>NOTE:</a:t>
            </a:r>
          </a:p>
          <a:p>
            <a:pPr algn="l" rtl="0" lvl="0" marR="0" indent="0" marL="0">
              <a:spcBef>
                <a:spcPts val="560"/>
              </a:spcBef>
              <a:buClr>
                <a:schemeClr val="dk1"/>
              </a:buClr>
              <a:buSzPct val="25000"/>
              <a:buFont typeface="Calibri"/>
              <a:buNone/>
            </a:pPr>
            <a:r>
              <a:rPr strike="noStrike" u="none" b="0" cap="none" baseline="0" sz="1350" lang="en-US" i="0">
                <a:solidFill>
                  <a:schemeClr val="dk1"/>
                </a:solidFill>
                <a:latin typeface="Calibri"/>
                <a:ea typeface="Calibri"/>
                <a:cs typeface="Calibri"/>
                <a:sym typeface="Calibri"/>
              </a:rPr>
              <a:t>a.  Repeat NDM batch process for every test system update file that needs to be sent to the Production Systems.  </a:t>
            </a:r>
          </a:p>
          <a:p>
            <a:pPr algn="l" rtl="0" lvl="0" marR="0" indent="0" marL="0">
              <a:spcBef>
                <a:spcPts val="560"/>
              </a:spcBef>
              <a:buClr>
                <a:schemeClr val="dk1"/>
              </a:buClr>
              <a:buSzPct val="25000"/>
              <a:buFont typeface="Calibri"/>
              <a:buNone/>
            </a:pPr>
            <a:r>
              <a:rPr strike="noStrike" u="none" b="0" cap="none" baseline="0" sz="1350" lang="en-US" i="0">
                <a:solidFill>
                  <a:schemeClr val="dk1"/>
                </a:solidFill>
                <a:latin typeface="Calibri"/>
                <a:ea typeface="Calibri"/>
                <a:cs typeface="Calibri"/>
                <a:sym typeface="Calibri"/>
              </a:rPr>
              <a:t>b. The files uploaded are ‘trigger’ files.   They trigger submission of predefined jobs by the Auto Scheduler when their presence is detected.</a:t>
            </a:r>
          </a:p>
          <a:p>
            <a:pPr algn="l" rtl="0" lvl="0" marR="0" indent="0" marL="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0" marL="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336550" marL="5143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0" marL="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y="0" x="0"/>
          <a:ext cy="0" cx="0"/>
          <a:chOff y="0" x="0"/>
          <a:chExt cy="0" cx="0"/>
        </a:xfrm>
      </p:grpSpPr>
      <p:sp>
        <p:nvSpPr>
          <p:cNvPr id="613" name="Shape 61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Obsolete Pieces of INPLANS</a:t>
            </a:r>
          </a:p>
        </p:txBody>
      </p:sp>
      <p:sp>
        <p:nvSpPr>
          <p:cNvPr id="614" name="Shape 614"/>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Mergers and Application Rationalization has caused pieces of INPLANS to be retired and replaced</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Example of retired applications are ITE and LOC</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CLDS replaced LOC.    CLDS simplified the complexity in LOC.  </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INPLANS used to have on-line IMS functions but is now all removed</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y="0" x="0"/>
          <a:ext cy="0" cx="0"/>
          <a:chOff y="0" x="0"/>
          <a:chExt cy="0" cx="0"/>
        </a:xfrm>
      </p:grpSpPr>
      <p:sp>
        <p:nvSpPr>
          <p:cNvPr id="619" name="Shape 619"/>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RACF (Resource Allocation Control Facility)</a:t>
            </a:r>
          </a:p>
        </p:txBody>
      </p:sp>
      <p:sp>
        <p:nvSpPr>
          <p:cNvPr id="620" name="Shape 620"/>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RACF is IBM security software</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RACF access controls a user’s ability and rights to access a mainframe system</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CCI RACF access example:</a:t>
            </a:r>
          </a:p>
          <a:p>
            <a:pPr algn="l" rtl="0" lvl="1" marR="0" indent="-107950" marL="7429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p:txBody>
      </p:sp>
      <p:graphicFrame>
        <p:nvGraphicFramePr>
          <p:cNvPr id="621" name="Shape 621"/>
          <p:cNvGraphicFramePr/>
          <p:nvPr/>
        </p:nvGraphicFramePr>
        <p:xfrm>
          <a:off y="3962400" x="1676400"/>
          <a:ext cy="3000000" cx="3000000"/>
        </p:xfrm>
        <a:graphic>
          <a:graphicData uri="http://schemas.openxmlformats.org/drawingml/2006/table">
            <a:tbl>
              <a:tblPr firstRow="1" bandRow="1">
                <a:noFill/>
                <a:tableStyleId>{A94B3314-ABF6-4FCC-BF09-B6AFC7566BE2}</a:tableStyleId>
              </a:tblPr>
              <a:tblGrid>
                <a:gridCol w="3048000"/>
                <a:gridCol w="3048000"/>
              </a:tblGrid>
              <a:tr h="370850">
                <a:tc>
                  <a:txBody>
                    <a:bodyPr>
                      <a:noAutofit/>
                    </a:bodyPr>
                    <a:lstStyle/>
                    <a:p>
                      <a:pPr algn="l" rtl="0" lvl="0" marL="0">
                        <a:spcBef>
                          <a:spcPts val="0"/>
                        </a:spcBef>
                        <a:buSzPct val="25000"/>
                        <a:buNone/>
                      </a:pPr>
                      <a:r>
                        <a:rPr lang="en-US"/>
                        <a:t>SYSTEM</a:t>
                      </a:r>
                    </a:p>
                  </a:txBody>
                  <a:tcPr marR="91450" marB="45725" marT="45725" marL="91450"/>
                </a:tc>
                <a:tc>
                  <a:txBody>
                    <a:bodyPr>
                      <a:noAutofit/>
                    </a:bodyPr>
                    <a:lstStyle/>
                    <a:p>
                      <a:pPr algn="l" rtl="0" lvl="0" marL="0">
                        <a:spcBef>
                          <a:spcPts val="0"/>
                        </a:spcBef>
                        <a:buSzPct val="25000"/>
                        <a:buNone/>
                      </a:pPr>
                      <a:r>
                        <a:rPr lang="en-US"/>
                        <a:t>RACF access to PDS</a:t>
                      </a:r>
                    </a:p>
                  </a:txBody>
                  <a:tcPr marR="91450" marB="45725" marT="45725" marL="91450"/>
                </a:tc>
              </a:tr>
              <a:tr h="370850">
                <a:tc>
                  <a:txBody>
                    <a:bodyPr>
                      <a:noAutofit/>
                    </a:bodyPr>
                    <a:lstStyle/>
                    <a:p>
                      <a:pPr algn="l" rtl="0" lvl="0" marL="0">
                        <a:spcBef>
                          <a:spcPts val="0"/>
                        </a:spcBef>
                        <a:buSzPct val="25000"/>
                        <a:buNone/>
                      </a:pPr>
                      <a:r>
                        <a:rPr lang="en-US"/>
                        <a:t>EC00</a:t>
                      </a:r>
                    </a:p>
                  </a:txBody>
                  <a:tcPr marR="91450" marB="45725" marT="45725" marL="91450"/>
                </a:tc>
                <a:tc>
                  <a:txBody>
                    <a:bodyPr>
                      <a:noAutofit/>
                    </a:bodyPr>
                    <a:lstStyle/>
                    <a:p>
                      <a:pPr algn="l" rtl="0" lvl="0" marL="0">
                        <a:spcBef>
                          <a:spcPts val="0"/>
                        </a:spcBef>
                        <a:buSzPct val="25000"/>
                        <a:buNone/>
                      </a:pPr>
                      <a:r>
                        <a:rPr lang="en-US"/>
                        <a:t>Read Only</a:t>
                      </a:r>
                    </a:p>
                  </a:txBody>
                  <a:tcPr marR="91450" marB="45725" marT="45725" marL="91450"/>
                </a:tc>
              </a:tr>
              <a:tr h="370850">
                <a:tc>
                  <a:txBody>
                    <a:bodyPr>
                      <a:noAutofit/>
                    </a:bodyPr>
                    <a:lstStyle/>
                    <a:p>
                      <a:pPr algn="l" rtl="0" lvl="0" marL="0">
                        <a:spcBef>
                          <a:spcPts val="0"/>
                        </a:spcBef>
                        <a:buSzPct val="25000"/>
                        <a:buNone/>
                      </a:pPr>
                      <a:r>
                        <a:rPr lang="en-US"/>
                        <a:t>FC00</a:t>
                      </a:r>
                    </a:p>
                  </a:txBody>
                  <a:tcPr marR="91450" marB="45725" marT="45725" marL="91450"/>
                </a:tc>
                <a:tc>
                  <a:txBody>
                    <a:bodyPr>
                      <a:noAutofit/>
                    </a:bodyPr>
                    <a:lstStyle/>
                    <a:p>
                      <a:pPr algn="l" rtl="0" lvl="0" marL="0">
                        <a:spcBef>
                          <a:spcPts val="0"/>
                        </a:spcBef>
                        <a:buSzPct val="25000"/>
                        <a:buNone/>
                      </a:pPr>
                      <a:r>
                        <a:rPr lang="en-US"/>
                        <a:t>Read Only</a:t>
                      </a:r>
                    </a:p>
                  </a:txBody>
                  <a:tcPr marR="91450" marB="45725" marT="45725" marL="91450"/>
                </a:tc>
              </a:tr>
              <a:tr h="370850">
                <a:tc>
                  <a:txBody>
                    <a:bodyPr>
                      <a:noAutofit/>
                    </a:bodyPr>
                    <a:lstStyle/>
                    <a:p>
                      <a:pPr algn="l" rtl="0" lvl="0" marL="0">
                        <a:spcBef>
                          <a:spcPts val="0"/>
                        </a:spcBef>
                        <a:buSzPct val="25000"/>
                        <a:buNone/>
                      </a:pPr>
                      <a:r>
                        <a:rPr lang="en-US"/>
                        <a:t>HA00</a:t>
                      </a:r>
                    </a:p>
                  </a:txBody>
                  <a:tcPr marR="91450" marB="45725" marT="45725" marL="91450"/>
                </a:tc>
                <a:tc>
                  <a:txBody>
                    <a:bodyPr>
                      <a:noAutofit/>
                    </a:bodyPr>
                    <a:lstStyle/>
                    <a:p>
                      <a:pPr algn="l" rtl="0" lvl="0" marL="0">
                        <a:spcBef>
                          <a:spcPts val="0"/>
                        </a:spcBef>
                        <a:buSzPct val="25000"/>
                        <a:buNone/>
                      </a:pPr>
                      <a:r>
                        <a:rPr lang="en-US"/>
                        <a:t>Create,</a:t>
                      </a:r>
                      <a:r>
                        <a:rPr baseline="0" lang="en-US"/>
                        <a:t> Read, Update, Delete</a:t>
                      </a:r>
                    </a:p>
                  </a:txBody>
                  <a:tcPr marR="91450" marB="45725" marT="45725" marL="91450"/>
                </a:tc>
              </a:tr>
              <a:tr h="370850">
                <a:tc>
                  <a:txBody>
                    <a:bodyPr>
                      <a:noAutofit/>
                    </a:bodyPr>
                    <a:lstStyle/>
                    <a:p>
                      <a:pPr algn="l" rtl="0" lvl="0" marL="0">
                        <a:spcBef>
                          <a:spcPts val="0"/>
                        </a:spcBef>
                        <a:buSzPct val="25000"/>
                        <a:buNone/>
                      </a:pPr>
                      <a:r>
                        <a:rPr lang="en-US"/>
                        <a:t>AA00</a:t>
                      </a:r>
                    </a:p>
                  </a:txBody>
                  <a:tcPr marR="91450" marB="45725" marT="45725" marL="91450"/>
                </a:tc>
                <a:tc>
                  <a:txBody>
                    <a:bodyPr>
                      <a:noAutofit/>
                    </a:bodyPr>
                    <a:lstStyle/>
                    <a:p>
                      <a:pPr algn="l" rtl="0" lvl="0" marL="0">
                        <a:spcBef>
                          <a:spcPts val="0"/>
                        </a:spcBef>
                        <a:buSzPct val="25000"/>
                        <a:buNone/>
                      </a:pPr>
                      <a:r>
                        <a:rPr lang="en-US"/>
                        <a:t>Create, Read, Update,</a:t>
                      </a:r>
                      <a:r>
                        <a:rPr baseline="0" lang="en-US"/>
                        <a:t> Delete</a:t>
                      </a:r>
                    </a:p>
                  </a:txBody>
                  <a:tcPr marR="91450" marB="45725" marT="45725" marL="91450"/>
                </a:tc>
              </a:tr>
            </a:tbl>
          </a:graphicData>
        </a:graphic>
      </p:graphicFrame>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y="0" x="0"/>
          <a:ext cy="0" cx="0"/>
          <a:chOff y="0" x="0"/>
          <a:chExt cy="0" cx="0"/>
        </a:xfrm>
      </p:grpSpPr>
      <p:sp>
        <p:nvSpPr>
          <p:cNvPr id="626" name="Shape 626"/>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ESP Automatic scheduler</a:t>
            </a:r>
          </a:p>
        </p:txBody>
      </p:sp>
      <p:sp>
        <p:nvSpPr>
          <p:cNvPr id="627" name="Shape 627"/>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ESP instructs mainframe to run jobs.  It has triggers that make jobs run automatically</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1" name="Shape 631"/>
        <p:cNvGrpSpPr/>
        <p:nvPr/>
      </p:nvGrpSpPr>
      <p:grpSpPr>
        <a:xfrm>
          <a:off y="0" x="0"/>
          <a:ext cy="0" cx="0"/>
          <a:chOff y="0" x="0"/>
          <a:chExt cy="0" cx="0"/>
        </a:xfrm>
      </p:grpSpPr>
      <p:sp>
        <p:nvSpPr>
          <p:cNvPr id="632" name="Shape 632"/>
          <p:cNvSpPr txBox="1"/>
          <p:nvPr>
            <p:ph type="title"/>
          </p:nvPr>
        </p:nvSpPr>
        <p:spPr>
          <a:xfrm>
            <a:off y="273050" x="457200"/>
            <a:ext cy="4127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ESP Notes</a:t>
            </a:r>
          </a:p>
        </p:txBody>
      </p:sp>
      <p:sp>
        <p:nvSpPr>
          <p:cNvPr id="633" name="Shape 633"/>
          <p:cNvSpPr txBox="1"/>
          <p:nvPr>
            <p:ph idx="1" type="body"/>
          </p:nvPr>
        </p:nvSpPr>
        <p:spPr>
          <a:xfrm>
            <a:off y="762000" x="457200"/>
            <a:ext cy="5364163" cx="3008313"/>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ESP is not maintained by CCI.  ESP is supported by EPAS   </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CCI does not directly use it.</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See ‘EPAS2SC.ESP.EPASNSS.SL02.APPL’</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The dataset contains a listing of jobs.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The jobs define the frequency, sequence and schedule of runs.</a:t>
            </a:r>
          </a:p>
        </p:txBody>
      </p:sp>
      <p:pic>
        <p:nvPicPr>
          <p:cNvPr id="634" name="Shape 634"/>
          <p:cNvPicPr preferRelativeResize="0"/>
          <p:nvPr/>
        </p:nvPicPr>
        <p:blipFill>
          <a:blip r:embed="rId3"/>
          <a:stretch>
            <a:fillRect/>
          </a:stretch>
        </p:blipFill>
        <p:spPr>
          <a:xfrm>
            <a:off y="609600" x="4305794"/>
            <a:ext cy="1153885" cx="3696194"/>
          </a:xfrm>
          <a:prstGeom prst="rect">
            <a:avLst/>
          </a:prstGeom>
          <a:noFill/>
          <a:ln>
            <a:noFill/>
          </a:ln>
        </p:spPr>
      </p:pic>
      <p:pic>
        <p:nvPicPr>
          <p:cNvPr id="635" name="Shape 635"/>
          <p:cNvPicPr preferRelativeResize="0"/>
          <p:nvPr/>
        </p:nvPicPr>
        <p:blipFill>
          <a:blip r:embed="rId4"/>
          <a:stretch>
            <a:fillRect/>
          </a:stretch>
        </p:blipFill>
        <p:spPr>
          <a:xfrm>
            <a:off y="1771401" x="4343400"/>
            <a:ext cy="1826821" cx="3054926"/>
          </a:xfrm>
          <a:prstGeom prst="rect">
            <a:avLst/>
          </a:prstGeom>
          <a:noFill/>
          <a:ln>
            <a:noFill/>
          </a:ln>
        </p:spPr>
      </p:pic>
      <p:pic>
        <p:nvPicPr>
          <p:cNvPr id="636" name="Shape 636"/>
          <p:cNvPicPr preferRelativeResize="0"/>
          <p:nvPr/>
        </p:nvPicPr>
        <p:blipFill>
          <a:blip r:embed="rId5"/>
          <a:stretch>
            <a:fillRect/>
          </a:stretch>
        </p:blipFill>
        <p:spPr>
          <a:xfrm>
            <a:off y="3709058" x="4276107"/>
            <a:ext cy="2268186" cx="466997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Use of INPLANS in Network Planning and Engineering</a:t>
            </a:r>
          </a:p>
        </p:txBody>
      </p:sp>
      <p:sp>
        <p:nvSpPr>
          <p:cNvPr id="104" name="Shape 104"/>
          <p:cNvSpPr txBox="1"/>
          <p:nvPr>
            <p:ph idx="1" type="body"/>
          </p:nvPr>
        </p:nvSpPr>
        <p:spPr>
          <a:xfrm>
            <a:off y="1600200" x="457200"/>
            <a:ext cy="4525963" cx="4038599"/>
          </a:xfrm>
          <a:prstGeom prst="rect">
            <a:avLst/>
          </a:prstGeom>
          <a:noFill/>
          <a:ln>
            <a:noFill/>
          </a:ln>
        </p:spPr>
        <p:txBody>
          <a:bodyPr bIns="45700" rIns="91425" lIns="91425" tIns="45700" anchor="t" anchorCtr="0">
            <a:noAutofit/>
          </a:bodyPr>
          <a:lstStyle/>
          <a:p>
            <a:pPr algn="l" rtl="0" lvl="0" marR="0" indent="-342900" marL="342900">
              <a:spcBef>
                <a:spcPts val="560"/>
              </a:spcBef>
              <a:buClr>
                <a:schemeClr val="dk1"/>
              </a:buClr>
              <a:buSzPct val="70833"/>
              <a:buFont typeface="Arial"/>
              <a:buChar char="●"/>
            </a:pPr>
            <a:r>
              <a:rPr strike="noStrike" u="none" b="0" cap="none" baseline="0" sz="2400" lang="en-US" i="0">
                <a:solidFill>
                  <a:schemeClr val="dk1"/>
                </a:solidFill>
                <a:latin typeface="Calibri"/>
                <a:ea typeface="Calibri"/>
                <a:cs typeface="Calibri"/>
                <a:sym typeface="Calibri"/>
              </a:rPr>
              <a:t>Basic Facility Information</a:t>
            </a:r>
          </a:p>
          <a:p>
            <a:pPr algn="l" rtl="0" lvl="0" marR="0" indent="-23495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1" marR="0" indent="-285750" marL="742950">
              <a:spcBef>
                <a:spcPts val="480"/>
              </a:spcBef>
              <a:buClr>
                <a:schemeClr val="dk1"/>
              </a:buClr>
              <a:buSzPct val="69047"/>
              <a:buFont typeface="Arial"/>
              <a:buChar char="●"/>
            </a:pPr>
            <a:r>
              <a:rPr strike="noStrike" u="none" b="0" cap="none" baseline="0" sz="2050" lang="en-US" i="0">
                <a:solidFill>
                  <a:schemeClr val="dk1"/>
                </a:solidFill>
                <a:latin typeface="Calibri"/>
                <a:ea typeface="Calibri"/>
                <a:cs typeface="Calibri"/>
                <a:sym typeface="Calibri"/>
              </a:rPr>
              <a:t>Accumulate data for each piece of hardware in the Telephone Network and its location</a:t>
            </a:r>
          </a:p>
          <a:p>
            <a:pPr algn="l" rtl="0" lvl="1" marR="0" indent="-285750" marL="742950">
              <a:spcBef>
                <a:spcPts val="480"/>
              </a:spcBef>
              <a:buClr>
                <a:schemeClr val="dk1"/>
              </a:buClr>
              <a:buSzPct val="69047"/>
              <a:buFont typeface="Arial"/>
              <a:buChar char="●"/>
            </a:pPr>
            <a:r>
              <a:rPr strike="noStrike" u="none" b="0" cap="none" baseline="0" sz="2050" lang="en-US" i="0">
                <a:solidFill>
                  <a:schemeClr val="dk1"/>
                </a:solidFill>
                <a:latin typeface="Calibri"/>
                <a:ea typeface="Calibri"/>
                <a:cs typeface="Calibri"/>
                <a:sym typeface="Calibri"/>
              </a:rPr>
              <a:t>Used by Engineering to draw maps in EGIS (Expanded Geographic Information System).  EGIS accesses tables from EDW and draws the maps</a:t>
            </a:r>
          </a:p>
          <a:p>
            <a:pPr algn="l" rtl="0" lvl="1" marR="0" indent="-285750" marL="742950">
              <a:spcBef>
                <a:spcPts val="480"/>
              </a:spcBef>
              <a:buClr>
                <a:schemeClr val="dk1"/>
              </a:buClr>
              <a:buSzPct val="69047"/>
              <a:buFont typeface="Arial"/>
              <a:buChar char="●"/>
            </a:pPr>
            <a:r>
              <a:rPr strike="noStrike" u="none" b="0" cap="none" baseline="0" sz="2050" lang="en-US" i="0">
                <a:solidFill>
                  <a:schemeClr val="dk1"/>
                </a:solidFill>
                <a:latin typeface="Calibri"/>
                <a:ea typeface="Calibri"/>
                <a:cs typeface="Calibri"/>
                <a:sym typeface="Calibri"/>
              </a:rPr>
              <a:t>Used to understand what we have today and how to plan for the future</a:t>
            </a:r>
          </a:p>
        </p:txBody>
      </p:sp>
      <p:sp>
        <p:nvSpPr>
          <p:cNvPr id="105" name="Shape 105"/>
          <p:cNvSpPr txBox="1"/>
          <p:nvPr>
            <p:ph idx="2" type="body"/>
          </p:nvPr>
        </p:nvSpPr>
        <p:spPr>
          <a:xfrm>
            <a:off y="1600200" x="4648200"/>
            <a:ext cy="4525963" cx="4038599"/>
          </a:xfrm>
          <a:prstGeom prst="rect">
            <a:avLst/>
          </a:prstGeom>
          <a:noFill/>
          <a:ln>
            <a:noFill/>
          </a:ln>
        </p:spPr>
        <p:txBody>
          <a:bodyPr bIns="45700" rIns="91425" lIns="91425" tIns="45700" anchor="t" anchorCtr="0">
            <a:noAutofit/>
          </a:bodyPr>
          <a:lstStyle/>
          <a:p>
            <a:pPr algn="l" rtl="0" lvl="0" marR="0" indent="-342900" marL="342900">
              <a:spcBef>
                <a:spcPts val="560"/>
              </a:spcBef>
              <a:buClr>
                <a:schemeClr val="dk1"/>
              </a:buClr>
              <a:buSzPct val="70833"/>
              <a:buFont typeface="Arial"/>
              <a:buChar char="●"/>
            </a:pPr>
            <a:r>
              <a:rPr strike="noStrike" u="none" b="0" cap="none" baseline="0" sz="2400" lang="en-US" i="0">
                <a:solidFill>
                  <a:schemeClr val="dk1"/>
                </a:solidFill>
                <a:latin typeface="Calibri"/>
                <a:ea typeface="Calibri"/>
                <a:cs typeface="Calibri"/>
                <a:sym typeface="Calibri"/>
              </a:rPr>
              <a:t>Telephone Network Data Circuits (not Voice)</a:t>
            </a:r>
          </a:p>
          <a:p>
            <a:pPr algn="l" rtl="0" lvl="0" marR="0" indent="-234950" marL="34290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1" marR="0" indent="-285750" marL="742950">
              <a:spcBef>
                <a:spcPts val="480"/>
              </a:spcBef>
              <a:buClr>
                <a:schemeClr val="dk1"/>
              </a:buClr>
              <a:buSzPct val="69047"/>
              <a:buFont typeface="Arial"/>
              <a:buChar char="●"/>
            </a:pPr>
            <a:r>
              <a:rPr strike="noStrike" u="none" b="0" cap="none" baseline="0" sz="2050" lang="en-US" i="0">
                <a:solidFill>
                  <a:schemeClr val="dk1"/>
                </a:solidFill>
                <a:latin typeface="Calibri"/>
                <a:ea typeface="Calibri"/>
                <a:cs typeface="Calibri"/>
                <a:sym typeface="Calibri"/>
              </a:rPr>
              <a:t>Accumulate data for HICAP (high capacity) data circuits (e.g., Cell Tower to Data Office, Corporate data circuits, ATMs, etc)</a:t>
            </a:r>
          </a:p>
          <a:p>
            <a:pPr algn="l" rtl="0" lvl="1" marR="0" indent="-285750" marL="742950">
              <a:spcBef>
                <a:spcPts val="480"/>
              </a:spcBef>
              <a:buClr>
                <a:schemeClr val="dk1"/>
              </a:buClr>
              <a:buSzPct val="69047"/>
              <a:buFont typeface="Arial"/>
              <a:buChar char="●"/>
            </a:pPr>
            <a:r>
              <a:rPr strike="noStrike" u="none" b="0" cap="none" baseline="0" sz="2050" lang="en-US" i="0">
                <a:solidFill>
                  <a:schemeClr val="dk1"/>
                </a:solidFill>
                <a:latin typeface="Calibri"/>
                <a:ea typeface="Calibri"/>
                <a:cs typeface="Calibri"/>
                <a:sym typeface="Calibri"/>
              </a:rPr>
              <a:t>Data Circuits are reliable and most secure form of transmission</a:t>
            </a:r>
          </a:p>
          <a:p>
            <a:pPr algn="l" rtl="0" lvl="1" marR="0" indent="-285750" marL="742950">
              <a:spcBef>
                <a:spcPts val="480"/>
              </a:spcBef>
              <a:buClr>
                <a:schemeClr val="dk1"/>
              </a:buClr>
              <a:buSzPct val="69047"/>
              <a:buFont typeface="Arial"/>
              <a:buChar char="●"/>
            </a:pPr>
            <a:r>
              <a:rPr strike="noStrike" u="none" b="0" cap="none" baseline="0" sz="2050" lang="en-US" i="0">
                <a:solidFill>
                  <a:schemeClr val="dk1"/>
                </a:solidFill>
                <a:latin typeface="Calibri"/>
                <a:ea typeface="Calibri"/>
                <a:cs typeface="Calibri"/>
                <a:sym typeface="Calibri"/>
              </a:rPr>
              <a:t>Network Planning extracts volume usage information from Data Circuits to predict, forecast future volume</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0" name="Shape 640"/>
        <p:cNvGrpSpPr/>
        <p:nvPr/>
      </p:nvGrpSpPr>
      <p:grpSpPr>
        <a:xfrm>
          <a:off y="0" x="0"/>
          <a:ext cy="0" cx="0"/>
          <a:chOff y="0" x="0"/>
          <a:chExt cy="0" cx="0"/>
        </a:xfrm>
      </p:grpSpPr>
      <p:sp>
        <p:nvSpPr>
          <p:cNvPr id="641" name="Shape 641"/>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Viewing data sourced from inplans in edw website</a:t>
            </a:r>
          </a:p>
        </p:txBody>
      </p:sp>
      <p:sp>
        <p:nvSpPr>
          <p:cNvPr id="642" name="Shape 642"/>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EDW is the final repository of INPLANS data.   The website is a good resource for researching INPLANS data tables</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y="0" x="0"/>
          <a:ext cy="0" cx="0"/>
          <a:chOff y="0" x="0"/>
          <a:chExt cy="0" cx="0"/>
        </a:xfrm>
      </p:grpSpPr>
      <p:sp>
        <p:nvSpPr>
          <p:cNvPr id="647" name="Shape 647"/>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sng" b="1" cap="none" baseline="0" sz="2000" lang="en-US" i="0">
                <a:solidFill>
                  <a:schemeClr val="hlink"/>
                </a:solidFill>
                <a:latin typeface="Calibri"/>
                <a:ea typeface="Calibri"/>
                <a:cs typeface="Calibri"/>
                <a:sym typeface="Calibri"/>
                <a:hlinkClick r:id="rId3"/>
              </a:rPr>
              <a:t>http://edw.sbc.com/metadata/index.htm</a:t>
            </a:r>
          </a:p>
        </p:txBody>
      </p:sp>
      <p:sp>
        <p:nvSpPr>
          <p:cNvPr id="648" name="Shape 648"/>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Click </a:t>
            </a:r>
            <a:r>
              <a:rPr strike="noStrike" u="none" b="1" cap="none" baseline="0" sz="1400" lang="en-US" i="1">
                <a:solidFill>
                  <a:schemeClr val="dk1"/>
                </a:solidFill>
                <a:latin typeface="Calibri"/>
                <a:ea typeface="Calibri"/>
                <a:cs typeface="Calibri"/>
                <a:sym typeface="Calibri"/>
              </a:rPr>
              <a:t>Shareable EDW Metadata Search </a:t>
            </a:r>
            <a:r>
              <a:rPr strike="noStrike" u="none" b="0" cap="none" baseline="0" sz="1400" lang="en-US" i="0">
                <a:solidFill>
                  <a:schemeClr val="dk1"/>
                </a:solidFill>
                <a:latin typeface="Calibri"/>
                <a:ea typeface="Calibri"/>
                <a:cs typeface="Calibri"/>
                <a:sym typeface="Calibri"/>
              </a:rPr>
              <a:t>and enter ‘</a:t>
            </a:r>
            <a:r>
              <a:rPr strike="noStrike" u="none" b="1" cap="none" baseline="0" sz="1400" lang="en-US" i="0">
                <a:solidFill>
                  <a:schemeClr val="dk1"/>
                </a:solidFill>
                <a:latin typeface="Calibri"/>
                <a:ea typeface="Calibri"/>
                <a:cs typeface="Calibri"/>
                <a:sym typeface="Calibri"/>
              </a:rPr>
              <a:t>T88</a:t>
            </a:r>
            <a:r>
              <a:rPr strike="noStrike" u="none" b="0" cap="none" baseline="0" sz="1400" lang="en-US" i="0">
                <a:solidFill>
                  <a:schemeClr val="dk1"/>
                </a:solidFill>
                <a:latin typeface="Calibri"/>
                <a:ea typeface="Calibri"/>
                <a:cs typeface="Calibri"/>
                <a:sym typeface="Calibri"/>
              </a:rPr>
              <a:t>’ in search field</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See </a:t>
            </a:r>
            <a:r>
              <a:rPr strike="noStrike" u="none" b="1" cap="none" baseline="0" sz="1400" lang="en-US" i="0">
                <a:solidFill>
                  <a:schemeClr val="dk1"/>
                </a:solidFill>
                <a:latin typeface="Calibri"/>
                <a:ea typeface="Calibri"/>
                <a:cs typeface="Calibri"/>
                <a:sym typeface="Calibri"/>
              </a:rPr>
              <a:t>T88001_SWITCH_LOCATION</a:t>
            </a:r>
            <a:r>
              <a:rPr strike="noStrike" u="none" b="0" cap="none" baseline="0" sz="1400" lang="en-US" i="0">
                <a:solidFill>
                  <a:schemeClr val="dk1"/>
                </a:solidFill>
                <a:latin typeface="Calibri"/>
                <a:ea typeface="Calibri"/>
                <a:cs typeface="Calibri"/>
                <a:sym typeface="Calibri"/>
              </a:rPr>
              <a:t>.  Table is from weekly INPLANS load job</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Clicking on table will show more detailed links including a link to view table columns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649" name="Shape 649"/>
          <p:cNvPicPr preferRelativeResize="0"/>
          <p:nvPr/>
        </p:nvPicPr>
        <p:blipFill>
          <a:blip r:embed="rId4"/>
          <a:stretch>
            <a:fillRect/>
          </a:stretch>
        </p:blipFill>
        <p:spPr>
          <a:xfrm>
            <a:off y="1123655" x="3810000"/>
            <a:ext cy="1339034" cx="4717473"/>
          </a:xfrm>
          <a:prstGeom prst="rect">
            <a:avLst/>
          </a:prstGeom>
          <a:noFill/>
          <a:ln>
            <a:noFill/>
          </a:ln>
        </p:spPr>
      </p:pic>
      <p:pic>
        <p:nvPicPr>
          <p:cNvPr id="650" name="Shape 650"/>
          <p:cNvPicPr preferRelativeResize="0"/>
          <p:nvPr/>
        </p:nvPicPr>
        <p:blipFill>
          <a:blip r:embed="rId5"/>
          <a:stretch>
            <a:fillRect/>
          </a:stretch>
        </p:blipFill>
        <p:spPr>
          <a:xfrm>
            <a:off y="2667000" x="3809998"/>
            <a:ext cy="1603169" cx="4717473"/>
          </a:xfrm>
          <a:prstGeom prst="rect">
            <a:avLst/>
          </a:prstGeom>
          <a:noFill/>
          <a:ln>
            <a:noFill/>
          </a:ln>
        </p:spPr>
      </p:pic>
      <p:pic>
        <p:nvPicPr>
          <p:cNvPr id="651" name="Shape 651"/>
          <p:cNvPicPr preferRelativeResize="0"/>
          <p:nvPr/>
        </p:nvPicPr>
        <p:blipFill>
          <a:blip r:embed="rId6"/>
          <a:stretch>
            <a:fillRect/>
          </a:stretch>
        </p:blipFill>
        <p:spPr>
          <a:xfrm>
            <a:off y="4495800" x="3864428"/>
            <a:ext cy="1918855" cx="4693722"/>
          </a:xfrm>
          <a:prstGeom prst="rect">
            <a:avLst/>
          </a:prstGeom>
          <a:noFill/>
          <a:ln>
            <a:noFill/>
          </a:ln>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y="0" x="0"/>
          <a:ext cy="0" cx="0"/>
          <a:chOff y="0" x="0"/>
          <a:chExt cy="0" cx="0"/>
        </a:xfrm>
      </p:grpSpPr>
      <p:sp>
        <p:nvSpPr>
          <p:cNvPr id="656" name="Shape 656"/>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000" lang="en-US" i="0">
                <a:solidFill>
                  <a:schemeClr val="dk1"/>
                </a:solidFill>
                <a:latin typeface="Calibri"/>
                <a:ea typeface="Calibri"/>
                <a:cs typeface="Calibri"/>
                <a:sym typeface="Calibri"/>
              </a:rPr>
              <a:t>List of INPLANS -&gt; EDW tables</a:t>
            </a:r>
          </a:p>
          <a:p>
            <a:pPr algn="l" rtl="0" lvl="0" marR="0" indent="0" marL="0">
              <a:spcBef>
                <a:spcPts val="0"/>
              </a:spcBef>
              <a:buClr>
                <a:schemeClr val="dk1"/>
              </a:buClr>
              <a:buSzPct val="25000"/>
              <a:buFont typeface="Calibri"/>
              <a:buNone/>
            </a:pPr>
            <a:r>
              <a:rPr sz="3000" lang="en-US"/>
              <a:t>Note:  Files to look for are INPLNC.WC* no WA*</a:t>
            </a:r>
          </a:p>
        </p:txBody>
      </p:sp>
      <p:graphicFrame>
        <p:nvGraphicFramePr>
          <p:cNvPr id="657" name="Shape 657"/>
          <p:cNvGraphicFramePr/>
          <p:nvPr/>
        </p:nvGraphicFramePr>
        <p:xfrm>
          <a:off y="1219208" x="2438400"/>
          <a:ext cy="3000000" cx="3000000"/>
        </p:xfrm>
        <a:graphic>
          <a:graphicData uri="http://schemas.openxmlformats.org/drawingml/2006/table">
            <a:tbl>
              <a:tblPr firstRow="1">
                <a:gradFill>
                  <a:gsLst>
                    <a:gs pos="0">
                      <a:srgbClr val="BEDBFF"/>
                    </a:gs>
                    <a:gs pos="35000">
                      <a:srgbClr val="D1E5FE"/>
                    </a:gs>
                    <a:gs pos="100000">
                      <a:srgbClr val="EEF5FF"/>
                    </a:gs>
                  </a:gsLst>
                  <a:lin ang="16200000" scaled="0"/>
                </a:gradFill>
                <a:tableStyleId>{AAA62025-8837-418A-BFC3-C598D96256A1}</a:tableStyleId>
              </a:tblPr>
              <a:tblGrid>
                <a:gridCol w="970550"/>
                <a:gridCol w="3220450"/>
              </a:tblGrid>
              <a:tr h="152400">
                <a:tc>
                  <a:txBody>
                    <a:bodyPr>
                      <a:noAutofit/>
                    </a:bodyPr>
                    <a:lstStyle/>
                    <a:p>
                      <a:pPr algn="l" rtl="0" lvl="0">
                        <a:spcBef>
                          <a:spcPts val="0"/>
                        </a:spcBef>
                        <a:buSzPct val="25000"/>
                        <a:buNone/>
                      </a:pPr>
                      <a:r>
                        <a:rPr strike="noStrike" u="none" sz="800" lang="en-US"/>
                        <a:t>EDW Table #</a:t>
                      </a:r>
                    </a:p>
                  </a:txBody>
                  <a:tcPr marR="8075" marB="0" marT="8075" anchor="b" marL="8075"/>
                </a:tc>
                <a:tc>
                  <a:txBody>
                    <a:bodyPr>
                      <a:noAutofit/>
                    </a:bodyPr>
                    <a:lstStyle/>
                    <a:p>
                      <a:pPr algn="l" rtl="0" lvl="0">
                        <a:spcBef>
                          <a:spcPts val="0"/>
                        </a:spcBef>
                        <a:buSzPct val="25000"/>
                        <a:buNone/>
                      </a:pPr>
                      <a:r>
                        <a:rPr strike="noStrike" u="none" sz="800" lang="en-US"/>
                        <a:t>INPLANS dataset name sent to EDW</a:t>
                      </a:r>
                    </a:p>
                  </a:txBody>
                  <a:tcPr marR="8075" marB="0" marT="8075" anchor="b" marL="8075"/>
                </a:tc>
              </a:tr>
              <a:tr h="152400">
                <a:tc>
                  <a:txBody>
                    <a:bodyPr>
                      <a:noAutofit/>
                    </a:bodyPr>
                    <a:lstStyle/>
                    <a:p>
                      <a:pPr algn="l" rtl="0" lvl="0">
                        <a:spcBef>
                          <a:spcPts val="0"/>
                        </a:spcBef>
                        <a:buSzPct val="25000"/>
                        <a:buNone/>
                      </a:pPr>
                      <a:r>
                        <a:rPr strike="noStrike" u="none" sz="800" lang="en-US"/>
                        <a:t>T84005</a:t>
                      </a:r>
                    </a:p>
                  </a:txBody>
                  <a:tcPr marR="8075" marB="0" marT="8075" anchor="b" marL="8075"/>
                </a:tc>
                <a:tc>
                  <a:txBody>
                    <a:bodyPr>
                      <a:noAutofit/>
                    </a:bodyPr>
                    <a:lstStyle/>
                    <a:p>
                      <a:pPr algn="l" rtl="0" lvl="0">
                        <a:spcBef>
                          <a:spcPts val="0"/>
                        </a:spcBef>
                        <a:buSzPct val="25000"/>
                        <a:buNone/>
                      </a:pPr>
                      <a:r>
                        <a:rPr strike="noStrike" u="none" sz="800" lang="en-US"/>
                        <a:t>INPLNC.WA41011A.MKTAREA(0)</a:t>
                      </a:r>
                    </a:p>
                  </a:txBody>
                  <a:tcPr marR="8075" marB="0" marT="8075" anchor="b" marL="8075"/>
                </a:tc>
              </a:tr>
              <a:tr h="152400">
                <a:tc>
                  <a:txBody>
                    <a:bodyPr>
                      <a:noAutofit/>
                    </a:bodyPr>
                    <a:lstStyle/>
                    <a:p>
                      <a:pPr algn="l" rtl="0" lvl="0">
                        <a:spcBef>
                          <a:spcPts val="0"/>
                        </a:spcBef>
                        <a:buSzPct val="25000"/>
                        <a:buNone/>
                      </a:pPr>
                      <a:r>
                        <a:rPr strike="noStrike" u="none" sz="800" lang="en-US"/>
                        <a:t>T84007</a:t>
                      </a:r>
                    </a:p>
                  </a:txBody>
                  <a:tcPr marR="8075" marB="0" marT="8075" anchor="b" marL="8075"/>
                </a:tc>
                <a:tc>
                  <a:txBody>
                    <a:bodyPr>
                      <a:noAutofit/>
                    </a:bodyPr>
                    <a:lstStyle/>
                    <a:p>
                      <a:pPr algn="l" rtl="0" lvl="0">
                        <a:spcBef>
                          <a:spcPts val="0"/>
                        </a:spcBef>
                        <a:buSzPct val="25000"/>
                        <a:buNone/>
                      </a:pPr>
                      <a:r>
                        <a:rPr strike="noStrike" u="none" sz="800" lang="en-US"/>
                        <a:t>INPLNC.WA41011A.LATA(0)</a:t>
                      </a:r>
                    </a:p>
                  </a:txBody>
                  <a:tcPr marR="8075" marB="0" marT="8075" anchor="b" marL="8075"/>
                </a:tc>
              </a:tr>
              <a:tr h="152400">
                <a:tc>
                  <a:txBody>
                    <a:bodyPr>
                      <a:noAutofit/>
                    </a:bodyPr>
                    <a:lstStyle/>
                    <a:p>
                      <a:pPr algn="l" rtl="0" lvl="0">
                        <a:spcBef>
                          <a:spcPts val="0"/>
                        </a:spcBef>
                        <a:buSzPct val="25000"/>
                        <a:buNone/>
                      </a:pPr>
                      <a:r>
                        <a:rPr strike="noStrike" u="none" sz="800" lang="en-US"/>
                        <a:t>T84008</a:t>
                      </a:r>
                    </a:p>
                  </a:txBody>
                  <a:tcPr marR="8075" marB="0" marT="8075" anchor="b" marL="8075"/>
                </a:tc>
                <a:tc>
                  <a:txBody>
                    <a:bodyPr>
                      <a:noAutofit/>
                    </a:bodyPr>
                    <a:lstStyle/>
                    <a:p>
                      <a:pPr algn="l" rtl="0" lvl="0">
                        <a:spcBef>
                          <a:spcPts val="0"/>
                        </a:spcBef>
                        <a:buSzPct val="25000"/>
                        <a:buNone/>
                      </a:pPr>
                      <a:r>
                        <a:rPr strike="noStrike" u="none" sz="800" lang="en-US"/>
                        <a:t>INPLNC.WA41211A.OCN(0)</a:t>
                      </a:r>
                    </a:p>
                  </a:txBody>
                  <a:tcPr marR="8075" marB="0" marT="8075" anchor="b" marL="8075"/>
                </a:tc>
              </a:tr>
              <a:tr h="152400">
                <a:tc>
                  <a:txBody>
                    <a:bodyPr>
                      <a:noAutofit/>
                    </a:bodyPr>
                    <a:lstStyle/>
                    <a:p>
                      <a:pPr algn="l" rtl="0" lvl="0">
                        <a:spcBef>
                          <a:spcPts val="0"/>
                        </a:spcBef>
                        <a:buSzPct val="25000"/>
                        <a:buNone/>
                      </a:pPr>
                      <a:r>
                        <a:rPr strike="noStrike" u="none" sz="800" lang="en-US"/>
                        <a:t>T84014</a:t>
                      </a:r>
                    </a:p>
                  </a:txBody>
                  <a:tcPr marR="8075" marB="0" marT="8075" anchor="b" marL="8075"/>
                </a:tc>
                <a:tc>
                  <a:txBody>
                    <a:bodyPr>
                      <a:noAutofit/>
                    </a:bodyPr>
                    <a:lstStyle/>
                    <a:p>
                      <a:pPr algn="l" rtl="0" lvl="0">
                        <a:spcBef>
                          <a:spcPts val="0"/>
                        </a:spcBef>
                        <a:buSzPct val="25000"/>
                        <a:buNone/>
                      </a:pPr>
                      <a:r>
                        <a:rPr strike="noStrike" u="none" sz="800" lang="en-US"/>
                        <a:t>INPLNC.WA41011A.DPLYAREA(0)</a:t>
                      </a:r>
                    </a:p>
                  </a:txBody>
                  <a:tcPr marR="8075" marB="0" marT="8075" anchor="b" marL="8075"/>
                </a:tc>
              </a:tr>
              <a:tr h="152400">
                <a:tc>
                  <a:txBody>
                    <a:bodyPr>
                      <a:noAutofit/>
                    </a:bodyPr>
                    <a:lstStyle/>
                    <a:p>
                      <a:pPr algn="l" rtl="0" lvl="0">
                        <a:spcBef>
                          <a:spcPts val="0"/>
                        </a:spcBef>
                        <a:buSzPct val="25000"/>
                        <a:buNone/>
                      </a:pPr>
                      <a:r>
                        <a:rPr strike="noStrike" u="none" sz="800" lang="en-US"/>
                        <a:t>T84041</a:t>
                      </a:r>
                    </a:p>
                  </a:txBody>
                  <a:tcPr marR="8075" marB="0" marT="8075" anchor="b" marL="8075"/>
                </a:tc>
                <a:tc>
                  <a:txBody>
                    <a:bodyPr>
                      <a:noAutofit/>
                    </a:bodyPr>
                    <a:lstStyle/>
                    <a:p>
                      <a:pPr algn="l" rtl="0" lvl="0">
                        <a:spcBef>
                          <a:spcPts val="0"/>
                        </a:spcBef>
                        <a:buSzPct val="25000"/>
                        <a:buNone/>
                      </a:pPr>
                      <a:r>
                        <a:rPr strike="noStrike" u="none" sz="800" lang="en-US"/>
                        <a:t>INPLNC.WA41011A.MKTREGN(0)</a:t>
                      </a:r>
                    </a:p>
                  </a:txBody>
                  <a:tcPr marR="8075" marB="0" marT="8075" anchor="b" marL="8075"/>
                </a:tc>
              </a:tr>
              <a:tr h="152400">
                <a:tc>
                  <a:txBody>
                    <a:bodyPr>
                      <a:noAutofit/>
                    </a:bodyPr>
                    <a:lstStyle/>
                    <a:p>
                      <a:pPr algn="l" rtl="0" lvl="0">
                        <a:spcBef>
                          <a:spcPts val="0"/>
                        </a:spcBef>
                        <a:buSzPct val="25000"/>
                        <a:buNone/>
                      </a:pPr>
                      <a:r>
                        <a:rPr strike="noStrike" u="none" sz="800" lang="en-US"/>
                        <a:t>T87070</a:t>
                      </a:r>
                    </a:p>
                  </a:txBody>
                  <a:tcPr marR="8075" marB="0" marT="8075" anchor="b" marL="8075"/>
                </a:tc>
                <a:tc>
                  <a:txBody>
                    <a:bodyPr>
                      <a:noAutofit/>
                    </a:bodyPr>
                    <a:lstStyle/>
                    <a:p>
                      <a:pPr algn="l" rtl="0" lvl="0">
                        <a:spcBef>
                          <a:spcPts val="0"/>
                        </a:spcBef>
                        <a:buSzPct val="25000"/>
                        <a:buNone/>
                      </a:pPr>
                      <a:r>
                        <a:rPr strike="noStrike" u="none" sz="800" lang="en-US"/>
                        <a:t>INPLNC.WA23311A.SERVICE(0)</a:t>
                      </a:r>
                    </a:p>
                  </a:txBody>
                  <a:tcPr marR="8075" marB="0" marT="8075" anchor="b" marL="8075"/>
                </a:tc>
              </a:tr>
              <a:tr h="152400">
                <a:tc>
                  <a:txBody>
                    <a:bodyPr>
                      <a:noAutofit/>
                    </a:bodyPr>
                    <a:lstStyle/>
                    <a:p>
                      <a:pPr algn="l" rtl="0" lvl="0">
                        <a:spcBef>
                          <a:spcPts val="0"/>
                        </a:spcBef>
                        <a:buSzPct val="25000"/>
                        <a:buNone/>
                      </a:pPr>
                      <a:r>
                        <a:rPr strike="noStrike" u="none" sz="800" lang="en-US"/>
                        <a:t>T87071</a:t>
                      </a:r>
                    </a:p>
                  </a:txBody>
                  <a:tcPr marR="8075" marB="0" marT="8075" anchor="b" marL="8075"/>
                </a:tc>
                <a:tc>
                  <a:txBody>
                    <a:bodyPr>
                      <a:noAutofit/>
                    </a:bodyPr>
                    <a:lstStyle/>
                    <a:p>
                      <a:pPr algn="l" rtl="0" lvl="0">
                        <a:spcBef>
                          <a:spcPts val="0"/>
                        </a:spcBef>
                        <a:buSzPct val="25000"/>
                        <a:buNone/>
                      </a:pPr>
                      <a:r>
                        <a:rPr strike="noStrike" u="none" sz="800" lang="en-US"/>
                        <a:t>INPLNC.WA23311A.FCST(0)</a:t>
                      </a:r>
                    </a:p>
                  </a:txBody>
                  <a:tcPr marR="8075" marB="0" marT="8075" anchor="b" marL="8075"/>
                </a:tc>
              </a:tr>
              <a:tr h="152400">
                <a:tc>
                  <a:txBody>
                    <a:bodyPr>
                      <a:noAutofit/>
                    </a:bodyPr>
                    <a:lstStyle/>
                    <a:p>
                      <a:pPr algn="l" rtl="0" lvl="0">
                        <a:spcBef>
                          <a:spcPts val="0"/>
                        </a:spcBef>
                        <a:buSzPct val="25000"/>
                        <a:buNone/>
                      </a:pPr>
                      <a:r>
                        <a:rPr strike="noStrike" u="none" sz="800" lang="en-US"/>
                        <a:t>T88001</a:t>
                      </a:r>
                    </a:p>
                  </a:txBody>
                  <a:tcPr marR="8075" marB="0" marT="8075" anchor="b" marL="8075"/>
                </a:tc>
                <a:tc>
                  <a:txBody>
                    <a:bodyPr>
                      <a:noAutofit/>
                    </a:bodyPr>
                    <a:lstStyle/>
                    <a:p>
                      <a:pPr algn="l" rtl="0" lvl="0">
                        <a:spcBef>
                          <a:spcPts val="0"/>
                        </a:spcBef>
                        <a:buSzPct val="25000"/>
                        <a:buNone/>
                      </a:pPr>
                      <a:r>
                        <a:rPr strike="noStrike" u="none" sz="800" lang="en-US"/>
                        <a:t>INPLNC.WA42211A.SWITCH7.MERGED(0)</a:t>
                      </a:r>
                    </a:p>
                  </a:txBody>
                  <a:tcPr marR="8075" marB="0" marT="8075" anchor="b" marL="8075"/>
                </a:tc>
              </a:tr>
              <a:tr h="152400">
                <a:tc>
                  <a:txBody>
                    <a:bodyPr>
                      <a:noAutofit/>
                    </a:bodyPr>
                    <a:lstStyle/>
                    <a:p>
                      <a:pPr algn="l" rtl="0" lvl="0">
                        <a:spcBef>
                          <a:spcPts val="0"/>
                        </a:spcBef>
                        <a:buSzPct val="25000"/>
                        <a:buNone/>
                      </a:pPr>
                      <a:r>
                        <a:rPr strike="noStrike" u="none" sz="800" lang="en-US"/>
                        <a:t>T88002</a:t>
                      </a:r>
                    </a:p>
                  </a:txBody>
                  <a:tcPr marR="8075" marB="0" marT="8075" anchor="b" marL="8075"/>
                </a:tc>
                <a:tc>
                  <a:txBody>
                    <a:bodyPr>
                      <a:noAutofit/>
                    </a:bodyPr>
                    <a:lstStyle/>
                    <a:p>
                      <a:pPr algn="l" rtl="0" lvl="0">
                        <a:spcBef>
                          <a:spcPts val="0"/>
                        </a:spcBef>
                        <a:buSzPct val="25000"/>
                        <a:buNone/>
                      </a:pPr>
                      <a:r>
                        <a:rPr strike="noStrike" u="none" sz="800" lang="en-US"/>
                        <a:t>INPLNC.WA42211A.NSW7.MERGED(0)</a:t>
                      </a:r>
                    </a:p>
                  </a:txBody>
                  <a:tcPr marR="8075" marB="0" marT="8075" anchor="b" marL="8075"/>
                </a:tc>
              </a:tr>
              <a:tr h="152400">
                <a:tc>
                  <a:txBody>
                    <a:bodyPr>
                      <a:noAutofit/>
                    </a:bodyPr>
                    <a:lstStyle/>
                    <a:p>
                      <a:pPr algn="l" rtl="0" lvl="0">
                        <a:spcBef>
                          <a:spcPts val="0"/>
                        </a:spcBef>
                        <a:buSzPct val="25000"/>
                        <a:buNone/>
                      </a:pPr>
                      <a:r>
                        <a:rPr strike="noStrike" u="none" sz="800" lang="en-US"/>
                        <a:t>T88003</a:t>
                      </a:r>
                    </a:p>
                  </a:txBody>
                  <a:tcPr marR="8075" marB="0" marT="8075" anchor="b" marL="8075"/>
                </a:tc>
                <a:tc>
                  <a:txBody>
                    <a:bodyPr>
                      <a:noAutofit/>
                    </a:bodyPr>
                    <a:lstStyle/>
                    <a:p>
                      <a:pPr algn="l" rtl="0" lvl="0">
                        <a:spcBef>
                          <a:spcPts val="0"/>
                        </a:spcBef>
                        <a:buSzPct val="25000"/>
                        <a:buNone/>
                      </a:pPr>
                      <a:r>
                        <a:rPr strike="noStrike" u="none" sz="800" lang="en-US"/>
                        <a:t>INPLNC.WA60711A.NPANXX.MERGED(0)</a:t>
                      </a:r>
                    </a:p>
                  </a:txBody>
                  <a:tcPr marR="8075" marB="0" marT="8075" anchor="b" marL="8075"/>
                </a:tc>
              </a:tr>
              <a:tr h="152400">
                <a:tc>
                  <a:txBody>
                    <a:bodyPr>
                      <a:noAutofit/>
                    </a:bodyPr>
                    <a:lstStyle/>
                    <a:p>
                      <a:pPr algn="l" rtl="0" lvl="0">
                        <a:spcBef>
                          <a:spcPts val="0"/>
                        </a:spcBef>
                        <a:buSzPct val="25000"/>
                        <a:buNone/>
                      </a:pPr>
                      <a:r>
                        <a:rPr strike="noStrike" u="none" sz="800" lang="en-US"/>
                        <a:t>T88007</a:t>
                      </a:r>
                    </a:p>
                  </a:txBody>
                  <a:tcPr marR="8075" marB="0" marT="8075" anchor="b" marL="8075"/>
                </a:tc>
                <a:tc>
                  <a:txBody>
                    <a:bodyPr>
                      <a:noAutofit/>
                    </a:bodyPr>
                    <a:lstStyle/>
                    <a:p>
                      <a:pPr algn="l" rtl="0" lvl="0">
                        <a:spcBef>
                          <a:spcPts val="0"/>
                        </a:spcBef>
                        <a:buSzPct val="25000"/>
                        <a:buNone/>
                      </a:pPr>
                      <a:r>
                        <a:rPr strike="noStrike" u="none" sz="800" lang="en-US"/>
                        <a:t>INPLNC.WA42311A.COMMON.MERGED(0)</a:t>
                      </a:r>
                    </a:p>
                  </a:txBody>
                  <a:tcPr marR="8075" marB="0" marT="8075" anchor="b" marL="8075"/>
                </a:tc>
              </a:tr>
              <a:tr h="152400">
                <a:tc>
                  <a:txBody>
                    <a:bodyPr>
                      <a:noAutofit/>
                    </a:bodyPr>
                    <a:lstStyle/>
                    <a:p>
                      <a:pPr algn="l" rtl="0" lvl="0">
                        <a:spcBef>
                          <a:spcPts val="0"/>
                        </a:spcBef>
                        <a:buSzPct val="25000"/>
                        <a:buNone/>
                      </a:pPr>
                      <a:r>
                        <a:rPr strike="noStrike" u="none" sz="800" lang="en-US"/>
                        <a:t>T88121</a:t>
                      </a:r>
                    </a:p>
                  </a:txBody>
                  <a:tcPr marR="8075" marB="0" marT="8075" anchor="b" marL="8075"/>
                </a:tc>
                <a:tc>
                  <a:txBody>
                    <a:bodyPr>
                      <a:noAutofit/>
                    </a:bodyPr>
                    <a:lstStyle/>
                    <a:p>
                      <a:pPr algn="l" rtl="0" lvl="0">
                        <a:spcBef>
                          <a:spcPts val="0"/>
                        </a:spcBef>
                        <a:buSzPct val="25000"/>
                        <a:buNone/>
                      </a:pPr>
                      <a:r>
                        <a:rPr strike="noStrike" u="none" sz="800" lang="en-US"/>
                        <a:t>INPLNC.WA43611A.T88121(0)</a:t>
                      </a:r>
                    </a:p>
                  </a:txBody>
                  <a:tcPr marR="8075" marB="0" marT="8075" anchor="b" marL="8075"/>
                </a:tc>
              </a:tr>
              <a:tr h="152400">
                <a:tc>
                  <a:txBody>
                    <a:bodyPr>
                      <a:noAutofit/>
                    </a:bodyPr>
                    <a:lstStyle/>
                    <a:p>
                      <a:pPr algn="l" rtl="0" lvl="0">
                        <a:spcBef>
                          <a:spcPts val="0"/>
                        </a:spcBef>
                        <a:buSzPct val="25000"/>
                        <a:buNone/>
                      </a:pPr>
                      <a:r>
                        <a:rPr strike="noStrike" u="none" sz="800" lang="en-US"/>
                        <a:t>T88122</a:t>
                      </a:r>
                    </a:p>
                  </a:txBody>
                  <a:tcPr marR="8075" marB="0" marT="8075" anchor="b" marL="8075"/>
                </a:tc>
                <a:tc>
                  <a:txBody>
                    <a:bodyPr>
                      <a:noAutofit/>
                    </a:bodyPr>
                    <a:lstStyle/>
                    <a:p>
                      <a:pPr algn="l" rtl="0" lvl="0">
                        <a:spcBef>
                          <a:spcPts val="0"/>
                        </a:spcBef>
                        <a:buSzPct val="25000"/>
                        <a:buNone/>
                      </a:pPr>
                      <a:r>
                        <a:rPr strike="noStrike" u="none" sz="800" lang="en-US"/>
                        <a:t>INPLNC.WA44711A.T88122(0)</a:t>
                      </a:r>
                    </a:p>
                  </a:txBody>
                  <a:tcPr marR="8075" marB="0" marT="8075" anchor="b" marL="8075"/>
                </a:tc>
              </a:tr>
              <a:tr h="152400">
                <a:tc>
                  <a:txBody>
                    <a:bodyPr>
                      <a:noAutofit/>
                    </a:bodyPr>
                    <a:lstStyle/>
                    <a:p>
                      <a:pPr algn="l" rtl="0" lvl="0">
                        <a:spcBef>
                          <a:spcPts val="0"/>
                        </a:spcBef>
                        <a:buSzPct val="25000"/>
                        <a:buNone/>
                      </a:pPr>
                      <a:r>
                        <a:rPr strike="noStrike" u="none" sz="800" lang="en-US"/>
                        <a:t>T88130</a:t>
                      </a:r>
                    </a:p>
                  </a:txBody>
                  <a:tcPr marR="8075" marB="0" marT="8075" anchor="b" marL="8075"/>
                </a:tc>
                <a:tc>
                  <a:txBody>
                    <a:bodyPr>
                      <a:noAutofit/>
                    </a:bodyPr>
                    <a:lstStyle/>
                    <a:p>
                      <a:pPr algn="l" rtl="0" lvl="0">
                        <a:spcBef>
                          <a:spcPts val="0"/>
                        </a:spcBef>
                        <a:buSzPct val="25000"/>
                        <a:buNone/>
                      </a:pPr>
                      <a:r>
                        <a:rPr strike="noStrike" u="none" sz="800" lang="en-US"/>
                        <a:t>INPLNC.WA43911A.T88130(0)</a:t>
                      </a:r>
                    </a:p>
                  </a:txBody>
                  <a:tcPr marR="8075" marB="0" marT="8075" anchor="b" marL="8075"/>
                </a:tc>
              </a:tr>
              <a:tr h="152400">
                <a:tc>
                  <a:txBody>
                    <a:bodyPr>
                      <a:noAutofit/>
                    </a:bodyPr>
                    <a:lstStyle/>
                    <a:p>
                      <a:pPr algn="l" rtl="0" lvl="0">
                        <a:spcBef>
                          <a:spcPts val="0"/>
                        </a:spcBef>
                        <a:buSzPct val="25000"/>
                        <a:buNone/>
                      </a:pPr>
                      <a:r>
                        <a:rPr strike="noStrike" u="none" sz="800" lang="en-US"/>
                        <a:t>T88131</a:t>
                      </a:r>
                    </a:p>
                  </a:txBody>
                  <a:tcPr marR="8075" marB="0" marT="8075" anchor="b" marL="8075"/>
                </a:tc>
                <a:tc>
                  <a:txBody>
                    <a:bodyPr>
                      <a:noAutofit/>
                    </a:bodyPr>
                    <a:lstStyle/>
                    <a:p>
                      <a:pPr algn="l" rtl="0" lvl="0">
                        <a:spcBef>
                          <a:spcPts val="0"/>
                        </a:spcBef>
                        <a:buSzPct val="25000"/>
                        <a:buNone/>
                      </a:pPr>
                      <a:r>
                        <a:rPr strike="noStrike" u="none" sz="800" lang="en-US"/>
                        <a:t>INPLNC.WA44011A.T88131(0)</a:t>
                      </a:r>
                    </a:p>
                  </a:txBody>
                  <a:tcPr marR="8075" marB="0" marT="8075" anchor="b" marL="8075"/>
                </a:tc>
              </a:tr>
              <a:tr h="152400">
                <a:tc>
                  <a:txBody>
                    <a:bodyPr>
                      <a:noAutofit/>
                    </a:bodyPr>
                    <a:lstStyle/>
                    <a:p>
                      <a:pPr algn="l" rtl="0" lvl="0">
                        <a:spcBef>
                          <a:spcPts val="0"/>
                        </a:spcBef>
                        <a:buSzPct val="25000"/>
                        <a:buNone/>
                      </a:pPr>
                      <a:r>
                        <a:rPr strike="noStrike" u="none" sz="800" lang="en-US"/>
                        <a:t>T88132</a:t>
                      </a:r>
                    </a:p>
                  </a:txBody>
                  <a:tcPr marR="8075" marB="0" marT="8075" anchor="b" marL="8075"/>
                </a:tc>
                <a:tc>
                  <a:txBody>
                    <a:bodyPr>
                      <a:noAutofit/>
                    </a:bodyPr>
                    <a:lstStyle/>
                    <a:p>
                      <a:pPr algn="l" rtl="0" lvl="0">
                        <a:spcBef>
                          <a:spcPts val="0"/>
                        </a:spcBef>
                        <a:buSzPct val="25000"/>
                        <a:buNone/>
                      </a:pPr>
                      <a:r>
                        <a:rPr strike="noStrike" u="none" sz="800" lang="en-US"/>
                        <a:t>INPLNC.WA44011A.T88132(0)</a:t>
                      </a:r>
                    </a:p>
                  </a:txBody>
                  <a:tcPr marR="8075" marB="0" marT="8075" anchor="b" marL="8075"/>
                </a:tc>
              </a:tr>
              <a:tr h="152400">
                <a:tc>
                  <a:txBody>
                    <a:bodyPr>
                      <a:noAutofit/>
                    </a:bodyPr>
                    <a:lstStyle/>
                    <a:p>
                      <a:pPr algn="l" rtl="0" lvl="0">
                        <a:spcBef>
                          <a:spcPts val="0"/>
                        </a:spcBef>
                        <a:buSzPct val="25000"/>
                        <a:buNone/>
                      </a:pPr>
                      <a:r>
                        <a:rPr strike="noStrike" u="none" sz="800" lang="en-US"/>
                        <a:t>T88151</a:t>
                      </a:r>
                    </a:p>
                  </a:txBody>
                  <a:tcPr marR="8075" marB="0" marT="8075" anchor="b" marL="8075"/>
                </a:tc>
                <a:tc>
                  <a:txBody>
                    <a:bodyPr>
                      <a:noAutofit/>
                    </a:bodyPr>
                    <a:lstStyle/>
                    <a:p>
                      <a:pPr algn="l" rtl="0" lvl="0">
                        <a:spcBef>
                          <a:spcPts val="0"/>
                        </a:spcBef>
                        <a:buSzPct val="25000"/>
                        <a:buNone/>
                      </a:pPr>
                      <a:r>
                        <a:rPr strike="noStrike" u="none" sz="800" lang="en-US"/>
                        <a:t>INPLNC.WA24111A.ACTUALS(0)</a:t>
                      </a:r>
                    </a:p>
                  </a:txBody>
                  <a:tcPr marR="8075" marB="0" marT="8075" anchor="b" marL="8075"/>
                </a:tc>
              </a:tr>
              <a:tr h="164300">
                <a:tc>
                  <a:txBody>
                    <a:bodyPr>
                      <a:noAutofit/>
                    </a:bodyPr>
                    <a:lstStyle/>
                    <a:p>
                      <a:pPr algn="l" rtl="0" lvl="0">
                        <a:spcBef>
                          <a:spcPts val="0"/>
                        </a:spcBef>
                        <a:buSzPct val="25000"/>
                        <a:buNone/>
                      </a:pPr>
                      <a:r>
                        <a:rPr strike="noStrike" u="none" sz="800" lang="en-US"/>
                        <a:t>T88152</a:t>
                      </a:r>
                    </a:p>
                  </a:txBody>
                  <a:tcPr marR="8075" marB="0" marT="8075" anchor="b" marL="8075"/>
                </a:tc>
                <a:tc>
                  <a:txBody>
                    <a:bodyPr>
                      <a:noAutofit/>
                    </a:bodyPr>
                    <a:lstStyle/>
                    <a:p>
                      <a:pPr algn="l" rtl="0" lvl="0">
                        <a:spcBef>
                          <a:spcPts val="0"/>
                        </a:spcBef>
                        <a:buSzPct val="25000"/>
                        <a:buNone/>
                      </a:pPr>
                      <a:r>
                        <a:rPr strike="noStrike" u="none" sz="800" lang="en-US"/>
                        <a:t>INPLNC.WA24111A.FCST(0)</a:t>
                      </a:r>
                    </a:p>
                  </a:txBody>
                  <a:tcPr marR="8075" marB="0" marT="8075" anchor="b" marL="8075"/>
                </a:tc>
              </a:tr>
              <a:tr h="152400">
                <a:tc>
                  <a:txBody>
                    <a:bodyPr>
                      <a:noAutofit/>
                    </a:bodyPr>
                    <a:lstStyle/>
                    <a:p>
                      <a:pPr algn="l" rtl="0" lvl="0">
                        <a:spcBef>
                          <a:spcPts val="0"/>
                        </a:spcBef>
                        <a:buSzPct val="25000"/>
                        <a:buNone/>
                      </a:pPr>
                      <a:r>
                        <a:rPr strike="noStrike" u="none" sz="800" lang="en-US"/>
                        <a:t>T88161</a:t>
                      </a:r>
                    </a:p>
                  </a:txBody>
                  <a:tcPr marR="8075" marB="0" marT="8075" anchor="b" marL="8075"/>
                </a:tc>
                <a:tc>
                  <a:txBody>
                    <a:bodyPr>
                      <a:noAutofit/>
                    </a:bodyPr>
                    <a:lstStyle/>
                    <a:p>
                      <a:pPr algn="l" rtl="0" lvl="0">
                        <a:spcBef>
                          <a:spcPts val="0"/>
                        </a:spcBef>
                        <a:buSzPct val="25000"/>
                        <a:buNone/>
                      </a:pPr>
                      <a:r>
                        <a:rPr strike="noStrike" u="none" sz="800" lang="en-US"/>
                        <a:t>INPLNC.WA44711A.T88161(0)</a:t>
                      </a:r>
                    </a:p>
                  </a:txBody>
                  <a:tcPr marR="8075" marB="0" marT="8075" anchor="b" marL="8075"/>
                </a:tc>
              </a:tr>
              <a:tr h="152400">
                <a:tc>
                  <a:txBody>
                    <a:bodyPr>
                      <a:noAutofit/>
                    </a:bodyPr>
                    <a:lstStyle/>
                    <a:p>
                      <a:pPr algn="l" rtl="0" lvl="0">
                        <a:spcBef>
                          <a:spcPts val="0"/>
                        </a:spcBef>
                        <a:buSzPct val="25000"/>
                        <a:buNone/>
                      </a:pPr>
                      <a:r>
                        <a:rPr strike="noStrike" u="none" sz="800" lang="en-US"/>
                        <a:t>T88162</a:t>
                      </a:r>
                    </a:p>
                  </a:txBody>
                  <a:tcPr marR="8075" marB="0" marT="8075" anchor="b" marL="8075"/>
                </a:tc>
                <a:tc>
                  <a:txBody>
                    <a:bodyPr>
                      <a:noAutofit/>
                    </a:bodyPr>
                    <a:lstStyle/>
                    <a:p>
                      <a:pPr algn="l" rtl="0" lvl="0">
                        <a:spcBef>
                          <a:spcPts val="0"/>
                        </a:spcBef>
                        <a:buSzPct val="25000"/>
                        <a:buNone/>
                      </a:pPr>
                      <a:r>
                        <a:rPr strike="noStrike" u="none" sz="800" lang="en-US"/>
                        <a:t>INPLNC.WA44711A.T88162(0)</a:t>
                      </a:r>
                    </a:p>
                  </a:txBody>
                  <a:tcPr marR="8075" marB="0" marT="8075" anchor="b" marL="8075"/>
                </a:tc>
              </a:tr>
              <a:tr h="152400">
                <a:tc>
                  <a:txBody>
                    <a:bodyPr>
                      <a:noAutofit/>
                    </a:bodyPr>
                    <a:lstStyle/>
                    <a:p>
                      <a:pPr algn="l" rtl="0" lvl="0">
                        <a:spcBef>
                          <a:spcPts val="0"/>
                        </a:spcBef>
                        <a:buSzPct val="25000"/>
                        <a:buNone/>
                      </a:pPr>
                      <a:r>
                        <a:rPr strike="noStrike" u="none" sz="800" lang="en-US"/>
                        <a:t>T88163</a:t>
                      </a:r>
                    </a:p>
                  </a:txBody>
                  <a:tcPr marR="8075" marB="0" marT="8075" anchor="b" marL="8075"/>
                </a:tc>
                <a:tc>
                  <a:txBody>
                    <a:bodyPr>
                      <a:noAutofit/>
                    </a:bodyPr>
                    <a:lstStyle/>
                    <a:p>
                      <a:pPr algn="l" rtl="0" lvl="0">
                        <a:spcBef>
                          <a:spcPts val="0"/>
                        </a:spcBef>
                        <a:buSzPct val="25000"/>
                        <a:buNone/>
                      </a:pPr>
                      <a:r>
                        <a:rPr strike="noStrike" u="none" sz="800" lang="en-US"/>
                        <a:t>INPLNC.WA44711A.T88163(0)</a:t>
                      </a:r>
                    </a:p>
                  </a:txBody>
                  <a:tcPr marR="8075" marB="0" marT="8075" anchor="b" marL="8075"/>
                </a:tc>
              </a:tr>
              <a:tr h="152400">
                <a:tc>
                  <a:txBody>
                    <a:bodyPr>
                      <a:noAutofit/>
                    </a:bodyPr>
                    <a:lstStyle/>
                    <a:p>
                      <a:pPr algn="l" rtl="0" lvl="0">
                        <a:spcBef>
                          <a:spcPts val="0"/>
                        </a:spcBef>
                        <a:buSzPct val="25000"/>
                        <a:buNone/>
                      </a:pPr>
                      <a:r>
                        <a:rPr strike="noStrike" u="none" sz="800" lang="en-US"/>
                        <a:t>T88164</a:t>
                      </a:r>
                    </a:p>
                  </a:txBody>
                  <a:tcPr marR="8075" marB="0" marT="8075" anchor="b" marL="8075"/>
                </a:tc>
                <a:tc>
                  <a:txBody>
                    <a:bodyPr>
                      <a:noAutofit/>
                    </a:bodyPr>
                    <a:lstStyle/>
                    <a:p>
                      <a:pPr algn="l" rtl="0" lvl="0">
                        <a:spcBef>
                          <a:spcPts val="0"/>
                        </a:spcBef>
                        <a:buSzPct val="25000"/>
                        <a:buNone/>
                      </a:pPr>
                      <a:r>
                        <a:rPr strike="noStrike" u="none" sz="800" lang="en-US"/>
                        <a:t>INPLNC.WA44811A.SWCAP.T88164(0)</a:t>
                      </a:r>
                    </a:p>
                  </a:txBody>
                  <a:tcPr marR="8075" marB="0" marT="8075" anchor="b" marL="8075"/>
                </a:tc>
              </a:tr>
              <a:tr h="152400">
                <a:tc>
                  <a:txBody>
                    <a:bodyPr>
                      <a:noAutofit/>
                    </a:bodyPr>
                    <a:lstStyle/>
                    <a:p>
                      <a:pPr algn="l" rtl="0" lvl="0">
                        <a:spcBef>
                          <a:spcPts val="0"/>
                        </a:spcBef>
                        <a:buSzPct val="25000"/>
                        <a:buNone/>
                      </a:pPr>
                      <a:r>
                        <a:rPr strike="noStrike" u="none" sz="800" lang="en-US"/>
                        <a:t>TCCN004</a:t>
                      </a:r>
                    </a:p>
                  </a:txBody>
                  <a:tcPr marR="8075" marB="0" marT="8075" anchor="b" marL="8075"/>
                </a:tc>
                <a:tc>
                  <a:txBody>
                    <a:bodyPr>
                      <a:noAutofit/>
                    </a:bodyPr>
                    <a:lstStyle/>
                    <a:p>
                      <a:pPr algn="l" rtl="0" lvl="0">
                        <a:spcBef>
                          <a:spcPts val="0"/>
                        </a:spcBef>
                        <a:buSzPct val="25000"/>
                        <a:buNone/>
                      </a:pPr>
                      <a:r>
                        <a:rPr strike="noStrike" u="none" sz="800" lang="en-US"/>
                        <a:t>INPLNC.WA41011A.EQPTTYPE(0)</a:t>
                      </a:r>
                    </a:p>
                  </a:txBody>
                  <a:tcPr marR="8075" marB="0" marT="8075" anchor="b" marL="8075"/>
                </a:tc>
              </a:tr>
              <a:tr h="152400">
                <a:tc>
                  <a:txBody>
                    <a:bodyPr>
                      <a:noAutofit/>
                    </a:bodyPr>
                    <a:lstStyle/>
                    <a:p>
                      <a:pPr algn="l" rtl="0" lvl="0">
                        <a:spcBef>
                          <a:spcPts val="0"/>
                        </a:spcBef>
                        <a:buSzPct val="25000"/>
                        <a:buNone/>
                      </a:pPr>
                      <a:r>
                        <a:rPr strike="noStrike" u="none" sz="800" lang="en-US"/>
                        <a:t>TCTN101</a:t>
                      </a:r>
                    </a:p>
                  </a:txBody>
                  <a:tcPr marR="8075" marB="0" marT="8075" anchor="b" marL="8075"/>
                </a:tc>
                <a:tc>
                  <a:txBody>
                    <a:bodyPr>
                      <a:noAutofit/>
                    </a:bodyPr>
                    <a:lstStyle/>
                    <a:p>
                      <a:pPr algn="l" rtl="0" lvl="0">
                        <a:spcBef>
                          <a:spcPts val="0"/>
                        </a:spcBef>
                        <a:buSzPct val="25000"/>
                        <a:buNone/>
                      </a:pPr>
                      <a:r>
                        <a:rPr strike="noStrike" u="none" sz="800" lang="en-US"/>
                        <a:t>INPLNC.WA40711A.SWPRFCST.SWRI(0)</a:t>
                      </a:r>
                    </a:p>
                  </a:txBody>
                  <a:tcPr marR="8075" marB="0" marT="8075" anchor="b" marL="8075"/>
                </a:tc>
              </a:tr>
              <a:tr h="152400">
                <a:tc>
                  <a:txBody>
                    <a:bodyPr>
                      <a:noAutofit/>
                    </a:bodyPr>
                    <a:lstStyle/>
                    <a:p>
                      <a:pPr algn="l" rtl="0" lvl="0">
                        <a:spcBef>
                          <a:spcPts val="0"/>
                        </a:spcBef>
                        <a:buSzPct val="25000"/>
                        <a:buNone/>
                      </a:pPr>
                      <a:r>
                        <a:rPr strike="noStrike" u="none" sz="800" lang="en-US"/>
                        <a:t>TCTN106</a:t>
                      </a:r>
                    </a:p>
                  </a:txBody>
                  <a:tcPr marR="8075" marB="0" marT="8075" anchor="b" marL="8075"/>
                </a:tc>
                <a:tc>
                  <a:txBody>
                    <a:bodyPr>
                      <a:noAutofit/>
                    </a:bodyPr>
                    <a:lstStyle/>
                    <a:p>
                      <a:pPr algn="l" rtl="0" lvl="0">
                        <a:spcBef>
                          <a:spcPts val="0"/>
                        </a:spcBef>
                        <a:buSzPct val="25000"/>
                        <a:buNone/>
                      </a:pPr>
                      <a:r>
                        <a:rPr strike="noStrike" u="none" sz="800" lang="en-US"/>
                        <a:t>INPLNC.WA40611A.WRKGQTY.SWRI(0)</a:t>
                      </a:r>
                    </a:p>
                  </a:txBody>
                  <a:tcPr marR="8075" marB="0" marT="8075" anchor="b" marL="8075"/>
                </a:tc>
              </a:tr>
              <a:tr h="152400">
                <a:tc>
                  <a:txBody>
                    <a:bodyPr>
                      <a:noAutofit/>
                    </a:bodyPr>
                    <a:lstStyle/>
                    <a:p>
                      <a:pPr algn="l" rtl="0" lvl="0">
                        <a:spcBef>
                          <a:spcPts val="0"/>
                        </a:spcBef>
                        <a:buSzPct val="25000"/>
                        <a:buNone/>
                      </a:pPr>
                      <a:r>
                        <a:rPr strike="noStrike" u="none" sz="800" lang="en-US"/>
                        <a:t>TCTN107</a:t>
                      </a:r>
                    </a:p>
                  </a:txBody>
                  <a:tcPr marR="8075" marB="0" marT="8075" anchor="b" marL="8075"/>
                </a:tc>
                <a:tc>
                  <a:txBody>
                    <a:bodyPr>
                      <a:noAutofit/>
                    </a:bodyPr>
                    <a:lstStyle/>
                    <a:p>
                      <a:pPr algn="l" rtl="0" lvl="0">
                        <a:spcBef>
                          <a:spcPts val="0"/>
                        </a:spcBef>
                        <a:buSzPct val="25000"/>
                        <a:buNone/>
                      </a:pPr>
                      <a:r>
                        <a:rPr strike="noStrike" u="none" sz="800" lang="en-US"/>
                        <a:t>INPLNC.WA40611A.WRKGPROD.SWRI(0)</a:t>
                      </a:r>
                    </a:p>
                  </a:txBody>
                  <a:tcPr marR="8075" marB="0" marT="8075" anchor="b" marL="8075"/>
                </a:tc>
              </a:tr>
              <a:tr h="152400">
                <a:tc>
                  <a:txBody>
                    <a:bodyPr>
                      <a:noAutofit/>
                    </a:bodyPr>
                    <a:lstStyle/>
                    <a:p>
                      <a:pPr algn="l" rtl="0" lvl="0">
                        <a:spcBef>
                          <a:spcPts val="0"/>
                        </a:spcBef>
                        <a:buSzPct val="25000"/>
                        <a:buNone/>
                      </a:pPr>
                      <a:r>
                        <a:rPr strike="noStrike" u="none" sz="800" lang="en-US"/>
                        <a:t>TCTN108</a:t>
                      </a:r>
                    </a:p>
                  </a:txBody>
                  <a:tcPr marR="8075" marB="0" marT="8075" anchor="b" marL="8075"/>
                </a:tc>
                <a:tc>
                  <a:txBody>
                    <a:bodyPr>
                      <a:noAutofit/>
                    </a:bodyPr>
                    <a:lstStyle/>
                    <a:p>
                      <a:pPr algn="l" rtl="0" lvl="0">
                        <a:spcBef>
                          <a:spcPts val="0"/>
                        </a:spcBef>
                        <a:buSzPct val="25000"/>
                        <a:buNone/>
                      </a:pPr>
                      <a:r>
                        <a:rPr strike="noStrike" u="none" sz="800" lang="en-US"/>
                        <a:t>INPLNC.WA40111A.TRKGRP(0)</a:t>
                      </a:r>
                    </a:p>
                  </a:txBody>
                  <a:tcPr marR="8075" marB="0" marT="8075" anchor="b" marL="8075"/>
                </a:tc>
              </a:tr>
              <a:tr h="152400">
                <a:tc>
                  <a:txBody>
                    <a:bodyPr>
                      <a:noAutofit/>
                    </a:bodyPr>
                    <a:lstStyle/>
                    <a:p>
                      <a:pPr algn="l" rtl="0" lvl="0">
                        <a:spcBef>
                          <a:spcPts val="0"/>
                        </a:spcBef>
                        <a:buSzPct val="25000"/>
                        <a:buNone/>
                      </a:pPr>
                      <a:r>
                        <a:rPr strike="noStrike" u="none" sz="800" lang="en-US"/>
                        <a:t>TCTN109</a:t>
                      </a:r>
                    </a:p>
                  </a:txBody>
                  <a:tcPr marR="8075" marB="0" marT="8075" anchor="b" marL="8075"/>
                </a:tc>
                <a:tc>
                  <a:txBody>
                    <a:bodyPr>
                      <a:noAutofit/>
                    </a:bodyPr>
                    <a:lstStyle/>
                    <a:p>
                      <a:pPr algn="l" rtl="0" lvl="0">
                        <a:spcBef>
                          <a:spcPts val="0"/>
                        </a:spcBef>
                        <a:buSzPct val="25000"/>
                        <a:buNone/>
                      </a:pPr>
                      <a:r>
                        <a:rPr strike="noStrike" u="none" sz="800" lang="en-US"/>
                        <a:t>INPLNC.WA40011A.TRKGRPF.RI(0)</a:t>
                      </a:r>
                    </a:p>
                  </a:txBody>
                  <a:tcPr marR="8075" marB="0" marT="8075" anchor="b" marL="8075"/>
                </a:tc>
              </a:tr>
              <a:tr h="152400">
                <a:tc>
                  <a:txBody>
                    <a:bodyPr>
                      <a:noAutofit/>
                    </a:bodyPr>
                    <a:lstStyle/>
                    <a:p>
                      <a:pPr algn="l" rtl="0" lvl="0">
                        <a:spcBef>
                          <a:spcPts val="0"/>
                        </a:spcBef>
                        <a:buSzPct val="25000"/>
                        <a:buNone/>
                      </a:pPr>
                      <a:r>
                        <a:rPr strike="noStrike" u="none" sz="800" lang="en-US"/>
                        <a:t>TCTN110</a:t>
                      </a:r>
                    </a:p>
                  </a:txBody>
                  <a:tcPr marR="8075" marB="0" marT="8075" anchor="b" marL="8075"/>
                </a:tc>
                <a:tc>
                  <a:txBody>
                    <a:bodyPr>
                      <a:noAutofit/>
                    </a:bodyPr>
                    <a:lstStyle/>
                    <a:p>
                      <a:pPr algn="l" rtl="0" lvl="0">
                        <a:spcBef>
                          <a:spcPts val="0"/>
                        </a:spcBef>
                        <a:buSzPct val="25000"/>
                        <a:buNone/>
                      </a:pPr>
                      <a:r>
                        <a:rPr strike="noStrike" u="none" sz="800" lang="en-US"/>
                        <a:t>INPLNC.WA40111A.TRKGRPU(0)</a:t>
                      </a:r>
                    </a:p>
                  </a:txBody>
                  <a:tcPr marR="8075" marB="0" marT="8075" anchor="b" marL="8075"/>
                </a:tc>
              </a:tr>
              <a:tr h="152400">
                <a:tc>
                  <a:txBody>
                    <a:bodyPr>
                      <a:noAutofit/>
                    </a:bodyPr>
                    <a:lstStyle/>
                    <a:p>
                      <a:pPr algn="l" rtl="0" lvl="0">
                        <a:spcBef>
                          <a:spcPts val="0"/>
                        </a:spcBef>
                        <a:buSzPct val="25000"/>
                        <a:buNone/>
                      </a:pPr>
                      <a:r>
                        <a:rPr strike="noStrike" u="none" sz="800" lang="en-US"/>
                        <a:t>TCTN111</a:t>
                      </a:r>
                    </a:p>
                  </a:txBody>
                  <a:tcPr marR="8075" marB="0" marT="8075" anchor="b" marL="8075"/>
                </a:tc>
                <a:tc>
                  <a:txBody>
                    <a:bodyPr>
                      <a:noAutofit/>
                    </a:bodyPr>
                    <a:lstStyle/>
                    <a:p>
                      <a:pPr algn="l" rtl="0" lvl="0">
                        <a:spcBef>
                          <a:spcPts val="0"/>
                        </a:spcBef>
                        <a:buSzPct val="25000"/>
                        <a:buNone/>
                      </a:pPr>
                      <a:r>
                        <a:rPr strike="noStrike" u="none" sz="800" lang="en-US"/>
                        <a:t>INPLNC.WA40311A.SWCPCTY.MERGED(0)</a:t>
                      </a:r>
                    </a:p>
                  </a:txBody>
                  <a:tcPr marR="8075" marB="0" marT="8075" anchor="b" marL="8075"/>
                </a:tc>
              </a:tr>
              <a:tr h="152400">
                <a:tc>
                  <a:txBody>
                    <a:bodyPr>
                      <a:noAutofit/>
                    </a:bodyPr>
                    <a:lstStyle/>
                    <a:p>
                      <a:pPr algn="l" rtl="0" lvl="0">
                        <a:spcBef>
                          <a:spcPts val="0"/>
                        </a:spcBef>
                        <a:buSzPct val="25000"/>
                        <a:buNone/>
                      </a:pPr>
                      <a:r>
                        <a:rPr strike="noStrike" u="none" sz="800" lang="en-US"/>
                        <a:t>TCTN112</a:t>
                      </a:r>
                    </a:p>
                  </a:txBody>
                  <a:tcPr marR="8075" marB="0" marT="8075" anchor="b" marL="8075"/>
                </a:tc>
                <a:tc>
                  <a:txBody>
                    <a:bodyPr>
                      <a:noAutofit/>
                    </a:bodyPr>
                    <a:lstStyle/>
                    <a:p>
                      <a:pPr algn="l" rtl="0" lvl="0">
                        <a:spcBef>
                          <a:spcPts val="0"/>
                        </a:spcBef>
                        <a:buSzPct val="25000"/>
                        <a:buNone/>
                      </a:pPr>
                      <a:r>
                        <a:rPr strike="noStrike" u="none" sz="800" lang="en-US"/>
                        <a:t>INPLNC.WA40311A.SWFUNC.MERGED(0)</a:t>
                      </a:r>
                    </a:p>
                  </a:txBody>
                  <a:tcPr marR="8075" marB="0" marT="8075" anchor="b" marL="8075"/>
                </a:tc>
              </a:tr>
              <a:tr h="152400">
                <a:tc>
                  <a:txBody>
                    <a:bodyPr>
                      <a:noAutofit/>
                    </a:bodyPr>
                    <a:lstStyle/>
                    <a:p>
                      <a:pPr algn="l" rtl="0" lvl="0">
                        <a:spcBef>
                          <a:spcPts val="0"/>
                        </a:spcBef>
                        <a:buSzPct val="25000"/>
                        <a:buNone/>
                      </a:pPr>
                      <a:r>
                        <a:rPr strike="noStrike" u="none" sz="800" lang="en-US"/>
                        <a:t>TCTN120</a:t>
                      </a:r>
                    </a:p>
                  </a:txBody>
                  <a:tcPr marR="8075" marB="0" marT="8075" anchor="b" marL="8075"/>
                </a:tc>
                <a:tc>
                  <a:txBody>
                    <a:bodyPr>
                      <a:noAutofit/>
                    </a:bodyPr>
                    <a:lstStyle/>
                    <a:p>
                      <a:pPr algn="l" rtl="0" lvl="0">
                        <a:spcBef>
                          <a:spcPts val="0"/>
                        </a:spcBef>
                        <a:buSzPct val="25000"/>
                        <a:buNone/>
                      </a:pPr>
                      <a:r>
                        <a:rPr strike="noStrike" u="none" sz="800" lang="en-US"/>
                        <a:t>INPLNC.WA40311A.SWEVENT.MERGED(0)</a:t>
                      </a:r>
                    </a:p>
                  </a:txBody>
                  <a:tcPr marR="8075" marB="0" marT="8075" anchor="b" marL="8075"/>
                </a:tc>
              </a:tr>
            </a:tbl>
          </a:graphicData>
        </a:graphic>
      </p:graphicFrame>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y="0" x="0"/>
          <a:ext cy="0" cx="0"/>
          <a:chOff y="0" x="0"/>
          <a:chExt cy="0" cx="0"/>
        </a:xfrm>
      </p:grpSpPr>
      <p:sp>
        <p:nvSpPr>
          <p:cNvPr id="662" name="Shape 662"/>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Using qmf for windows</a:t>
            </a:r>
          </a:p>
        </p:txBody>
      </p:sp>
      <p:sp>
        <p:nvSpPr>
          <p:cNvPr id="663" name="Shape 663"/>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QMF is a tool used to perform SQL functions (CRUD actions) on DB2 tables.   Mainly used to run personal SQL queries on the tables.</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y="0" x="0"/>
          <a:ext cy="0" cx="0"/>
          <a:chOff y="0" x="0"/>
          <a:chExt cy="0" cx="0"/>
        </a:xfrm>
      </p:grpSpPr>
      <p:sp>
        <p:nvSpPr>
          <p:cNvPr id="668" name="Shape 668"/>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QMF for Windows</a:t>
            </a:r>
          </a:p>
        </p:txBody>
      </p:sp>
      <p:sp>
        <p:nvSpPr>
          <p:cNvPr id="669" name="Shape 669"/>
          <p:cNvSpPr txBox="1"/>
          <p:nvPr>
            <p:ph idx="1" type="body"/>
          </p:nvPr>
        </p:nvSpPr>
        <p:spPr>
          <a:xfrm>
            <a:off y="1435100" x="457200"/>
            <a:ext cy="4691063" cx="3008313"/>
          </a:xfrm>
          <a:prstGeom prst="rect">
            <a:avLst/>
          </a:prstGeom>
          <a:noFill/>
          <a:ln>
            <a:noFill/>
          </a:ln>
        </p:spPr>
        <p:txBody>
          <a:bodyPr bIns="45700" rIns="91425" lIns="91425" tIns="45700" anchor="t" anchorCtr="0">
            <a:noAutofit/>
          </a:bodyPr>
          <a:lstStyle/>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Download and install QMF for Windows from the Software Store</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Launch QMF for Windows from Windows Program list</a:t>
            </a:r>
          </a:p>
          <a:p>
            <a:pPr algn="l" rtl="0" lvl="0" marR="0" indent="-342900" marL="342900">
              <a:spcBef>
                <a:spcPts val="280"/>
              </a:spcBef>
              <a:buClr>
                <a:schemeClr val="dk1"/>
              </a:buClr>
              <a:buSzPct val="100000"/>
              <a:buFont typeface="Calibri"/>
              <a:buAutoNum type="arabicPeriod"/>
            </a:pPr>
            <a:r>
              <a:rPr strike="noStrike" u="none" b="0" cap="none" baseline="0" sz="1400" lang="en-US" i="0">
                <a:solidFill>
                  <a:schemeClr val="dk1"/>
                </a:solidFill>
                <a:latin typeface="Calibri"/>
                <a:ea typeface="Calibri"/>
                <a:cs typeface="Calibri"/>
                <a:sym typeface="Calibri"/>
              </a:rPr>
              <a:t>Type in SQL query and run SQL to retrieve rows from database</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pic>
        <p:nvPicPr>
          <p:cNvPr id="670" name="Shape 670"/>
          <p:cNvPicPr preferRelativeResize="0"/>
          <p:nvPr/>
        </p:nvPicPr>
        <p:blipFill>
          <a:blip r:embed="rId3"/>
          <a:stretch>
            <a:fillRect/>
          </a:stretch>
        </p:blipFill>
        <p:spPr>
          <a:xfrm>
            <a:off y="762000" x="3844141"/>
            <a:ext cy="2362200" cx="4004458"/>
          </a:xfrm>
          <a:prstGeom prst="rect">
            <a:avLst/>
          </a:prstGeom>
          <a:noFill/>
          <a:ln>
            <a:noFill/>
          </a:ln>
        </p:spPr>
      </p:pic>
      <p:pic>
        <p:nvPicPr>
          <p:cNvPr id="671" name="Shape 671"/>
          <p:cNvPicPr preferRelativeResize="0"/>
          <p:nvPr/>
        </p:nvPicPr>
        <p:blipFill>
          <a:blip r:embed="rId4"/>
          <a:stretch>
            <a:fillRect/>
          </a:stretch>
        </p:blipFill>
        <p:spPr>
          <a:xfrm>
            <a:off y="3542898" x="3816926"/>
            <a:ext cy="1523103" cx="3636817"/>
          </a:xfrm>
          <a:prstGeom prst="rect">
            <a:avLst/>
          </a:prstGeom>
          <a:noFill/>
          <a:ln>
            <a:noFill/>
          </a:ln>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y="0" x="0"/>
          <a:ext cy="0" cx="0"/>
          <a:chOff y="0" x="0"/>
          <a:chExt cy="0" cx="0"/>
        </a:xfrm>
      </p:grpSpPr>
      <p:sp>
        <p:nvSpPr>
          <p:cNvPr id="676" name="Shape 676"/>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Delivering software to production</a:t>
            </a:r>
          </a:p>
        </p:txBody>
      </p:sp>
      <p:sp>
        <p:nvSpPr>
          <p:cNvPr id="677" name="Shape 677"/>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CHANGEMAN, AOTS and CMNTOOLS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y="0" x="0"/>
          <a:ext cy="0" cx="0"/>
          <a:chOff y="0" x="0"/>
          <a:chExt cy="0" cx="0"/>
        </a:xfrm>
      </p:grpSpPr>
      <p:sp>
        <p:nvSpPr>
          <p:cNvPr id="682" name="Shape 682"/>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5 Stage Process for Production Software Delivery</a:t>
            </a:r>
          </a:p>
        </p:txBody>
      </p:sp>
      <p:grpSp>
        <p:nvGrpSpPr>
          <p:cNvPr id="683" name="Shape 683"/>
          <p:cNvGrpSpPr/>
          <p:nvPr/>
        </p:nvGrpSpPr>
        <p:grpSpPr>
          <a:xfrm>
            <a:off y="2071806" x="381000"/>
            <a:ext cy="1906348" cx="4038599"/>
            <a:chOff y="624006" x="0"/>
            <a:chExt cy="1906348" cx="4038599"/>
          </a:xfrm>
        </p:grpSpPr>
        <p:sp>
          <p:nvSpPr>
            <p:cNvPr id="684" name="Shape 684"/>
            <p:cNvSpPr/>
            <p:nvPr/>
          </p:nvSpPr>
          <p:spPr>
            <a:xfrm>
              <a:off y="1674594" x="3922692"/>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85" name="Shape 685"/>
            <p:cNvSpPr/>
            <p:nvPr/>
          </p:nvSpPr>
          <p:spPr>
            <a:xfrm>
              <a:off y="1674594" x="3710260"/>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86" name="Shape 686"/>
            <p:cNvSpPr/>
            <p:nvPr/>
          </p:nvSpPr>
          <p:spPr>
            <a:xfrm>
              <a:off y="1674594" x="3497830"/>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87" name="Shape 687"/>
            <p:cNvSpPr/>
            <p:nvPr/>
          </p:nvSpPr>
          <p:spPr>
            <a:xfrm>
              <a:off y="1674594" x="3285803"/>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88" name="Shape 688"/>
            <p:cNvSpPr/>
            <p:nvPr/>
          </p:nvSpPr>
          <p:spPr>
            <a:xfrm>
              <a:off y="1674594" x="3073374"/>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89" name="Shape 689"/>
            <p:cNvSpPr/>
            <p:nvPr/>
          </p:nvSpPr>
          <p:spPr>
            <a:xfrm>
              <a:off y="1616641" x="2745035"/>
              <a:ext cy="232002" cx="231815"/>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0" name="Shape 690"/>
            <p:cNvSpPr/>
            <p:nvPr/>
          </p:nvSpPr>
          <p:spPr>
            <a:xfrm>
              <a:off y="1435158" x="3733685"/>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1" name="Shape 691"/>
            <p:cNvSpPr/>
            <p:nvPr/>
          </p:nvSpPr>
          <p:spPr>
            <a:xfrm>
              <a:off y="1915749" x="3733685"/>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2" name="Shape 692"/>
            <p:cNvSpPr/>
            <p:nvPr/>
          </p:nvSpPr>
          <p:spPr>
            <a:xfrm>
              <a:off y="1539245" x="3837073"/>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3" name="Shape 693"/>
            <p:cNvSpPr/>
            <p:nvPr/>
          </p:nvSpPr>
          <p:spPr>
            <a:xfrm>
              <a:off y="1812233" x="3843939"/>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4" name="Shape 694"/>
            <p:cNvSpPr/>
            <p:nvPr/>
          </p:nvSpPr>
          <p:spPr>
            <a:xfrm>
              <a:off y="1145774" x="1475300"/>
              <a:ext cy="1173737" cx="1173617"/>
            </a:xfrm>
            <a:prstGeom prst="ellipse">
              <a:avLst/>
            </a:prstGeom>
            <a:solidFill>
              <a:schemeClr val="accent1"/>
            </a:solidFill>
            <a:ln w="25400" cap="flat">
              <a:solidFill>
                <a:schemeClr val="accent1"/>
              </a:solidFill>
              <a:prstDash val="solid"/>
              <a:round/>
              <a:headEnd w="med" len="med" type="none"/>
              <a:tailEnd w="med" len="med" type="none"/>
            </a:ln>
          </p:spPr>
          <p:txBody>
            <a:bodyPr bIns="12700" rIns="12700" lIns="12700" tIns="12700" anchor="ctr" anchorCtr="0">
              <a:noAutofit/>
            </a:bodyPr>
            <a:lstStyle/>
            <a:p>
              <a:pPr algn="ctr" rtl="0" lvl="0" marR="0" indent="0" marL="0">
                <a:lnSpc>
                  <a:spcPct val="90000"/>
                </a:lnSpc>
                <a:spcBef>
                  <a:spcPts val="0"/>
                </a:spcBef>
                <a:spcAft>
                  <a:spcPts val="350"/>
                </a:spcAft>
                <a:buSzPct val="25000"/>
                <a:buNone/>
              </a:pPr>
              <a:r>
                <a:rPr strike="noStrike" u="none" b="0" cap="none" baseline="0" sz="1000" lang="en-US" i="0">
                  <a:solidFill>
                    <a:schemeClr val="lt1"/>
                  </a:solidFill>
                  <a:latin typeface="Calibri"/>
                  <a:ea typeface="Calibri"/>
                  <a:cs typeface="Calibri"/>
                  <a:sym typeface="Calibri"/>
                </a:rPr>
                <a:t>CHANGEMAN: Create Changeman Package</a:t>
              </a:r>
            </a:p>
          </p:txBody>
        </p:sp>
        <p:sp>
          <p:nvSpPr>
            <p:cNvPr id="695" name="Shape 695"/>
            <p:cNvSpPr/>
            <p:nvPr/>
          </p:nvSpPr>
          <p:spPr>
            <a:xfrm>
              <a:off y="1045500" x="1387662"/>
              <a:ext cy="232002" cx="231815"/>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6" name="Shape 696"/>
            <p:cNvSpPr/>
            <p:nvPr/>
          </p:nvSpPr>
          <p:spPr>
            <a:xfrm>
              <a:off y="923112" x="1239041"/>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7" name="Shape 697"/>
            <p:cNvSpPr/>
            <p:nvPr/>
          </p:nvSpPr>
          <p:spPr>
            <a:xfrm>
              <a:off y="923112" x="991475"/>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8" name="Shape 698"/>
            <p:cNvSpPr/>
            <p:nvPr/>
          </p:nvSpPr>
          <p:spPr>
            <a:xfrm>
              <a:off y="923112" x="743910"/>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699" name="Shape 699"/>
            <p:cNvSpPr/>
            <p:nvPr/>
          </p:nvSpPr>
          <p:spPr>
            <a:xfrm>
              <a:off y="923112" x="496343"/>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0" name="Shape 700"/>
            <p:cNvSpPr/>
            <p:nvPr/>
          </p:nvSpPr>
          <p:spPr>
            <a:xfrm>
              <a:off y="923112" x="248372"/>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1" name="Shape 701"/>
            <p:cNvSpPr/>
            <p:nvPr/>
          </p:nvSpPr>
          <p:spPr>
            <a:xfrm>
              <a:off y="923112" x="806"/>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2" name="Shape 702"/>
            <p:cNvSpPr/>
            <p:nvPr/>
          </p:nvSpPr>
          <p:spPr>
            <a:xfrm>
              <a:off y="624006" x="0"/>
              <a:ext cy="298152" cx="1358585"/>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350"/>
                </a:spcAft>
                <a:buSzPct val="25000"/>
                <a:buNone/>
              </a:pPr>
              <a:r>
                <a:rPr strike="noStrike" u="none" b="0" cap="none" baseline="0" sz="1000" lang="en-US" i="0">
                  <a:solidFill>
                    <a:schemeClr val="dk1"/>
                  </a:solidFill>
                  <a:latin typeface="Calibri"/>
                  <a:ea typeface="Calibri"/>
                  <a:cs typeface="Calibri"/>
                  <a:sym typeface="Calibri"/>
                </a:rPr>
                <a:t>Package Component (SRC)</a:t>
              </a:r>
            </a:p>
          </p:txBody>
        </p:sp>
        <p:sp>
          <p:nvSpPr>
            <p:cNvPr id="703" name="Shape 703"/>
            <p:cNvSpPr/>
            <p:nvPr/>
          </p:nvSpPr>
          <p:spPr>
            <a:xfrm>
              <a:off y="1616641" x="1146962"/>
              <a:ext cy="232002" cx="231815"/>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4" name="Shape 704"/>
            <p:cNvSpPr/>
            <p:nvPr/>
          </p:nvSpPr>
          <p:spPr>
            <a:xfrm>
              <a:off y="1674594" x="917569"/>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5" name="Shape 705"/>
            <p:cNvSpPr/>
            <p:nvPr/>
          </p:nvSpPr>
          <p:spPr>
            <a:xfrm>
              <a:off y="1674594" x="688581"/>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6" name="Shape 706"/>
            <p:cNvSpPr/>
            <p:nvPr/>
          </p:nvSpPr>
          <p:spPr>
            <a:xfrm>
              <a:off y="1674594" x="459187"/>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7" name="Shape 707"/>
            <p:cNvSpPr/>
            <p:nvPr/>
          </p:nvSpPr>
          <p:spPr>
            <a:xfrm>
              <a:off y="1674594" x="230200"/>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8" name="Shape 708"/>
            <p:cNvSpPr/>
            <p:nvPr/>
          </p:nvSpPr>
          <p:spPr>
            <a:xfrm>
              <a:off y="1674594" x="806"/>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09" name="Shape 709"/>
            <p:cNvSpPr/>
            <p:nvPr/>
          </p:nvSpPr>
          <p:spPr>
            <a:xfrm>
              <a:off y="1377967" x="0"/>
              <a:ext cy="298152" cx="1027419"/>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350"/>
                </a:spcAft>
                <a:buSzPct val="25000"/>
                <a:buNone/>
              </a:pPr>
              <a:r>
                <a:rPr strike="noStrike" u="none" b="0" cap="none" baseline="0" sz="1000" lang="en-US" i="0">
                  <a:solidFill>
                    <a:schemeClr val="dk1"/>
                  </a:solidFill>
                  <a:latin typeface="Calibri"/>
                  <a:ea typeface="Calibri"/>
                  <a:cs typeface="Calibri"/>
                  <a:sym typeface="Calibri"/>
                </a:rPr>
                <a:t>Package Component (JCL)</a:t>
              </a:r>
            </a:p>
          </p:txBody>
        </p:sp>
        <p:sp>
          <p:nvSpPr>
            <p:cNvPr id="710" name="Shape 710"/>
            <p:cNvSpPr/>
            <p:nvPr/>
          </p:nvSpPr>
          <p:spPr>
            <a:xfrm>
              <a:off y="2178252" x="1387662"/>
              <a:ext cy="232002" cx="231815"/>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1" name="Shape 711"/>
            <p:cNvSpPr/>
            <p:nvPr/>
          </p:nvSpPr>
          <p:spPr>
            <a:xfrm>
              <a:off y="2414449" x="1239041"/>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2" name="Shape 712"/>
            <p:cNvSpPr/>
            <p:nvPr/>
          </p:nvSpPr>
          <p:spPr>
            <a:xfrm>
              <a:off y="2414449" x="991475"/>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3" name="Shape 713"/>
            <p:cNvSpPr/>
            <p:nvPr/>
          </p:nvSpPr>
          <p:spPr>
            <a:xfrm>
              <a:off y="2414449" x="743910"/>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4" name="Shape 714"/>
            <p:cNvSpPr/>
            <p:nvPr/>
          </p:nvSpPr>
          <p:spPr>
            <a:xfrm>
              <a:off y="2414449" x="496343"/>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5" name="Shape 715"/>
            <p:cNvSpPr/>
            <p:nvPr/>
          </p:nvSpPr>
          <p:spPr>
            <a:xfrm>
              <a:off y="2414449" x="248372"/>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6" name="Shape 716"/>
            <p:cNvSpPr/>
            <p:nvPr/>
          </p:nvSpPr>
          <p:spPr>
            <a:xfrm>
              <a:off y="2414449" x="806"/>
              <a:ext cy="115905" cx="115907"/>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717" name="Shape 717"/>
            <p:cNvSpPr/>
            <p:nvPr/>
          </p:nvSpPr>
          <p:spPr>
            <a:xfrm>
              <a:off y="2115152" x="0"/>
              <a:ext cy="298152" cx="1358585"/>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350"/>
                </a:spcAft>
                <a:buSzPct val="25000"/>
                <a:buNone/>
              </a:pPr>
              <a:r>
                <a:rPr strike="noStrike" u="none" b="0" cap="none" baseline="0" sz="1000" lang="en-US" i="0">
                  <a:solidFill>
                    <a:schemeClr val="dk1"/>
                  </a:solidFill>
                  <a:latin typeface="Calibri"/>
                  <a:ea typeface="Calibri"/>
                  <a:cs typeface="Calibri"/>
                  <a:sym typeface="Calibri"/>
                </a:rPr>
                <a:t>Package Component (x…)</a:t>
              </a:r>
            </a:p>
          </p:txBody>
        </p:sp>
      </p:grpSp>
      <p:grpSp>
        <p:nvGrpSpPr>
          <p:cNvPr id="718" name="Shape 718"/>
          <p:cNvGrpSpPr/>
          <p:nvPr/>
        </p:nvGrpSpPr>
        <p:grpSpPr>
          <a:xfrm>
            <a:off y="1829952" x="4851904"/>
            <a:ext cy="4523655" cx="3631191"/>
            <a:chOff y="1152" x="203704"/>
            <a:chExt cy="4523655" cx="3631191"/>
          </a:xfrm>
        </p:grpSpPr>
        <p:sp>
          <p:nvSpPr>
            <p:cNvPr id="719" name="Shape 719"/>
            <p:cNvSpPr/>
            <p:nvPr/>
          </p:nvSpPr>
          <p:spPr>
            <a:xfrm>
              <a:off y="1152" x="203704"/>
              <a:ext cy="1008664" cx="1008664"/>
            </a:xfrm>
            <a:prstGeom prst="ellipse">
              <a:avLst/>
            </a:prstGeom>
            <a:solidFill>
              <a:schemeClr val="accent1"/>
            </a:solidFill>
            <a:ln w="25400" cap="flat">
              <a:solidFill>
                <a:schemeClr val="lt1"/>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AOTS:  Request and Approval</a:t>
              </a:r>
            </a:p>
          </p:txBody>
        </p:sp>
        <p:sp>
          <p:nvSpPr>
            <p:cNvPr id="720" name="Shape 720"/>
            <p:cNvSpPr/>
            <p:nvPr/>
          </p:nvSpPr>
          <p:spPr>
            <a:xfrm>
              <a:off y="1091720" x="415524"/>
              <a:ext cy="585025" cx="585025"/>
            </a:xfrm>
            <a:prstGeom prst="mathPlus">
              <a:avLst>
                <a:gd fmla="val 23520" name="adj1"/>
              </a:avLst>
            </a:prstGeom>
            <a:solidFill>
              <a:srgbClr val="C3D4E7"/>
            </a:solidFill>
            <a:ln>
              <a:noFill/>
            </a:ln>
          </p:spPr>
          <p:txBody>
            <a:bodyPr bIns="0" rIns="0" lIns="0" tIns="0" anchor="ctr" anchorCtr="0">
              <a:noAutofit/>
            </a:bodyPr>
            <a:lstStyle/>
            <a:p>
              <a:pPr>
                <a:spcBef>
                  <a:spcPts val="0"/>
                </a:spcBef>
                <a:buNone/>
              </a:pPr>
              <a:r>
                <a:t/>
              </a:r>
              <a:endParaRPr/>
            </a:p>
          </p:txBody>
        </p:sp>
        <p:sp>
          <p:nvSpPr>
            <p:cNvPr id="721" name="Shape 721"/>
            <p:cNvSpPr/>
            <p:nvPr/>
          </p:nvSpPr>
          <p:spPr>
            <a:xfrm>
              <a:off y="1758649" x="203704"/>
              <a:ext cy="1008664" cx="1008664"/>
            </a:xfrm>
            <a:prstGeom prst="ellipse">
              <a:avLst/>
            </a:prstGeom>
            <a:solidFill>
              <a:schemeClr val="accent1"/>
            </a:solidFill>
            <a:ln w="25400" cap="flat">
              <a:solidFill>
                <a:schemeClr val="lt1"/>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CMNTOOLS:  Tie Changeman Request and AOTS request together</a:t>
              </a:r>
            </a:p>
          </p:txBody>
        </p:sp>
        <p:sp>
          <p:nvSpPr>
            <p:cNvPr id="722" name="Shape 722"/>
            <p:cNvSpPr/>
            <p:nvPr/>
          </p:nvSpPr>
          <p:spPr>
            <a:xfrm>
              <a:off y="2849216" x="415524"/>
              <a:ext cy="585025" cx="585025"/>
            </a:xfrm>
            <a:prstGeom prst="mathPlus">
              <a:avLst>
                <a:gd fmla="val 23520" name="adj1"/>
              </a:avLst>
            </a:prstGeom>
            <a:solidFill>
              <a:srgbClr val="C3D4E7"/>
            </a:solidFill>
            <a:ln>
              <a:noFill/>
            </a:ln>
          </p:spPr>
          <p:txBody>
            <a:bodyPr bIns="0" rIns="0" lIns="0" tIns="0" anchor="ctr" anchorCtr="0">
              <a:noAutofit/>
            </a:bodyPr>
            <a:lstStyle/>
            <a:p>
              <a:pPr>
                <a:spcBef>
                  <a:spcPts val="0"/>
                </a:spcBef>
                <a:buNone/>
              </a:pPr>
              <a:r>
                <a:t/>
              </a:r>
              <a:endParaRPr/>
            </a:p>
          </p:txBody>
        </p:sp>
        <p:sp>
          <p:nvSpPr>
            <p:cNvPr id="723" name="Shape 723"/>
            <p:cNvSpPr/>
            <p:nvPr/>
          </p:nvSpPr>
          <p:spPr>
            <a:xfrm>
              <a:off y="3516144" x="203704"/>
              <a:ext cy="1008664" cx="1008664"/>
            </a:xfrm>
            <a:prstGeom prst="ellipse">
              <a:avLst/>
            </a:prstGeom>
            <a:solidFill>
              <a:schemeClr val="accent1"/>
            </a:solidFill>
            <a:ln w="25400" cap="flat">
              <a:solidFill>
                <a:schemeClr val="lt1"/>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CHGMAN: Audit, Freeze and Approval</a:t>
              </a:r>
            </a:p>
          </p:txBody>
        </p:sp>
        <p:sp>
          <p:nvSpPr>
            <p:cNvPr id="724" name="Shape 724"/>
            <p:cNvSpPr/>
            <p:nvPr/>
          </p:nvSpPr>
          <p:spPr>
            <a:xfrm>
              <a:off y="2075368" x="1363667"/>
              <a:ext cy="375222" cx="320755"/>
            </a:xfrm>
            <a:prstGeom prst="rightArrow">
              <a:avLst>
                <a:gd fmla="val 60000" name="adj1"/>
                <a:gd fmla="val 50000" name="adj2"/>
              </a:avLst>
            </a:prstGeom>
            <a:solidFill>
              <a:srgbClr val="C3D4E7"/>
            </a:solidFill>
            <a:ln>
              <a:noFill/>
            </a:ln>
          </p:spPr>
          <p:txBody>
            <a:bodyPr bIns="0" rIns="0" lIns="0" tIns="0" anchor="ctr" anchorCtr="0">
              <a:noAutofit/>
            </a:bodyPr>
            <a:lstStyle/>
            <a:p>
              <a:pPr>
                <a:spcBef>
                  <a:spcPts val="0"/>
                </a:spcBef>
                <a:buNone/>
              </a:pPr>
              <a:r>
                <a:t/>
              </a:r>
              <a:endParaRPr/>
            </a:p>
          </p:txBody>
        </p:sp>
        <p:sp>
          <p:nvSpPr>
            <p:cNvPr id="725" name="Shape 725"/>
            <p:cNvSpPr/>
            <p:nvPr/>
          </p:nvSpPr>
          <p:spPr>
            <a:xfrm>
              <a:off y="1254316" x="1817566"/>
              <a:ext cy="2017328" cx="2017328"/>
            </a:xfrm>
            <a:prstGeom prst="ellipse">
              <a:avLst/>
            </a:prstGeom>
            <a:solidFill>
              <a:schemeClr val="accent1"/>
            </a:solidFill>
            <a:ln w="25400" cap="flat">
              <a:solidFill>
                <a:schemeClr val="lt1"/>
              </a:solidFill>
              <a:prstDash val="solid"/>
              <a:round/>
              <a:headEnd w="med" len="med" type="none"/>
              <a:tailEnd w="med" len="med" type="none"/>
            </a:ln>
          </p:spPr>
          <p:txBody>
            <a:bodyPr bIns="20300" rIns="20300" lIns="20300" tIns="20300" anchor="ctr" anchorCtr="0">
              <a:noAutofit/>
            </a:bodyPr>
            <a:lstStyle/>
            <a:p>
              <a:pPr algn="ctr" rtl="0" lvl="0" marR="0" indent="0" marL="0">
                <a:lnSpc>
                  <a:spcPct val="90000"/>
                </a:lnSpc>
                <a:spcBef>
                  <a:spcPts val="0"/>
                </a:spcBef>
                <a:spcAft>
                  <a:spcPts val="560"/>
                </a:spcAft>
                <a:buSzPct val="25000"/>
                <a:buNone/>
              </a:pPr>
              <a:r>
                <a:rPr strike="noStrike" u="none" b="0" cap="none" baseline="0" sz="1600" lang="en-US" i="0">
                  <a:solidFill>
                    <a:schemeClr val="lt1"/>
                  </a:solidFill>
                  <a:latin typeface="Calibri"/>
                  <a:ea typeface="Calibri"/>
                  <a:cs typeface="Calibri"/>
                  <a:sym typeface="Calibri"/>
                </a:rPr>
                <a:t>INPLANS Component installed in Production SL01 and/or SL02</a:t>
              </a:r>
            </a:p>
          </p:txBody>
        </p:sp>
      </p:gr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y="0" x="0"/>
          <a:ext cy="0" cx="0"/>
          <a:chOff y="0" x="0"/>
          <a:chExt cy="0" cx="0"/>
        </a:xfrm>
      </p:grpSpPr>
      <p:sp>
        <p:nvSpPr>
          <p:cNvPr id="730" name="Shape 730"/>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Production Delivery Details</a:t>
            </a:r>
          </a:p>
        </p:txBody>
      </p:sp>
      <p:sp>
        <p:nvSpPr>
          <p:cNvPr id="731" name="Shape 731"/>
          <p:cNvSpPr txBox="1"/>
          <p:nvPr>
            <p:ph idx="1" type="body"/>
          </p:nvPr>
        </p:nvSpPr>
        <p:spPr>
          <a:xfrm>
            <a:off y="14478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105555"/>
              <a:buFont typeface="Arial"/>
              <a:buChar char="●"/>
            </a:pPr>
            <a:r>
              <a:rPr strike="noStrike" u="none" b="1" cap="none" baseline="0" sz="1750" lang="en-US" i="0">
                <a:solidFill>
                  <a:schemeClr val="dk1"/>
                </a:solidFill>
                <a:latin typeface="Calibri"/>
                <a:ea typeface="Calibri"/>
                <a:cs typeface="Calibri"/>
                <a:sym typeface="Calibri"/>
              </a:rPr>
              <a:t>Step 1:   </a:t>
            </a:r>
            <a:r>
              <a:rPr strike="noStrike" u="none" b="0" cap="none" baseline="0" sz="1750" lang="en-US" i="0">
                <a:solidFill>
                  <a:schemeClr val="dk1"/>
                </a:solidFill>
                <a:latin typeface="Calibri"/>
                <a:ea typeface="Calibri"/>
                <a:cs typeface="Calibri"/>
                <a:sym typeface="Calibri"/>
              </a:rPr>
              <a:t>Create a CHANGEMAN Package</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Include all components (SRC, JCL, PROCLIB, CNTLCARD, etc) needed for the specific change</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Complete all testing </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Complete all software approvals</a:t>
            </a:r>
          </a:p>
          <a:p>
            <a:pPr algn="l" rtl="0" lvl="0" marR="0" indent="-342900" marL="342900">
              <a:spcBef>
                <a:spcPts val="640"/>
              </a:spcBef>
              <a:buClr>
                <a:schemeClr val="dk1"/>
              </a:buClr>
              <a:buSzPct val="105555"/>
              <a:buFont typeface="Arial"/>
              <a:buChar char="●"/>
            </a:pPr>
            <a:r>
              <a:rPr strike="noStrike" u="none" b="1" cap="none" baseline="0" sz="1750" lang="en-US" i="0">
                <a:solidFill>
                  <a:schemeClr val="dk1"/>
                </a:solidFill>
                <a:latin typeface="Calibri"/>
                <a:ea typeface="Calibri"/>
                <a:cs typeface="Calibri"/>
                <a:sym typeface="Calibri"/>
              </a:rPr>
              <a:t>Step 2:   </a:t>
            </a:r>
            <a:r>
              <a:rPr strike="noStrike" u="none" b="0" cap="none" baseline="0" sz="1750" lang="en-US" i="0">
                <a:solidFill>
                  <a:schemeClr val="dk1"/>
                </a:solidFill>
                <a:latin typeface="Calibri"/>
                <a:ea typeface="Calibri"/>
                <a:cs typeface="Calibri"/>
                <a:sym typeface="Calibri"/>
              </a:rPr>
              <a:t>Create an AOTS ticket/request to install the software changes to the appropriate production system</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Complete information requested in all tabs</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Submit Request for approval</a:t>
            </a:r>
          </a:p>
          <a:p>
            <a:pPr algn="l" rtl="0" lvl="0" marR="0" indent="-342900" marL="342900">
              <a:spcBef>
                <a:spcPts val="640"/>
              </a:spcBef>
              <a:buClr>
                <a:schemeClr val="dk1"/>
              </a:buClr>
              <a:buSzPct val="105555"/>
              <a:buFont typeface="Arial"/>
              <a:buChar char="●"/>
            </a:pPr>
            <a:r>
              <a:rPr strike="noStrike" u="none" b="1" cap="none" baseline="0" sz="1750" lang="en-US" i="0">
                <a:solidFill>
                  <a:schemeClr val="dk1"/>
                </a:solidFill>
                <a:latin typeface="Calibri"/>
                <a:ea typeface="Calibri"/>
                <a:cs typeface="Calibri"/>
                <a:sym typeface="Calibri"/>
              </a:rPr>
              <a:t>Step3</a:t>
            </a:r>
            <a:r>
              <a:rPr strike="noStrike" u="none" b="0" cap="none" baseline="0" sz="1750" lang="en-US" i="0">
                <a:solidFill>
                  <a:schemeClr val="dk1"/>
                </a:solidFill>
                <a:latin typeface="Calibri"/>
                <a:ea typeface="Calibri"/>
                <a:cs typeface="Calibri"/>
                <a:sym typeface="Calibri"/>
              </a:rPr>
              <a:t>:   Launch CMNTOOLS in Test System</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Tie together the Changeman package number and the AOTS ticket number</a:t>
            </a:r>
          </a:p>
          <a:p>
            <a:pPr algn="l" rtl="0" lvl="0" marR="0" indent="-342900" marL="342900">
              <a:spcBef>
                <a:spcPts val="640"/>
              </a:spcBef>
              <a:buClr>
                <a:schemeClr val="dk1"/>
              </a:buClr>
              <a:buSzPct val="177777"/>
              <a:buFont typeface="Arial"/>
              <a:buChar char="●"/>
            </a:pPr>
            <a:r>
              <a:rPr strike="noStrike" u="none" b="1" cap="none" baseline="0" sz="1750" lang="en-US" i="0">
                <a:solidFill>
                  <a:schemeClr val="dk1"/>
                </a:solidFill>
                <a:latin typeface="Calibri"/>
                <a:ea typeface="Calibri"/>
                <a:cs typeface="Calibri"/>
                <a:sym typeface="Calibri"/>
              </a:rPr>
              <a:t>Step4</a:t>
            </a:r>
            <a:r>
              <a:rPr strike="noStrike" u="none" b="0" cap="none" baseline="0" sz="1750" lang="en-US" i="0">
                <a:solidFill>
                  <a:schemeClr val="dk1"/>
                </a:solidFill>
                <a:latin typeface="Calibri"/>
                <a:ea typeface="Calibri"/>
                <a:cs typeface="Calibri"/>
                <a:sym typeface="Calibri"/>
              </a:rPr>
              <a:t>:  Launch CHANGEMAN for last steps </a:t>
            </a:r>
          </a:p>
          <a:p>
            <a:pPr algn="l" rtl="0" lvl="1" marR="0" indent="-285750" marL="742950">
              <a:spcBef>
                <a:spcPts val="560"/>
              </a:spcBef>
              <a:buClr>
                <a:schemeClr val="dk1"/>
              </a:buClr>
              <a:buSzPct val="175000"/>
              <a:buFont typeface="Wingdings"/>
              <a:buChar char="§"/>
            </a:pPr>
            <a:r>
              <a:rPr strike="noStrike" u="none" b="0" cap="none" baseline="0" sz="1550" lang="en-US" i="0">
                <a:solidFill>
                  <a:schemeClr val="dk1"/>
                </a:solidFill>
                <a:latin typeface="Calibri"/>
                <a:ea typeface="Calibri"/>
                <a:cs typeface="Calibri"/>
                <a:sym typeface="Calibri"/>
              </a:rPr>
              <a:t>Perform Audit, Freeze and Approve steps</a:t>
            </a:r>
          </a:p>
          <a:p>
            <a:pPr algn="l" rtl="0" lvl="0" marR="0" indent="-342900" marL="342900">
              <a:spcBef>
                <a:spcPts val="640"/>
              </a:spcBef>
              <a:buClr>
                <a:schemeClr val="dk1"/>
              </a:buClr>
              <a:buSzPct val="105555"/>
              <a:buFont typeface="Arial"/>
              <a:buChar char="●"/>
            </a:pPr>
            <a:r>
              <a:rPr strike="noStrike" u="none" b="1" cap="none" baseline="0" sz="1750" lang="en-US" i="0">
                <a:solidFill>
                  <a:schemeClr val="dk1"/>
                </a:solidFill>
                <a:latin typeface="Calibri"/>
                <a:ea typeface="Calibri"/>
                <a:cs typeface="Calibri"/>
                <a:sym typeface="Calibri"/>
              </a:rPr>
              <a:t>Step5</a:t>
            </a:r>
            <a:r>
              <a:rPr strike="noStrike" u="none" b="0" cap="none" baseline="0" sz="1750" lang="en-US" i="0">
                <a:solidFill>
                  <a:schemeClr val="dk1"/>
                </a:solidFill>
                <a:latin typeface="Calibri"/>
                <a:ea typeface="Calibri"/>
                <a:cs typeface="Calibri"/>
                <a:sym typeface="Calibri"/>
              </a:rPr>
              <a:t>:   Validate installation of new software in production</a:t>
            </a:r>
          </a:p>
          <a:p>
            <a:pPr algn="l" rtl="0" lvl="0" marR="0" indent="-342900" marL="342900">
              <a:spcBef>
                <a:spcPts val="640"/>
              </a:spcBef>
              <a:buClr>
                <a:schemeClr val="dk1"/>
              </a:buClr>
              <a:buSzPct val="105555"/>
              <a:buFont typeface="Arial"/>
              <a:buChar char="●"/>
            </a:pPr>
            <a:r>
              <a:rPr strike="noStrike" u="none" b="0" cap="none" baseline="0" sz="1750" lang="en-US" i="0">
                <a:solidFill>
                  <a:schemeClr val="dk1"/>
                </a:solidFill>
                <a:latin typeface="Calibri"/>
                <a:ea typeface="Calibri"/>
                <a:cs typeface="Calibri"/>
                <a:sym typeface="Calibri"/>
              </a:rPr>
              <a:t>Additional Admin Steps:</a:t>
            </a:r>
          </a:p>
          <a:p>
            <a:pPr algn="l" rtl="0" lvl="1" marR="0" indent="-285750" marL="742950">
              <a:spcBef>
                <a:spcPts val="560"/>
              </a:spcBef>
              <a:buClr>
                <a:schemeClr val="dk1"/>
              </a:buClr>
              <a:buSzPct val="106250"/>
              <a:buFont typeface="Wingdings"/>
              <a:buChar char="§"/>
            </a:pPr>
            <a:r>
              <a:rPr strike="noStrike" u="none" b="0" cap="none" baseline="0" sz="1550" lang="en-US" i="0">
                <a:solidFill>
                  <a:schemeClr val="dk1"/>
                </a:solidFill>
                <a:latin typeface="Calibri"/>
                <a:ea typeface="Calibri"/>
                <a:cs typeface="Calibri"/>
                <a:sym typeface="Calibri"/>
              </a:rPr>
              <a:t>Step 5a:  Close AOTS ticket</a:t>
            </a:r>
          </a:p>
          <a:p>
            <a:pPr algn="l" rtl="0" lvl="1" marR="0" indent="-285750" marL="742950">
              <a:spcBef>
                <a:spcPts val="560"/>
              </a:spcBef>
              <a:buClr>
                <a:schemeClr val="dk1"/>
              </a:buClr>
              <a:buSzPct val="106250"/>
              <a:buFont typeface="Wingdings"/>
              <a:buChar char="§"/>
            </a:pPr>
            <a:r>
              <a:rPr strike="noStrike" u="none" b="0" cap="none" baseline="0" sz="1550" lang="en-US" i="0">
                <a:solidFill>
                  <a:schemeClr val="dk1"/>
                </a:solidFill>
                <a:latin typeface="Calibri"/>
                <a:ea typeface="Calibri"/>
                <a:cs typeface="Calibri"/>
                <a:sym typeface="Calibri"/>
              </a:rPr>
              <a:t>Step 5b:  Update ‘SCM Verification Spreadsheet – INPLANS yyyy’ to track all changes introduced to INPLANS production systems</a:t>
            </a:r>
          </a:p>
          <a:p>
            <a:pPr algn="l" rtl="0" lvl="1" marR="0" indent="-107950" marL="7429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5" name="Shape 735"/>
        <p:cNvGrpSpPr/>
        <p:nvPr/>
      </p:nvGrpSpPr>
      <p:grpSpPr>
        <a:xfrm>
          <a:off y="0" x="0"/>
          <a:ext cy="0" cx="0"/>
          <a:chOff y="0" x="0"/>
          <a:chExt cy="0" cx="0"/>
        </a:xfrm>
      </p:grpSpPr>
      <p:sp>
        <p:nvSpPr>
          <p:cNvPr id="736" name="Shape 736"/>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Sample SCM Verification XLS</a:t>
            </a:r>
          </a:p>
        </p:txBody>
      </p:sp>
      <p:pic>
        <p:nvPicPr>
          <p:cNvPr id="737" name="Shape 737"/>
          <p:cNvPicPr preferRelativeResize="0"/>
          <p:nvPr/>
        </p:nvPicPr>
        <p:blipFill>
          <a:blip r:embed="rId3"/>
          <a:stretch>
            <a:fillRect/>
          </a:stretch>
        </p:blipFill>
        <p:spPr>
          <a:xfrm>
            <a:off y="1420091" x="685800"/>
            <a:ext cy="4063340" cx="7777348"/>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1" name="Shape 741"/>
        <p:cNvGrpSpPr/>
        <p:nvPr/>
      </p:nvGrpSpPr>
      <p:grpSpPr>
        <a:xfrm>
          <a:off y="0" x="0"/>
          <a:ext cy="0" cx="0"/>
          <a:chOff y="0" x="0"/>
          <a:chExt cy="0" cx="0"/>
        </a:xfrm>
      </p:grpSpPr>
      <p:sp>
        <p:nvSpPr>
          <p:cNvPr id="742" name="Shape 742"/>
          <p:cNvSpPr txBox="1"/>
          <p:nvPr>
            <p:ph type="title"/>
          </p:nvPr>
        </p:nvSpPr>
        <p:spPr>
          <a:xfrm>
            <a:off y="4406900" x="722312"/>
            <a:ext cy="1362075" cx="7772400"/>
          </a:xfrm>
          <a:prstGeom prst="rect">
            <a:avLst/>
          </a:prstGeom>
          <a:noFill/>
          <a:ln>
            <a:noFill/>
          </a:ln>
        </p:spPr>
        <p:txBody>
          <a:bodyPr bIns="45700" rIns="91425" lIns="91425" tIns="45700" anchor="t" anchorCtr="0">
            <a:noAutofit/>
          </a:bodyPr>
          <a:lstStyle/>
          <a:p>
            <a:pPr algn="l" rtl="0" lvl="0" marR="0" indent="0" marL="0">
              <a:spcBef>
                <a:spcPts val="0"/>
              </a:spcBef>
              <a:buClr>
                <a:schemeClr val="dk1"/>
              </a:buClr>
              <a:buSzPct val="25000"/>
              <a:buFont typeface="Calibri"/>
              <a:buNone/>
            </a:pPr>
            <a:r>
              <a:rPr strike="noStrike" u="none" b="1" cap="small" baseline="0" sz="4000" lang="en-US" i="0">
                <a:solidFill>
                  <a:schemeClr val="dk1"/>
                </a:solidFill>
                <a:latin typeface="Calibri"/>
                <a:ea typeface="Calibri"/>
                <a:cs typeface="Calibri"/>
                <a:sym typeface="Calibri"/>
              </a:rPr>
              <a:t>Inplans Enhancements vs maintenance</a:t>
            </a:r>
          </a:p>
        </p:txBody>
      </p:sp>
      <p:sp>
        <p:nvSpPr>
          <p:cNvPr id="743" name="Shape 743"/>
          <p:cNvSpPr txBox="1"/>
          <p:nvPr>
            <p:ph idx="1" type="body"/>
          </p:nvPr>
        </p:nvSpPr>
        <p:spPr>
          <a:xfrm>
            <a:off y="2906713" x="722312"/>
            <a:ext cy="1500187" cx="7772400"/>
          </a:xfrm>
          <a:prstGeom prst="rect">
            <a:avLst/>
          </a:prstGeom>
          <a:noFill/>
          <a:ln>
            <a:noFill/>
          </a:ln>
        </p:spPr>
        <p:txBody>
          <a:bodyPr bIns="45700" rIns="91425" lIns="91425" tIns="45700" anchor="b" anchorCtr="0">
            <a:noAutofit/>
          </a:bodyPr>
          <a:lstStyle/>
          <a:p>
            <a:pPr algn="l" rtl="0" lvl="0" marR="0" indent="0" marL="0">
              <a:spcBef>
                <a:spcPts val="400"/>
              </a:spcBef>
              <a:buClr>
                <a:srgbClr val="888888"/>
              </a:buClr>
              <a:buSzPct val="25000"/>
              <a:buFont typeface="Calibri"/>
              <a:buNone/>
            </a:pPr>
            <a:r>
              <a:rPr strike="noStrike" u="none" b="0" cap="none" baseline="0" sz="2000" lang="en-US" i="0">
                <a:solidFill>
                  <a:srgbClr val="888888"/>
                </a:solidFill>
                <a:latin typeface="Calibri"/>
                <a:ea typeface="Calibri"/>
                <a:cs typeface="Calibri"/>
                <a:sym typeface="Calibri"/>
              </a:rPr>
              <a:t>AT&amp;T and CCI contract details on terms of service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y="0" x="0"/>
          <a:ext cy="0" cx="0"/>
          <a:chOff y="0" x="0"/>
          <a:chExt cy="0" cx="0"/>
        </a:xfrm>
      </p:grpSpPr>
      <p:sp>
        <p:nvSpPr>
          <p:cNvPr id="110" name="Shape 110"/>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sng" b="0" cap="none" baseline="0" sz="3950" lang="en-US" i="0">
                <a:solidFill>
                  <a:schemeClr val="hlink"/>
                </a:solidFill>
                <a:latin typeface="Calibri"/>
                <a:ea typeface="Calibri"/>
                <a:cs typeface="Calibri"/>
                <a:sym typeface="Calibri"/>
                <a:hlinkClick r:id="rId3"/>
              </a:rPr>
              <a:t>CLLI </a:t>
            </a:r>
            <a:r>
              <a:rPr strike="noStrike" u="none" b="0" cap="none" baseline="0" sz="3950" lang="en-US" i="0">
                <a:solidFill>
                  <a:schemeClr val="dk1"/>
                </a:solidFill>
                <a:latin typeface="Calibri"/>
                <a:ea typeface="Calibri"/>
                <a:cs typeface="Calibri"/>
                <a:sym typeface="Calibri"/>
              </a:rPr>
              <a:t>(</a:t>
            </a:r>
            <a:r>
              <a:rPr strike="noStrike" u="none" b="1" cap="none" baseline="0" sz="3950" lang="en-US" i="0">
                <a:solidFill>
                  <a:schemeClr val="dk1"/>
                </a:solidFill>
                <a:latin typeface="Calibri"/>
                <a:ea typeface="Calibri"/>
                <a:cs typeface="Calibri"/>
                <a:sym typeface="Calibri"/>
              </a:rPr>
              <a:t>c</a:t>
            </a:r>
            <a:r>
              <a:rPr strike="noStrike" u="none" b="0" cap="none" baseline="0" sz="3950" lang="en-US" i="0">
                <a:solidFill>
                  <a:schemeClr val="dk1"/>
                </a:solidFill>
                <a:latin typeface="Calibri"/>
                <a:ea typeface="Calibri"/>
                <a:cs typeface="Calibri"/>
                <a:sym typeface="Calibri"/>
              </a:rPr>
              <a:t>ommon </a:t>
            </a:r>
            <a:r>
              <a:rPr strike="noStrike" u="none" b="1" cap="none" baseline="0" sz="3950" lang="en-US" i="0">
                <a:solidFill>
                  <a:schemeClr val="dk1"/>
                </a:solidFill>
                <a:latin typeface="Calibri"/>
                <a:ea typeface="Calibri"/>
                <a:cs typeface="Calibri"/>
                <a:sym typeface="Calibri"/>
              </a:rPr>
              <a:t>l</a:t>
            </a:r>
            <a:r>
              <a:rPr strike="noStrike" u="none" b="0" cap="none" baseline="0" sz="3950" lang="en-US" i="0">
                <a:solidFill>
                  <a:schemeClr val="dk1"/>
                </a:solidFill>
                <a:latin typeface="Calibri"/>
                <a:ea typeface="Calibri"/>
                <a:cs typeface="Calibri"/>
                <a:sym typeface="Calibri"/>
              </a:rPr>
              <a:t>anguage </a:t>
            </a:r>
            <a:r>
              <a:rPr strike="noStrike" u="none" b="1" cap="none" baseline="0" sz="3950" lang="en-US" i="0">
                <a:solidFill>
                  <a:schemeClr val="dk1"/>
                </a:solidFill>
                <a:latin typeface="Calibri"/>
                <a:ea typeface="Calibri"/>
                <a:cs typeface="Calibri"/>
                <a:sym typeface="Calibri"/>
              </a:rPr>
              <a:t>l</a:t>
            </a:r>
            <a:r>
              <a:rPr strike="noStrike" u="none" b="0" cap="none" baseline="0" sz="3950" lang="en-US" i="0">
                <a:solidFill>
                  <a:schemeClr val="dk1"/>
                </a:solidFill>
                <a:latin typeface="Calibri"/>
                <a:ea typeface="Calibri"/>
                <a:cs typeface="Calibri"/>
                <a:sym typeface="Calibri"/>
              </a:rPr>
              <a:t>ocation </a:t>
            </a:r>
            <a:r>
              <a:rPr strike="noStrike" u="none" b="1" cap="none" baseline="0" sz="3950" lang="en-US" i="0">
                <a:solidFill>
                  <a:schemeClr val="dk1"/>
                </a:solidFill>
                <a:latin typeface="Calibri"/>
                <a:ea typeface="Calibri"/>
                <a:cs typeface="Calibri"/>
                <a:sym typeface="Calibri"/>
              </a:rPr>
              <a:t>i</a:t>
            </a:r>
            <a:r>
              <a:rPr strike="noStrike" u="none" b="0" cap="none" baseline="0" sz="3950" lang="en-US" i="0">
                <a:solidFill>
                  <a:schemeClr val="dk1"/>
                </a:solidFill>
                <a:latin typeface="Calibri"/>
                <a:ea typeface="Calibri"/>
                <a:cs typeface="Calibri"/>
                <a:sym typeface="Calibri"/>
              </a:rPr>
              <a:t>dentifier)</a:t>
            </a:r>
          </a:p>
        </p:txBody>
      </p:sp>
      <p:sp>
        <p:nvSpPr>
          <p:cNvPr id="111" name="Shape 111"/>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82608"/>
              <a:buFont typeface="Arial"/>
              <a:buChar char="●"/>
            </a:pPr>
            <a:r>
              <a:rPr strike="noStrike" u="none" b="0" cap="none" baseline="0" sz="2250" lang="en-US" i="0">
                <a:solidFill>
                  <a:schemeClr val="dk1"/>
                </a:solidFill>
                <a:latin typeface="Calibri"/>
                <a:ea typeface="Calibri"/>
                <a:cs typeface="Calibri"/>
                <a:sym typeface="Calibri"/>
              </a:rPr>
              <a:t>A unique identifier for a Network entity, a thing that exists in the network (manhole, switch, CO) is identified via CLLI code</a:t>
            </a:r>
          </a:p>
          <a:p>
            <a:pPr algn="l" rtl="0" lvl="0" marR="0" indent="-342900" marL="342900">
              <a:spcBef>
                <a:spcPts val="640"/>
              </a:spcBef>
              <a:buClr>
                <a:schemeClr val="dk1"/>
              </a:buClr>
              <a:buSzPct val="82608"/>
              <a:buFont typeface="Arial"/>
              <a:buChar char="●"/>
            </a:pPr>
            <a:r>
              <a:rPr strike="noStrike" u="none" b="0" cap="none" baseline="0" sz="2250" lang="en-US" i="0">
                <a:solidFill>
                  <a:schemeClr val="dk1"/>
                </a:solidFill>
                <a:latin typeface="Calibri"/>
                <a:ea typeface="Calibri"/>
                <a:cs typeface="Calibri"/>
                <a:sym typeface="Calibri"/>
              </a:rPr>
              <a:t>CLLI code is either 8 or 11 chars</a:t>
            </a:r>
          </a:p>
          <a:p>
            <a:pPr algn="l" rtl="0" lvl="0" marR="0" indent="-342900" marL="342900">
              <a:spcBef>
                <a:spcPts val="640"/>
              </a:spcBef>
              <a:buClr>
                <a:schemeClr val="dk1"/>
              </a:buClr>
              <a:buSzPct val="82608"/>
              <a:buFont typeface="Arial"/>
              <a:buChar char="●"/>
            </a:pPr>
            <a:r>
              <a:rPr strike="noStrike" u="none" b="0" cap="none" baseline="0" sz="2250" lang="en-US" i="0">
                <a:solidFill>
                  <a:schemeClr val="dk1"/>
                </a:solidFill>
                <a:latin typeface="Calibri"/>
                <a:ea typeface="Calibri"/>
                <a:cs typeface="Calibri"/>
                <a:sym typeface="Calibri"/>
              </a:rPr>
              <a:t>AAAABBCCDDD</a:t>
            </a:r>
          </a:p>
          <a:p>
            <a:pPr algn="l" rtl="0" lvl="1" marR="0" indent="-285750" marL="742950">
              <a:spcBef>
                <a:spcPts val="560"/>
              </a:spcBef>
              <a:buClr>
                <a:schemeClr val="dk1"/>
              </a:buClr>
              <a:buSzPct val="85000"/>
              <a:buFont typeface="Arial"/>
              <a:buChar char="●"/>
            </a:pPr>
            <a:r>
              <a:rPr strike="noStrike" u="none" b="0" cap="none" baseline="0" sz="1950" lang="en-US" i="0">
                <a:solidFill>
                  <a:schemeClr val="dk1"/>
                </a:solidFill>
                <a:latin typeface="Calibri"/>
                <a:ea typeface="Calibri"/>
                <a:cs typeface="Calibri"/>
                <a:sym typeface="Calibri"/>
              </a:rPr>
              <a:t>AAAA: [pos 1-4] 4 character code represents geographical area</a:t>
            </a:r>
          </a:p>
          <a:p>
            <a:pPr algn="l" rtl="0" lvl="1" marR="0" indent="-285750" marL="742950">
              <a:spcBef>
                <a:spcPts val="560"/>
              </a:spcBef>
              <a:buClr>
                <a:schemeClr val="dk1"/>
              </a:buClr>
              <a:buSzPct val="85000"/>
              <a:buFont typeface="Arial"/>
              <a:buChar char="●"/>
            </a:pPr>
            <a:r>
              <a:rPr strike="noStrike" u="none" b="0" cap="none" baseline="0" sz="1950" lang="en-US" i="0">
                <a:solidFill>
                  <a:schemeClr val="dk1"/>
                </a:solidFill>
                <a:latin typeface="Calibri"/>
                <a:ea typeface="Calibri"/>
                <a:cs typeface="Calibri"/>
                <a:sym typeface="Calibri"/>
              </a:rPr>
              <a:t>BB: [pos 5-6] 2 character code represents geopolitical code</a:t>
            </a:r>
          </a:p>
          <a:p>
            <a:pPr algn="l" rtl="0" lvl="1" marR="0" indent="-285750" marL="742950">
              <a:spcBef>
                <a:spcPts val="560"/>
              </a:spcBef>
              <a:buClr>
                <a:schemeClr val="dk1"/>
              </a:buClr>
              <a:buSzPct val="85000"/>
              <a:buFont typeface="Arial"/>
              <a:buChar char="●"/>
            </a:pPr>
            <a:r>
              <a:rPr strike="noStrike" u="none" b="0" cap="none" baseline="0" sz="1950" lang="en-US" i="0">
                <a:solidFill>
                  <a:schemeClr val="dk1"/>
                </a:solidFill>
                <a:latin typeface="Calibri"/>
                <a:ea typeface="Calibri"/>
                <a:cs typeface="Calibri"/>
                <a:sym typeface="Calibri"/>
              </a:rPr>
              <a:t>CC: [pos 7-8] 2 alphanumeric character code is unique identifier.  If both Numeric or both Alpha.  Code represents a building.</a:t>
            </a:r>
          </a:p>
          <a:p>
            <a:pPr algn="l" rtl="0" lvl="1" marR="0" indent="-285750" marL="742950">
              <a:spcBef>
                <a:spcPts val="560"/>
              </a:spcBef>
              <a:buClr>
                <a:schemeClr val="dk1"/>
              </a:buClr>
              <a:buSzPct val="85000"/>
              <a:buFont typeface="Arial"/>
              <a:buChar char="●"/>
            </a:pPr>
            <a:r>
              <a:rPr strike="noStrike" u="none" b="0" cap="none" baseline="0" sz="1950" lang="en-US" i="0">
                <a:solidFill>
                  <a:schemeClr val="dk1"/>
                </a:solidFill>
                <a:latin typeface="Calibri"/>
                <a:ea typeface="Calibri"/>
                <a:cs typeface="Calibri"/>
                <a:sym typeface="Calibri"/>
              </a:rPr>
              <a:t>DDD: [pos 9-11] 3 alphanumeric code represents specific network element i.e., RS type switch</a:t>
            </a:r>
          </a:p>
          <a:p>
            <a:pPr algn="l" rtl="0" lvl="0" marR="0" indent="-342900" marL="342900">
              <a:spcBef>
                <a:spcPts val="640"/>
              </a:spcBef>
              <a:buClr>
                <a:schemeClr val="dk1"/>
              </a:buClr>
              <a:buSzPct val="82608"/>
              <a:buFont typeface="Arial"/>
              <a:buChar char="●"/>
            </a:pPr>
            <a:r>
              <a:rPr strike="noStrike" u="none" b="0" cap="none" baseline="0" sz="2250" lang="en-US" i="0">
                <a:solidFill>
                  <a:schemeClr val="dk1"/>
                </a:solidFill>
                <a:latin typeface="Calibri"/>
                <a:ea typeface="Calibri"/>
                <a:cs typeface="Calibri"/>
                <a:sym typeface="Calibri"/>
              </a:rPr>
              <a:t>Each CLLI code has an associated longitude/latitude to determine its location in the Facilities Network</a:t>
            </a:r>
          </a:p>
          <a:p>
            <a:pPr algn="l" rtl="0" lvl="0" marR="0" indent="-342900" marL="342900">
              <a:spcBef>
                <a:spcPts val="640"/>
              </a:spcBef>
              <a:buClr>
                <a:schemeClr val="dk1"/>
              </a:buClr>
              <a:buSzPct val="82608"/>
              <a:buFont typeface="Arial"/>
              <a:buChar char="●"/>
            </a:pPr>
            <a:r>
              <a:rPr strike="noStrike" u="none" b="0" cap="none" baseline="0" sz="2250" lang="en-US" i="0">
                <a:solidFill>
                  <a:schemeClr val="dk1"/>
                </a:solidFill>
                <a:latin typeface="Calibri"/>
                <a:ea typeface="Calibri"/>
                <a:cs typeface="Calibri"/>
                <a:sym typeface="Calibri"/>
              </a:rPr>
              <a:t>Data Circuits are identified by 2 CLLI codes representing  the Origin and Destination of the circuit, e.g., Cell Tower to Central Office</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y="0" x="0"/>
          <a:ext cy="0" cx="0"/>
          <a:chOff y="0" x="0"/>
          <a:chExt cy="0" cx="0"/>
        </a:xfrm>
      </p:grpSpPr>
      <p:sp>
        <p:nvSpPr>
          <p:cNvPr id="748" name="Shape 748"/>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Support and Maintenance</a:t>
            </a:r>
          </a:p>
        </p:txBody>
      </p:sp>
      <p:sp>
        <p:nvSpPr>
          <p:cNvPr id="749" name="Shape 749"/>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Maintenance = repairing software problems.   If changes are needed because environment changing… that is maintenance.   </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Support = something not running properly in production such as failed jobs and erroneous output from INPLANS jobs.    Support also includes  “small scale” revisions to code.  </a:t>
            </a:r>
          </a:p>
          <a:p>
            <a:pPr algn="l" rtl="0" lvl="0" marR="0" indent="-342900" marL="342900">
              <a:spcBef>
                <a:spcPts val="640"/>
              </a:spcBef>
              <a:buClr>
                <a:schemeClr val="dk1"/>
              </a:buClr>
              <a:buSzPct val="59375"/>
              <a:buFont typeface="Arial"/>
              <a:buChar char="●"/>
            </a:pPr>
            <a:r>
              <a:rPr lang="en-US"/>
              <a:t>Keeping the current system running under new technology with no new functionality or features introduced</a:t>
            </a:r>
          </a:p>
          <a:p>
            <a:pPr algn="l" rtl="0" lvl="0" marR="0" indent="0" marL="0">
              <a:spcBef>
                <a:spcPts val="640"/>
              </a:spcBef>
              <a:buNone/>
            </a:pPr>
            <a:r>
              <a:rPr lang="en-US"/>
              <a:t> </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y="0" x="0"/>
          <a:ext cy="0" cx="0"/>
          <a:chOff y="0" x="0"/>
          <a:chExt cy="0" cx="0"/>
        </a:xfrm>
      </p:grpSpPr>
      <p:sp>
        <p:nvSpPr>
          <p:cNvPr id="754" name="Shape 754"/>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Enhancements</a:t>
            </a:r>
          </a:p>
        </p:txBody>
      </p:sp>
      <p:sp>
        <p:nvSpPr>
          <p:cNvPr id="755" name="Shape 755"/>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63333"/>
              <a:buFont typeface="Arial"/>
              <a:buChar char="●"/>
            </a:pPr>
            <a:r>
              <a:rPr strike="noStrike" u="none" b="0" cap="none" baseline="0" sz="2950" lang="en-US" i="0">
                <a:solidFill>
                  <a:schemeClr val="dk1"/>
                </a:solidFill>
                <a:latin typeface="Calibri"/>
                <a:ea typeface="Calibri"/>
                <a:cs typeface="Calibri"/>
                <a:sym typeface="Calibri"/>
              </a:rPr>
              <a:t>Enhancements = are not part of contract.  Making software do things that it hasn’t done before.  Large scale revisions are not covered by contract.   </a:t>
            </a:r>
          </a:p>
          <a:p>
            <a:pPr algn="l" rtl="0" lvl="0" marR="0" indent="-342900" marL="342900">
              <a:spcBef>
                <a:spcPts val="640"/>
              </a:spcBef>
              <a:buClr>
                <a:schemeClr val="dk1"/>
              </a:buClr>
              <a:buSzPct val="63333"/>
              <a:buFont typeface="Arial"/>
              <a:buChar char="●"/>
            </a:pPr>
            <a:r>
              <a:rPr strike="noStrike" u="none" b="0" cap="none" baseline="0" sz="2950" lang="en-US" i="0">
                <a:solidFill>
                  <a:schemeClr val="dk1"/>
                </a:solidFill>
                <a:latin typeface="Calibri"/>
                <a:ea typeface="Calibri"/>
                <a:cs typeface="Calibri"/>
                <a:sym typeface="Calibri"/>
              </a:rPr>
              <a:t>Enhancements work like this:    Sheronda Martin/Adrianna contacted by client organization requesting INPLANS to do something different.   New programs to run, etc.    </a:t>
            </a:r>
          </a:p>
          <a:p>
            <a:pPr algn="l" rtl="0" lvl="0" marR="0" indent="-342900" marL="342900">
              <a:spcBef>
                <a:spcPts val="640"/>
              </a:spcBef>
              <a:buClr>
                <a:schemeClr val="dk1"/>
              </a:buClr>
              <a:buSzPct val="63333"/>
              <a:buFont typeface="Arial"/>
              <a:buChar char="●"/>
            </a:pPr>
            <a:r>
              <a:rPr strike="noStrike" u="none" b="0" cap="none" baseline="0" sz="2950" lang="en-US" i="0">
                <a:solidFill>
                  <a:schemeClr val="dk1"/>
                </a:solidFill>
                <a:latin typeface="Calibri"/>
                <a:ea typeface="Calibri"/>
                <a:cs typeface="Calibri"/>
                <a:sym typeface="Calibri"/>
              </a:rPr>
              <a:t>Next step in enhancement is contacting Chris.   CCI/Chris will estimate scope, possible changes, document and present to AT&amp;T.   This is done by submitting SOW (Statement of Work document)</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9" name="Shape 759"/>
        <p:cNvGrpSpPr/>
        <p:nvPr/>
      </p:nvGrpSpPr>
      <p:grpSpPr>
        <a:xfrm>
          <a:off y="0" x="0"/>
          <a:ext cy="0" cx="0"/>
          <a:chOff y="0" x="0"/>
          <a:chExt cy="0" cx="0"/>
        </a:xfrm>
      </p:grpSpPr>
      <p:sp>
        <p:nvSpPr>
          <p:cNvPr id="760" name="Shape 760"/>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Players</a:t>
            </a:r>
          </a:p>
        </p:txBody>
      </p:sp>
      <p:sp>
        <p:nvSpPr>
          <p:cNvPr id="761" name="Shape 761"/>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70370"/>
              <a:buFont typeface="Arial"/>
              <a:buChar char="●"/>
            </a:pPr>
            <a:r>
              <a:rPr strike="noStrike" u="none" b="1" cap="none" baseline="0" sz="2700" lang="en-US" i="0">
                <a:solidFill>
                  <a:schemeClr val="dk1"/>
                </a:solidFill>
                <a:latin typeface="Calibri"/>
                <a:ea typeface="Calibri"/>
                <a:cs typeface="Calibri"/>
                <a:sym typeface="Calibri"/>
              </a:rPr>
              <a:t>Adrianna Krevitz</a:t>
            </a:r>
            <a:r>
              <a:rPr strike="noStrike" u="none" b="0" cap="none" baseline="0" sz="2700" lang="en-US" i="0">
                <a:solidFill>
                  <a:schemeClr val="dk1"/>
                </a:solidFill>
                <a:latin typeface="Calibri"/>
                <a:ea typeface="Calibri"/>
                <a:cs typeface="Calibri"/>
                <a:sym typeface="Calibri"/>
              </a:rPr>
              <a:t>:  AT&amp;T person in charge of INPLANS</a:t>
            </a:r>
          </a:p>
          <a:p>
            <a:pPr algn="l" rtl="0" lvl="0" marR="0" indent="-342900" marL="342900">
              <a:spcBef>
                <a:spcPts val="640"/>
              </a:spcBef>
              <a:buClr>
                <a:schemeClr val="dk1"/>
              </a:buClr>
              <a:buSzPct val="70370"/>
              <a:buFont typeface="Arial"/>
              <a:buChar char="●"/>
            </a:pPr>
            <a:r>
              <a:rPr strike="noStrike" u="none" b="1" cap="none" baseline="0" sz="2700" lang="en-US" i="0">
                <a:solidFill>
                  <a:schemeClr val="dk1"/>
                </a:solidFill>
                <a:latin typeface="Calibri"/>
                <a:ea typeface="Calibri"/>
                <a:cs typeface="Calibri"/>
                <a:sym typeface="Calibri"/>
              </a:rPr>
              <a:t>Sheronda Martin</a:t>
            </a:r>
            <a:r>
              <a:rPr strike="noStrike" u="none" b="0" cap="none" baseline="0" sz="2700" lang="en-US" i="0">
                <a:solidFill>
                  <a:schemeClr val="dk1"/>
                </a:solidFill>
                <a:latin typeface="Calibri"/>
                <a:ea typeface="Calibri"/>
                <a:cs typeface="Calibri"/>
                <a:sym typeface="Calibri"/>
              </a:rPr>
              <a:t>: AT&amp;T technical manager for INPLANS.</a:t>
            </a:r>
          </a:p>
          <a:p>
            <a:pPr algn="l" rtl="0" lvl="0" marR="0" indent="-342900" marL="342900">
              <a:spcBef>
                <a:spcPts val="640"/>
              </a:spcBef>
              <a:buClr>
                <a:schemeClr val="dk1"/>
              </a:buClr>
              <a:buSzPct val="70370"/>
              <a:buFont typeface="Arial"/>
              <a:buChar char="●"/>
            </a:pPr>
            <a:r>
              <a:rPr strike="noStrike" u="none" b="1" cap="none" baseline="0" sz="2700" lang="en-US" i="0">
                <a:solidFill>
                  <a:schemeClr val="dk1"/>
                </a:solidFill>
                <a:latin typeface="Calibri"/>
                <a:ea typeface="Calibri"/>
                <a:cs typeface="Calibri"/>
                <a:sym typeface="Calibri"/>
              </a:rPr>
              <a:t>Nancy Newman</a:t>
            </a:r>
            <a:r>
              <a:rPr strike="noStrike" u="none" b="0" cap="none" baseline="0" sz="2700" lang="en-US" i="0">
                <a:solidFill>
                  <a:schemeClr val="dk1"/>
                </a:solidFill>
                <a:latin typeface="Calibri"/>
                <a:ea typeface="Calibri"/>
                <a:cs typeface="Calibri"/>
                <a:sym typeface="Calibri"/>
              </a:rPr>
              <a:t>: Client on Network Engineering.   Handles nationwide CLLI codes for EGIS.</a:t>
            </a:r>
          </a:p>
          <a:p>
            <a:pPr algn="l" rtl="0" lvl="0" marR="0" indent="-342900" marL="342900">
              <a:spcBef>
                <a:spcPts val="640"/>
              </a:spcBef>
              <a:buClr>
                <a:schemeClr val="dk1"/>
              </a:buClr>
              <a:buSzPct val="70370"/>
              <a:buFont typeface="Arial"/>
              <a:buChar char="●"/>
            </a:pPr>
            <a:r>
              <a:rPr strike="noStrike" u="none" b="1" cap="none" baseline="0" sz="2700" lang="en-US" i="0">
                <a:solidFill>
                  <a:schemeClr val="dk1"/>
                </a:solidFill>
                <a:latin typeface="Calibri"/>
                <a:ea typeface="Calibri"/>
                <a:cs typeface="Calibri"/>
                <a:sym typeface="Calibri"/>
              </a:rPr>
              <a:t>Carol Spivey</a:t>
            </a:r>
            <a:r>
              <a:rPr strike="noStrike" u="none" b="0" cap="none" baseline="0" sz="2700" lang="en-US" i="0">
                <a:solidFill>
                  <a:schemeClr val="dk1"/>
                </a:solidFill>
                <a:latin typeface="Calibri"/>
                <a:ea typeface="Calibri"/>
                <a:cs typeface="Calibri"/>
                <a:sym typeface="Calibri"/>
              </a:rPr>
              <a:t>: Client on Network Planning, DFG</a:t>
            </a:r>
          </a:p>
          <a:p>
            <a:pPr algn="l" rtl="0" lvl="0" marR="0" indent="-342900" marL="342900">
              <a:spcBef>
                <a:spcPts val="640"/>
              </a:spcBef>
              <a:buClr>
                <a:schemeClr val="dk1"/>
              </a:buClr>
              <a:buSzPct val="70370"/>
              <a:buFont typeface="Arial"/>
              <a:buChar char="●"/>
            </a:pPr>
            <a:r>
              <a:rPr strike="noStrike" u="none" b="1" cap="none" baseline="0" sz="2700" lang="en-US" i="0">
                <a:solidFill>
                  <a:schemeClr val="dk1"/>
                </a:solidFill>
                <a:latin typeface="Calibri"/>
                <a:ea typeface="Calibri"/>
                <a:cs typeface="Calibri"/>
                <a:sym typeface="Calibri"/>
              </a:rPr>
              <a:t>EPAS</a:t>
            </a:r>
            <a:r>
              <a:rPr strike="noStrike" u="none" b="0" cap="none" baseline="0" sz="2700" lang="en-US" i="0">
                <a:solidFill>
                  <a:schemeClr val="dk1"/>
                </a:solidFill>
                <a:latin typeface="Calibri"/>
                <a:ea typeface="Calibri"/>
                <a:cs typeface="Calibri"/>
                <a:sym typeface="Calibri"/>
              </a:rPr>
              <a:t> : Team responsible for handling mainframe operations  (Contact Number: 248-424-4222)</a:t>
            </a:r>
          </a:p>
          <a:p>
            <a:pPr algn="l" rtl="0" lvl="0" marR="0" indent="0" marL="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a:p>
            <a:pPr algn="l" rtl="0" lvl="0" marR="0" indent="-342900" marL="342900">
              <a:spcBef>
                <a:spcPts val="640"/>
              </a:spcBef>
              <a:buClr>
                <a:schemeClr val="dk1"/>
              </a:buClr>
              <a:buSzPct val="70370"/>
              <a:buFont typeface="Arial"/>
              <a:buChar char="●"/>
            </a:pPr>
            <a:r>
              <a:rPr strike="noStrike" u="none" b="0" cap="none" baseline="0" sz="2700" lang="en-US" i="0">
                <a:solidFill>
                  <a:schemeClr val="dk1"/>
                </a:solidFill>
                <a:latin typeface="Calibri"/>
                <a:ea typeface="Calibri"/>
                <a:cs typeface="Calibri"/>
                <a:sym typeface="Calibri"/>
              </a:rPr>
              <a:t>Use Web Phone for specific employee information and group structure : </a:t>
            </a:r>
            <a:r>
              <a:rPr strike="noStrike" u="sng" b="0" cap="none" baseline="0" sz="2700" lang="en-US" i="0">
                <a:solidFill>
                  <a:schemeClr val="hlink"/>
                </a:solidFill>
                <a:latin typeface="Calibri"/>
                <a:ea typeface="Calibri"/>
                <a:cs typeface="Calibri"/>
                <a:sym typeface="Calibri"/>
                <a:hlinkClick r:id="rId3"/>
              </a:rPr>
              <a:t>http://webphone.att.com/</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y="0" x="0"/>
          <a:ext cy="0" cx="0"/>
          <a:chOff y="0" x="0"/>
          <a:chExt cy="0" cx="0"/>
        </a:xfrm>
      </p:grpSpPr>
      <p:sp>
        <p:nvSpPr>
          <p:cNvPr id="766" name="Shape 766"/>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950" lang="en-US" i="0">
                <a:solidFill>
                  <a:schemeClr val="dk1"/>
                </a:solidFill>
                <a:latin typeface="Calibri"/>
                <a:ea typeface="Calibri"/>
                <a:cs typeface="Calibri"/>
                <a:sym typeface="Calibri"/>
              </a:rPr>
              <a:t>Resources and Support Information</a:t>
            </a:r>
          </a:p>
        </p:txBody>
      </p:sp>
      <p:sp>
        <p:nvSpPr>
          <p:cNvPr id="767" name="Shape 767"/>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70370"/>
              <a:buFont typeface="Arial"/>
              <a:buChar char="●"/>
            </a:pPr>
            <a:r>
              <a:rPr strike="noStrike" u="none" b="0" cap="none" baseline="0" sz="2700" lang="en-US" i="0">
                <a:solidFill>
                  <a:schemeClr val="dk1"/>
                </a:solidFill>
                <a:latin typeface="Calibri"/>
                <a:ea typeface="Calibri"/>
                <a:cs typeface="Calibri"/>
                <a:sym typeface="Calibri"/>
              </a:rPr>
              <a:t>CHANGEMAN: </a:t>
            </a:r>
          </a:p>
          <a:p>
            <a:pPr algn="l" rtl="0" lvl="1" marR="0" indent="-285750" marL="742950">
              <a:spcBef>
                <a:spcPts val="560"/>
              </a:spcBef>
              <a:buClr>
                <a:schemeClr val="dk1"/>
              </a:buClr>
              <a:buSzPct val="116666"/>
              <a:buFont typeface="Wingdings"/>
              <a:buChar char="§"/>
            </a:pPr>
            <a:r>
              <a:rPr strike="noStrike" u="none" b="0" cap="none" baseline="0" sz="2400" lang="en-US" i="0">
                <a:solidFill>
                  <a:schemeClr val="dk1"/>
                </a:solidFill>
                <a:latin typeface="Calibri"/>
                <a:ea typeface="Calibri"/>
                <a:cs typeface="Calibri"/>
                <a:sym typeface="Calibri"/>
              </a:rPr>
              <a:t>CHANGEMAN_MVS  email support</a:t>
            </a:r>
          </a:p>
          <a:p>
            <a:pPr algn="l" rtl="0" lvl="1" marR="0" indent="-285750" marL="742950">
              <a:spcBef>
                <a:spcPts val="560"/>
              </a:spcBef>
              <a:buClr>
                <a:schemeClr val="dk1"/>
              </a:buClr>
              <a:buSzPct val="116666"/>
              <a:buFont typeface="Wingdings"/>
              <a:buChar char="§"/>
            </a:pPr>
            <a:r>
              <a:rPr strike="noStrike" u="none" b="0" cap="none" baseline="0" sz="2400" lang="en-US" i="0">
                <a:solidFill>
                  <a:schemeClr val="dk1"/>
                </a:solidFill>
                <a:latin typeface="Calibri"/>
                <a:ea typeface="Calibri"/>
                <a:cs typeface="Calibri"/>
                <a:sym typeface="Calibri"/>
              </a:rPr>
              <a:t>Terri Menchak (ts9021)</a:t>
            </a:r>
          </a:p>
          <a:p>
            <a:pPr algn="l" rtl="0" lvl="1" marR="0" indent="-285750" marL="7429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endParaRPr>
          </a:p>
          <a:p>
            <a:pPr algn="l" rtl="0" lvl="0" marR="0" indent="-342900" marL="342900">
              <a:spcBef>
                <a:spcPts val="640"/>
              </a:spcBef>
              <a:buClr>
                <a:schemeClr val="dk1"/>
              </a:buClr>
              <a:buSzPct val="70370"/>
              <a:buFont typeface="Arial"/>
              <a:buChar char="●"/>
            </a:pPr>
            <a:r>
              <a:rPr strike="noStrike" u="none" b="0" cap="none" baseline="0" sz="2700" lang="en-US" i="0">
                <a:solidFill>
                  <a:schemeClr val="dk1"/>
                </a:solidFill>
                <a:latin typeface="Calibri"/>
                <a:ea typeface="Calibri"/>
                <a:cs typeface="Calibri"/>
                <a:sym typeface="Calibri"/>
              </a:rPr>
              <a:t>DB2 issues including QMF for windows:         </a:t>
            </a:r>
          </a:p>
          <a:p>
            <a:pPr algn="l" rtl="0" lvl="1" marR="0" indent="-285750" marL="742950">
              <a:spcBef>
                <a:spcPts val="560"/>
              </a:spcBef>
              <a:buClr>
                <a:schemeClr val="dk1"/>
              </a:buClr>
              <a:buSzPct val="116666"/>
              <a:buFont typeface="Wingdings"/>
              <a:buChar char="§"/>
            </a:pPr>
            <a:r>
              <a:rPr strike="noStrike" u="none" b="0" cap="none" baseline="0" sz="2400" lang="en-US" i="0">
                <a:solidFill>
                  <a:schemeClr val="dk1"/>
                </a:solidFill>
                <a:latin typeface="Calibri"/>
                <a:ea typeface="Calibri"/>
                <a:cs typeface="Calibri"/>
                <a:sym typeface="Calibri"/>
              </a:rPr>
              <a:t>DB2 Help Service Machine</a:t>
            </a:r>
            <a:br>
              <a:rPr strike="noStrike" u="none" b="0" cap="none" baseline="0" sz="2400" lang="en-US" i="0">
                <a:solidFill>
                  <a:schemeClr val="dk1"/>
                </a:solidFill>
                <a:latin typeface="Calibri"/>
                <a:ea typeface="Calibri"/>
                <a:cs typeface="Calibri"/>
                <a:sym typeface="Calibri"/>
              </a:rPr>
            </a:br>
            <a:r>
              <a:rPr strike="noStrike" u="none" b="0" cap="none" baseline="0" sz="2400" lang="en-US" i="0">
                <a:solidFill>
                  <a:schemeClr val="dk1"/>
                </a:solidFill>
                <a:latin typeface="Calibri"/>
                <a:ea typeface="Calibri"/>
                <a:cs typeface="Calibri"/>
                <a:sym typeface="Calibri"/>
              </a:rPr>
              <a:t>DB2HELP/St Louis/IBM</a:t>
            </a:r>
            <a:r>
              <a:rPr strike="noStrike" u="sng" b="0" cap="none" baseline="0" sz="2400" lang="en-US" i="0">
                <a:solidFill>
                  <a:schemeClr val="hlink"/>
                </a:solidFill>
                <a:latin typeface="Calibri"/>
                <a:ea typeface="Calibri"/>
                <a:cs typeface="Calibri"/>
                <a:sym typeface="Calibri"/>
                <a:hlinkClick r:id="rId3"/>
              </a:rPr>
              <a:t>db2help@us.ibm.com</a:t>
            </a:r>
          </a:p>
          <a:p>
            <a:pPr algn="l" rtl="0" lvl="1" marR="0" indent="-285750" marL="7429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hlinkClick r:id="rId4"/>
            </a:endParaRPr>
          </a:p>
          <a:p>
            <a:pPr algn="l" rtl="0" lvl="0" marR="0" indent="-342900" marL="342900">
              <a:spcBef>
                <a:spcPts val="640"/>
              </a:spcBef>
              <a:buClr>
                <a:schemeClr val="dk1"/>
              </a:buClr>
              <a:buSzPct val="70370"/>
              <a:buFont typeface="Arial"/>
              <a:buChar char="●"/>
            </a:pPr>
            <a:r>
              <a:rPr strike="noStrike" u="none" b="0" cap="none" baseline="0" sz="2700" lang="en-US" i="0">
                <a:solidFill>
                  <a:schemeClr val="dk1"/>
                </a:solidFill>
                <a:latin typeface="Calibri"/>
                <a:ea typeface="Calibri"/>
                <a:cs typeface="Calibri"/>
                <a:sym typeface="Calibri"/>
              </a:rPr>
              <a:t>Mainframe System Issues (EPAS production problems, JCL, INPLANS, RACF, Admin)</a:t>
            </a:r>
          </a:p>
          <a:p>
            <a:pPr algn="l" rtl="0" lvl="1" marR="0" indent="-285750" marL="742950">
              <a:spcBef>
                <a:spcPts val="560"/>
              </a:spcBef>
              <a:buClr>
                <a:schemeClr val="dk1"/>
              </a:buClr>
              <a:buSzPct val="116666"/>
              <a:buFont typeface="Wingdings"/>
              <a:buChar char="§"/>
            </a:pPr>
            <a:r>
              <a:rPr strike="noStrike" u="none" b="0" cap="none" baseline="0" sz="2400" lang="en-US" i="0">
                <a:solidFill>
                  <a:schemeClr val="dk1"/>
                </a:solidFill>
                <a:latin typeface="Calibri"/>
                <a:ea typeface="Calibri"/>
                <a:cs typeface="Calibri"/>
                <a:sym typeface="Calibri"/>
              </a:rPr>
              <a:t>Sheronda Martin</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y="0" x="0"/>
          <a:ext cy="0" cx="0"/>
          <a:chOff y="0" x="0"/>
          <a:chExt cy="0" cx="0"/>
        </a:xfrm>
      </p:grpSpPr>
      <p:sp>
        <p:nvSpPr>
          <p:cNvPr id="772" name="Shape 772"/>
          <p:cNvSpPr txBox="1"/>
          <p:nvPr>
            <p:ph idx="1" type="body"/>
          </p:nvPr>
        </p:nvSpPr>
        <p:spPr>
          <a:xfrm>
            <a:off y="762000" x="457200"/>
            <a:ext cy="5364163" cx="8229600"/>
          </a:xfrm>
          <a:prstGeom prst="rect">
            <a:avLst/>
          </a:prstGeom>
          <a:noFill/>
          <a:ln>
            <a:noFill/>
          </a:ln>
        </p:spPr>
        <p:txBody>
          <a:bodyPr bIns="45700" rIns="91425" lIns="91425" tIns="45700" anchor="t" anchorCtr="0">
            <a:noAutofit/>
          </a:bodyPr>
          <a:lstStyle/>
          <a:p>
            <a:pPr algn="l" rtl="0" lvl="0" marR="0" indent="-342900" marL="342900">
              <a:spcBef>
                <a:spcPts val="540"/>
              </a:spcBef>
              <a:buClr>
                <a:schemeClr val="dk1"/>
              </a:buClr>
              <a:buSzPct val="59259"/>
              <a:buFont typeface="Arial"/>
              <a:buChar char="●"/>
            </a:pPr>
            <a:r>
              <a:rPr strike="noStrike" u="none" b="0" cap="none" baseline="0" sz="2700" lang="en-US" i="0">
                <a:solidFill>
                  <a:schemeClr val="dk1"/>
                </a:solidFill>
                <a:latin typeface="Calibri"/>
                <a:ea typeface="Calibri"/>
                <a:cs typeface="Calibri"/>
                <a:sym typeface="Calibri"/>
              </a:rPr>
              <a:t>Telcordia</a:t>
            </a:r>
          </a:p>
          <a:p>
            <a:pPr algn="l" rtl="0" lvl="1" marR="0" indent="-285750" marL="742950">
              <a:spcBef>
                <a:spcPts val="480"/>
              </a:spcBef>
              <a:buClr>
                <a:schemeClr val="dk1"/>
              </a:buClr>
              <a:buSzPct val="100000"/>
              <a:buFont typeface="Wingdings"/>
              <a:buChar char="§"/>
            </a:pPr>
            <a:r>
              <a:rPr strike="noStrike" u="sng" b="0" cap="none" baseline="0" sz="2400" lang="en-US" i="0">
                <a:solidFill>
                  <a:schemeClr val="hlink"/>
                </a:solidFill>
                <a:latin typeface="Calibri"/>
                <a:ea typeface="Calibri"/>
                <a:cs typeface="Calibri"/>
                <a:sym typeface="Calibri"/>
                <a:hlinkClick r:id="rId3"/>
              </a:rPr>
              <a:t>ccompell@telcordia.com</a:t>
            </a:r>
            <a:r>
              <a:rPr strike="noStrike" u="none" b="0" cap="none" baseline="0" sz="2400" lang="en-US" i="0">
                <a:solidFill>
                  <a:schemeClr val="dk1"/>
                </a:solidFill>
                <a:latin typeface="Calibri"/>
                <a:ea typeface="Calibri"/>
                <a:cs typeface="Calibri"/>
                <a:sym typeface="Calibri"/>
              </a:rPr>
              <a:t> / </a:t>
            </a:r>
            <a:r>
              <a:rPr strike="noStrike" u="sng" b="0" cap="none" baseline="0" sz="2400" lang="en-US" i="0">
                <a:solidFill>
                  <a:schemeClr val="hlink"/>
                </a:solidFill>
                <a:latin typeface="Calibri"/>
                <a:ea typeface="Calibri"/>
                <a:cs typeface="Calibri"/>
                <a:sym typeface="Calibri"/>
                <a:hlinkClick r:id="rId4"/>
              </a:rPr>
              <a:t>christopher.compell@ericsson.com</a:t>
            </a:r>
          </a:p>
          <a:p>
            <a:pPr algn="l" rtl="0" lvl="1" marR="0" indent="-285750" marL="742950">
              <a:spcBef>
                <a:spcPts val="480"/>
              </a:spcBef>
              <a:buClr>
                <a:schemeClr val="dk1"/>
              </a:buClr>
              <a:buSzPct val="100000"/>
              <a:buFont typeface="Wingdings"/>
              <a:buChar char="§"/>
            </a:pPr>
            <a:r>
              <a:rPr strike="noStrike" u="sng" b="0" cap="none" baseline="0" sz="2400" lang="en-US" i="0">
                <a:solidFill>
                  <a:schemeClr val="hlink"/>
                </a:solidFill>
                <a:latin typeface="Calibri"/>
                <a:ea typeface="Calibri"/>
                <a:cs typeface="Calibri"/>
                <a:sym typeface="Calibri"/>
                <a:hlinkClick r:id="rId5"/>
              </a:rPr>
              <a:t>help-bae@mk.telcordia.com</a:t>
            </a:r>
          </a:p>
          <a:p>
            <a:pPr algn="l" rtl="0" lvl="1" marR="0" indent="-285750" marL="742950">
              <a:spcBef>
                <a:spcPts val="560"/>
              </a:spcBef>
              <a:buClr>
                <a:schemeClr val="dk1"/>
              </a:buClr>
              <a:buFont typeface="Calibri"/>
              <a:buNone/>
            </a:pPr>
            <a:r>
              <a:t/>
            </a:r>
            <a:endParaRPr strike="noStrike" u="none" b="0" cap="none" baseline="0" sz="2800" i="0">
              <a:solidFill>
                <a:schemeClr val="dk1"/>
              </a:solidFill>
              <a:latin typeface="Calibri"/>
              <a:ea typeface="Calibri"/>
              <a:cs typeface="Calibri"/>
              <a:sym typeface="Calibri"/>
              <a:hlinkClick r:id="rId6"/>
            </a:endParaRPr>
          </a:p>
          <a:p>
            <a:pPr algn="l" rtl="0" lvl="0" marR="0" indent="-342900" marL="342900">
              <a:spcBef>
                <a:spcPts val="540"/>
              </a:spcBef>
              <a:buClr>
                <a:schemeClr val="dk1"/>
              </a:buClr>
              <a:buSzPct val="59259"/>
              <a:buFont typeface="Arial"/>
              <a:buChar char="●"/>
            </a:pPr>
            <a:r>
              <a:rPr strike="noStrike" u="none" b="0" cap="none" baseline="0" sz="2700" lang="en-US" i="0">
                <a:solidFill>
                  <a:schemeClr val="dk1"/>
                </a:solidFill>
                <a:latin typeface="Calibri"/>
                <a:ea typeface="Calibri"/>
                <a:cs typeface="Calibri"/>
                <a:sym typeface="Calibri"/>
              </a:rPr>
              <a:t>AOTS (Remedy)</a:t>
            </a: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endParaRPr>
          </a:p>
          <a:p>
            <a:pPr algn="l" rtl="0" lvl="2" marR="0" indent="-1968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endParaRPr>
          </a:p>
          <a:p>
            <a:pPr algn="l" rtl="0" lvl="0" marR="0" indent="-342900" marL="34290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y="0" x="0"/>
          <a:ext cy="0" cx="0"/>
          <a:chOff y="0" x="0"/>
          <a:chExt cy="0" cx="0"/>
        </a:xfrm>
      </p:grpSpPr>
      <p:sp>
        <p:nvSpPr>
          <p:cNvPr id="777" name="Shape 777"/>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Helpful Links</a:t>
            </a:r>
          </a:p>
        </p:txBody>
      </p:sp>
      <p:sp>
        <p:nvSpPr>
          <p:cNvPr id="778" name="Shape 778"/>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MOTS: </a:t>
            </a:r>
          </a:p>
          <a:p>
            <a:pPr algn="l" rtl="0" lvl="1" marR="0" indent="-285750" marL="742950">
              <a:spcBef>
                <a:spcPts val="560"/>
              </a:spcBef>
              <a:buClr>
                <a:schemeClr val="dk1"/>
              </a:buClr>
              <a:buSzPct val="100000"/>
              <a:buFont typeface="Wingdings"/>
              <a:buChar char="§"/>
            </a:pPr>
            <a:r>
              <a:rPr strike="noStrike" u="sng" b="0" cap="none" baseline="0" sz="2800" lang="en-US" i="0">
                <a:solidFill>
                  <a:schemeClr val="hlink"/>
                </a:solidFill>
                <a:latin typeface="Calibri"/>
                <a:ea typeface="Calibri"/>
                <a:cs typeface="Calibri"/>
                <a:sym typeface="Calibri"/>
                <a:hlinkClick r:id="rId3"/>
              </a:rPr>
              <a:t>http://ebiz.sbc.com/mots/index.cfm</a:t>
            </a:r>
            <a:r>
              <a:rPr strike="noStrike" u="none" b="0" cap="none" baseline="0" sz="2800" lang="en-US" i="0">
                <a:solidFill>
                  <a:schemeClr val="dk1"/>
                </a:solidFill>
                <a:latin typeface="Calibri"/>
                <a:ea typeface="Calibri"/>
                <a:cs typeface="Calibri"/>
                <a:sym typeface="Calibri"/>
              </a:rPr>
              <a:t>(Application documentation for all AT&amp;T apps)</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EDW  Metadata:         </a:t>
            </a:r>
          </a:p>
          <a:p>
            <a:pPr algn="l" rtl="0" lvl="1" marR="0" indent="-285750" marL="742950">
              <a:spcBef>
                <a:spcPts val="560"/>
              </a:spcBef>
              <a:buClr>
                <a:schemeClr val="dk1"/>
              </a:buClr>
              <a:buSzPct val="100000"/>
              <a:buFont typeface="Wingdings"/>
              <a:buChar char="§"/>
            </a:pPr>
            <a:r>
              <a:rPr strike="noStrike" u="sng" b="0" cap="none" baseline="0" sz="2800" lang="en-US" i="0">
                <a:solidFill>
                  <a:schemeClr val="hlink"/>
                </a:solidFill>
                <a:latin typeface="Calibri"/>
                <a:ea typeface="Calibri"/>
                <a:cs typeface="Calibri"/>
                <a:sym typeface="Calibri"/>
                <a:hlinkClick r:id="rId4"/>
              </a:rPr>
              <a:t>http://edw.sbc.com/metadata/index.htm</a:t>
            </a:r>
            <a:r>
              <a:rPr strike="noStrike" u="none" b="0" cap="none" baseline="0" sz="2800" lang="en-US" i="0">
                <a:solidFill>
                  <a:schemeClr val="dk1"/>
                </a:solidFill>
                <a:latin typeface="Calibri"/>
                <a:ea typeface="Calibri"/>
                <a:cs typeface="Calibri"/>
                <a:sym typeface="Calibri"/>
              </a:rPr>
              <a:t>(Documentation of all EDW tables)</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QMF Windows:</a:t>
            </a:r>
          </a:p>
          <a:p>
            <a:pPr algn="l" rtl="0" lvl="2" marR="0" indent="-349250" marL="742950">
              <a:spcBef>
                <a:spcPts val="560"/>
              </a:spcBef>
              <a:buClr>
                <a:schemeClr val="dk1"/>
              </a:buClr>
              <a:buSzPct val="100000"/>
              <a:buFont typeface="Wingdings"/>
              <a:buChar char="§"/>
            </a:pPr>
            <a:r>
              <a:rPr strike="noStrike" u="sng" b="0" cap="none" baseline="0" sz="2800" lang="en-US" i="0">
                <a:solidFill>
                  <a:schemeClr val="hlink"/>
                </a:solidFill>
                <a:latin typeface="Calibri"/>
                <a:ea typeface="Calibri"/>
                <a:cs typeface="Calibri"/>
                <a:sym typeface="Calibri"/>
                <a:hlinkClick r:id="rId5"/>
              </a:rPr>
              <a:t>http://mvsha00.sbc.com/appl/db2/web.site/qmfwin.html</a:t>
            </a: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hlinkClick r:id="rId6"/>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hlinkClick r:id="rId7"/>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hlinkClick r:id="rId8"/>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hlinkClick r:id="rId9"/>
            </a:endParaRPr>
          </a:p>
          <a:p>
            <a:pPr algn="l" rtl="0" lvl="2" marR="0" indent="-3492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hlinkClick r:id="rId10"/>
            </a:endParaRPr>
          </a:p>
          <a:p>
            <a:pPr algn="l" rtl="0" lvl="2" marR="0" indent="-196850" marL="742950">
              <a:spcBef>
                <a:spcPts val="480"/>
              </a:spcBef>
              <a:buClr>
                <a:schemeClr val="dk1"/>
              </a:buClr>
              <a:buFont typeface="Calibri"/>
              <a:buNone/>
            </a:pPr>
            <a:r>
              <a:t/>
            </a:r>
            <a:endParaRPr strike="noStrike" u="none" b="0" cap="none" baseline="0" sz="2400" i="0">
              <a:solidFill>
                <a:schemeClr val="dk1"/>
              </a:solidFill>
              <a:latin typeface="Calibri"/>
              <a:ea typeface="Calibri"/>
              <a:cs typeface="Calibri"/>
              <a:sym typeface="Calibri"/>
              <a:hlinkClick r:id="rId11"/>
            </a:endParaRPr>
          </a:p>
          <a:p>
            <a:pPr algn="l" rtl="0" lvl="0" marR="0" indent="-342900" marL="342900">
              <a:spcBef>
                <a:spcPts val="640"/>
              </a:spcBef>
              <a:buClr>
                <a:schemeClr val="dk1"/>
              </a:buClr>
              <a:buFont typeface="Calibri"/>
              <a:buNone/>
            </a:pPr>
            <a:r>
              <a:t/>
            </a:r>
            <a:endParaRPr strike="noStrike" u="none" b="0" cap="none" baseline="0" sz="32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y="0" x="0"/>
          <a:ext cy="0" cx="0"/>
          <a:chOff y="0" x="0"/>
          <a:chExt cy="0" cx="0"/>
        </a:xfrm>
      </p:grpSpPr>
      <p:sp>
        <p:nvSpPr>
          <p:cNvPr id="783" name="Shape 783"/>
          <p:cNvSpPr txBox="1"/>
          <p:nvPr/>
        </p:nvSpPr>
        <p:spPr>
          <a:xfrm>
            <a:off y="609600" x="457200"/>
            <a:ext cy="5516562" cx="8229600"/>
          </a:xfrm>
          <a:prstGeom prst="rect">
            <a:avLst/>
          </a:prstGeom>
          <a:noFill/>
          <a:ln>
            <a:noFill/>
          </a:ln>
        </p:spPr>
        <p:txBody>
          <a:bodyPr bIns="45700" rIns="91425" lIns="91425" tIns="45700" anchor="t" anchorCtr="0">
            <a:noAutofit/>
          </a:bodyPr>
          <a:lstStyle/>
          <a:p>
            <a:pPr algn="l" rtl="0" lvl="0" marR="0" indent="-342900" marL="342900">
              <a:lnSpc>
                <a:spcPct val="100000"/>
              </a:lnSpc>
              <a:spcBef>
                <a:spcPts val="640"/>
              </a:spcBef>
              <a:spcAft>
                <a:spcPts val="0"/>
              </a:spcAft>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Shared Drive: </a:t>
            </a:r>
          </a:p>
          <a:p>
            <a:pPr algn="l" rtl="0" lvl="1" marR="0" indent="-285750" marL="742950">
              <a:spcBef>
                <a:spcPts val="560"/>
              </a:spcBef>
              <a:buClr>
                <a:schemeClr val="dk1"/>
              </a:buClr>
              <a:buSzPct val="100000"/>
              <a:buFont typeface="Wingdings"/>
              <a:buChar char="§"/>
            </a:pPr>
            <a:r>
              <a:rPr strike="noStrike" u="sng" b="0" cap="none" baseline="0" sz="2800" lang="en-US" i="0">
                <a:solidFill>
                  <a:schemeClr val="hlink"/>
                </a:solidFill>
                <a:latin typeface="Calibri"/>
                <a:ea typeface="Calibri"/>
                <a:cs typeface="Calibri"/>
                <a:sym typeface="Calibri"/>
                <a:hlinkClick r:id="rId3"/>
              </a:rPr>
              <a:t>\\ntstlfs02\inplanspics</a:t>
            </a:r>
          </a:p>
          <a:p>
            <a:pPr algn="l" rtl="0" lvl="1" marR="0" indent="-285750" marL="285750">
              <a:spcBef>
                <a:spcPts val="640"/>
              </a:spcBef>
              <a:buClr>
                <a:schemeClr val="dk1"/>
              </a:buClr>
              <a:buSzPct val="59375"/>
              <a:buFont typeface="Wingdings"/>
              <a:buChar char="§"/>
            </a:pPr>
            <a:r>
              <a:rPr strike="noStrike" u="none" b="0" cap="none" baseline="0" sz="3200" lang="en-US" i="0">
                <a:solidFill>
                  <a:schemeClr val="dk1"/>
                </a:solidFill>
                <a:latin typeface="Calibri"/>
                <a:ea typeface="Calibri"/>
                <a:cs typeface="Calibri"/>
                <a:sym typeface="Calibri"/>
              </a:rPr>
              <a:t>Attachmate Extra:</a:t>
            </a:r>
          </a:p>
          <a:p>
            <a:pPr algn="l" rtl="0" lvl="2" marR="0" indent="-349250" marL="742950">
              <a:spcBef>
                <a:spcPts val="560"/>
              </a:spcBef>
              <a:buClr>
                <a:schemeClr val="dk1"/>
              </a:buClr>
              <a:buSzPct val="100000"/>
              <a:buFont typeface="Wingdings"/>
              <a:buChar char="§"/>
            </a:pPr>
            <a:r>
              <a:rPr strike="noStrike" u="sng" b="0" cap="none" baseline="0" sz="2800" lang="en-US" i="0">
                <a:solidFill>
                  <a:schemeClr val="hlink"/>
                </a:solidFill>
                <a:latin typeface="Calibri"/>
                <a:ea typeface="Calibri"/>
                <a:cs typeface="Calibri"/>
                <a:sym typeface="Calibri"/>
                <a:hlinkClick r:id="rId4"/>
              </a:rPr>
              <a:t>http://softwarestore.it.att.com/</a:t>
            </a:r>
          </a:p>
          <a:p>
            <a:pPr algn="l" rtl="0" lvl="2" marR="0" indent="-349250" marL="742950">
              <a:spcBef>
                <a:spcPts val="360"/>
              </a:spcBef>
              <a:buNone/>
            </a:pPr>
            <a:r>
              <a:t/>
            </a:r>
            <a:endParaRPr strike="noStrike" u="none" b="0" cap="none" baseline="0" sz="1800" i="0">
              <a:solidFill>
                <a:schemeClr val="dk1"/>
              </a:solidFill>
              <a:latin typeface="Calibri"/>
              <a:ea typeface="Calibri"/>
              <a:cs typeface="Calibri"/>
              <a:sym typeface="Calibri"/>
              <a:hlinkClick r:id="rId5"/>
            </a:endParaRPr>
          </a:p>
          <a:p>
            <a:pPr algn="l" rtl="0" lvl="2" marR="0" indent="-349250" marL="742950">
              <a:lnSpc>
                <a:spcPct val="100000"/>
              </a:lnSpc>
              <a:spcBef>
                <a:spcPts val="360"/>
              </a:spcBef>
              <a:spcAft>
                <a:spcPts val="0"/>
              </a:spcAft>
              <a:buClr>
                <a:schemeClr val="dk1"/>
              </a:buClr>
              <a:buFont typeface="Calibri"/>
              <a:buNone/>
            </a:pPr>
            <a:r>
              <a:t/>
            </a:r>
            <a:endParaRPr strike="noStrike" u="none" b="0" cap="none" baseline="0" sz="1800" i="0">
              <a:solidFill>
                <a:schemeClr val="dk1"/>
              </a:solidFill>
              <a:latin typeface="Calibri"/>
              <a:ea typeface="Calibri"/>
              <a:cs typeface="Calibri"/>
              <a:sym typeface="Calibri"/>
              <a:hlinkClick r:id="rId6"/>
            </a:endParaRPr>
          </a:p>
          <a:p>
            <a:pPr algn="l" rtl="0" lvl="2" marR="0" indent="-349250" marL="742950">
              <a:lnSpc>
                <a:spcPct val="100000"/>
              </a:lnSpc>
              <a:spcBef>
                <a:spcPts val="360"/>
              </a:spcBef>
              <a:spcAft>
                <a:spcPts val="0"/>
              </a:spcAft>
              <a:buClr>
                <a:schemeClr val="dk1"/>
              </a:buClr>
              <a:buFont typeface="Calibri"/>
              <a:buNone/>
            </a:pPr>
            <a:r>
              <a:t/>
            </a:r>
            <a:endParaRPr strike="noStrike" u="none" b="0" cap="none" baseline="0" sz="1800" i="0">
              <a:solidFill>
                <a:schemeClr val="dk1"/>
              </a:solidFill>
              <a:latin typeface="Calibri"/>
              <a:ea typeface="Calibri"/>
              <a:cs typeface="Calibri"/>
              <a:sym typeface="Calibri"/>
              <a:hlinkClick r:id="rId7"/>
            </a:endParaRPr>
          </a:p>
          <a:p>
            <a:pPr algn="l" rtl="0" lvl="2" marR="0" indent="-349250" marL="742950">
              <a:lnSpc>
                <a:spcPct val="100000"/>
              </a:lnSpc>
              <a:spcBef>
                <a:spcPts val="360"/>
              </a:spcBef>
              <a:spcAft>
                <a:spcPts val="0"/>
              </a:spcAft>
              <a:buClr>
                <a:schemeClr val="dk1"/>
              </a:buClr>
              <a:buFont typeface="Calibri"/>
              <a:buNone/>
            </a:pPr>
            <a:r>
              <a:t/>
            </a:r>
            <a:endParaRPr strike="noStrike" u="none" b="0" cap="none" baseline="0" sz="1800" i="0">
              <a:solidFill>
                <a:schemeClr val="dk1"/>
              </a:solidFill>
              <a:latin typeface="Calibri"/>
              <a:ea typeface="Calibri"/>
              <a:cs typeface="Calibri"/>
              <a:sym typeface="Calibri"/>
              <a:hlinkClick r:id="rId8"/>
            </a:endParaRPr>
          </a:p>
          <a:p>
            <a:pPr algn="l" rtl="0" lvl="2" marR="0" indent="-234950" marL="742950">
              <a:lnSpc>
                <a:spcPct val="100000"/>
              </a:lnSpc>
              <a:spcBef>
                <a:spcPts val="360"/>
              </a:spcBef>
              <a:spcAft>
                <a:spcPts val="0"/>
              </a:spcAft>
              <a:buClr>
                <a:schemeClr val="dk1"/>
              </a:buClr>
              <a:buFont typeface="Calibri"/>
              <a:buNone/>
            </a:pPr>
            <a:r>
              <a:t/>
            </a:r>
            <a:endParaRPr strike="noStrike" u="none" b="0" cap="none" baseline="0" sz="1800" i="0">
              <a:solidFill>
                <a:schemeClr val="dk1"/>
              </a:solidFill>
              <a:latin typeface="Calibri"/>
              <a:ea typeface="Calibri"/>
              <a:cs typeface="Calibri"/>
              <a:sym typeface="Calibri"/>
              <a:hlinkClick r:id="rId9"/>
            </a:endParaRPr>
          </a:p>
          <a:p>
            <a:pPr algn="l" rtl="0" lvl="0" marR="0" indent="-342900" marL="342900">
              <a:lnSpc>
                <a:spcPct val="100000"/>
              </a:lnSpc>
              <a:spcBef>
                <a:spcPts val="360"/>
              </a:spcBef>
              <a:spcAft>
                <a:spcPts val="0"/>
              </a:spcAft>
              <a:buClr>
                <a:schemeClr val="dk1"/>
              </a:buClr>
              <a:buFont typeface="Calibri"/>
              <a:buNone/>
            </a:pPr>
            <a:r>
              <a:t/>
            </a:r>
            <a:endParaRPr strike="noStrike" u="none" b="0" cap="none" baseline="0" sz="18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y="0" x="0"/>
          <a:ext cy="0" cx="0"/>
          <a:chOff y="0" x="0"/>
          <a:chExt cy="0" cx="0"/>
        </a:xfrm>
      </p:grpSpPr>
      <p:sp>
        <p:nvSpPr>
          <p:cNvPr id="116" name="Shape 116"/>
          <p:cNvSpPr txBox="1"/>
          <p:nvPr>
            <p:ph type="title"/>
          </p:nvPr>
        </p:nvSpPr>
        <p:spPr>
          <a:xfrm>
            <a:off y="273050" x="457200"/>
            <a:ext cy="1162049" cx="3008313"/>
          </a:xfrm>
          <a:prstGeom prst="rect">
            <a:avLst/>
          </a:prstGeom>
          <a:noFill/>
          <a:ln>
            <a:noFill/>
          </a:ln>
        </p:spPr>
        <p:txBody>
          <a:bodyPr bIns="45700" rIns="91425" lIns="91425" tIns="45700" anchor="b" anchorCtr="0">
            <a:noAutofit/>
          </a:bodyPr>
          <a:lstStyle/>
          <a:p>
            <a:pPr algn="l" rtl="0" lvl="0" marR="0" indent="0" marL="0">
              <a:spcBef>
                <a:spcPts val="0"/>
              </a:spcBef>
              <a:buClr>
                <a:schemeClr val="dk1"/>
              </a:buClr>
              <a:buSzPct val="25000"/>
              <a:buFont typeface="Calibri"/>
              <a:buNone/>
            </a:pPr>
            <a:r>
              <a:rPr strike="noStrike" u="none" b="1" cap="none" baseline="0" sz="2000" lang="en-US" i="0">
                <a:solidFill>
                  <a:schemeClr val="dk1"/>
                </a:solidFill>
                <a:latin typeface="Calibri"/>
                <a:ea typeface="Calibri"/>
                <a:cs typeface="Calibri"/>
                <a:sym typeface="Calibri"/>
              </a:rPr>
              <a:t>WHAT is INPLANS?</a:t>
            </a:r>
          </a:p>
        </p:txBody>
      </p:sp>
      <p:grpSp>
        <p:nvGrpSpPr>
          <p:cNvPr id="117" name="Shape 117"/>
          <p:cNvGrpSpPr/>
          <p:nvPr/>
        </p:nvGrpSpPr>
        <p:grpSpPr>
          <a:xfrm>
            <a:off y="2092143" x="3588713"/>
            <a:ext cy="2214923" cx="5084422"/>
            <a:chOff y="1819093" x="13663"/>
            <a:chExt cy="2214923" cx="5084422"/>
          </a:xfrm>
        </p:grpSpPr>
        <p:sp>
          <p:nvSpPr>
            <p:cNvPr id="118" name="Shape 118"/>
            <p:cNvSpPr/>
            <p:nvPr/>
          </p:nvSpPr>
          <p:spPr>
            <a:xfrm>
              <a:off y="2292116" x="89080"/>
              <a:ext cy="437425" cx="1327358"/>
            </a:xfrm>
            <a:prstGeom prst="rect">
              <a:avLst/>
            </a:prstGeom>
            <a:noFill/>
            <a:ln>
              <a:noFill/>
            </a:ln>
          </p:spPr>
          <p:txBody>
            <a:bodyPr bIns="20300" rIns="20300" lIns="20300" tIns="20300" anchor="ctr" anchorCtr="0">
              <a:noAutofit/>
            </a:bodyPr>
            <a:lstStyle/>
            <a:p>
              <a:pPr algn="ctr" rtl="0" lvl="0" marR="0" indent="0" marL="0">
                <a:lnSpc>
                  <a:spcPct val="90000"/>
                </a:lnSpc>
                <a:spcBef>
                  <a:spcPts val="0"/>
                </a:spcBef>
                <a:spcAft>
                  <a:spcPts val="560"/>
                </a:spcAft>
                <a:buSzPct val="25000"/>
                <a:buNone/>
              </a:pPr>
              <a:r>
                <a:rPr strike="noStrike" u="none" b="0" cap="none" baseline="0" sz="1600" lang="en-US" i="0">
                  <a:solidFill>
                    <a:schemeClr val="dk1"/>
                  </a:solidFill>
                  <a:latin typeface="Calibri"/>
                  <a:ea typeface="Calibri"/>
                  <a:cs typeface="Calibri"/>
                  <a:sym typeface="Calibri"/>
                </a:rPr>
                <a:t>Feeder Systems</a:t>
              </a:r>
            </a:p>
          </p:txBody>
        </p:sp>
        <p:sp>
          <p:nvSpPr>
            <p:cNvPr id="119" name="Shape 119"/>
            <p:cNvSpPr/>
            <p:nvPr/>
          </p:nvSpPr>
          <p:spPr>
            <a:xfrm>
              <a:off y="3214496" x="89080"/>
              <a:ext cy="819520" cx="1327358"/>
            </a:xfrm>
            <a:prstGeom prst="rect">
              <a:avLst/>
            </a:prstGeom>
            <a:noFill/>
            <a:ln>
              <a:noFill/>
            </a:ln>
          </p:spPr>
          <p:txBody>
            <a:bodyPr bIns="15225" rIns="15225" lIns="15225" tIns="15225" anchor="t" anchorCtr="0">
              <a:noAutofit/>
            </a:bodyPr>
            <a:lstStyle/>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Send RAW data</a:t>
              </a:r>
            </a:p>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CLDS (common language data systems)</a:t>
              </a:r>
            </a:p>
          </p:txBody>
        </p:sp>
        <p:sp>
          <p:nvSpPr>
            <p:cNvPr id="120" name="Shape 120"/>
            <p:cNvSpPr/>
            <p:nvPr/>
          </p:nvSpPr>
          <p:spPr>
            <a:xfrm>
              <a:off y="2159078" x="87571"/>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1" name="Shape 121"/>
            <p:cNvSpPr/>
            <p:nvPr/>
          </p:nvSpPr>
          <p:spPr>
            <a:xfrm>
              <a:off y="2011259" x="161481"/>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2" name="Shape 122"/>
            <p:cNvSpPr/>
            <p:nvPr/>
          </p:nvSpPr>
          <p:spPr>
            <a:xfrm>
              <a:off y="2040824" x="338865"/>
              <a:ext cy="165919" cx="165919"/>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3" name="Shape 123"/>
            <p:cNvSpPr/>
            <p:nvPr/>
          </p:nvSpPr>
          <p:spPr>
            <a:xfrm>
              <a:off y="1878222" x="486685"/>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4" name="Shape 124"/>
            <p:cNvSpPr/>
            <p:nvPr/>
          </p:nvSpPr>
          <p:spPr>
            <a:xfrm>
              <a:off y="1819093" x="678850"/>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5" name="Shape 125"/>
            <p:cNvSpPr/>
            <p:nvPr/>
          </p:nvSpPr>
          <p:spPr>
            <a:xfrm>
              <a:off y="1922567" x="915362"/>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6" name="Shape 126"/>
            <p:cNvSpPr/>
            <p:nvPr/>
          </p:nvSpPr>
          <p:spPr>
            <a:xfrm>
              <a:off y="1996477" x="1063180"/>
              <a:ext cy="165919" cx="165919"/>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7" name="Shape 127"/>
            <p:cNvSpPr/>
            <p:nvPr/>
          </p:nvSpPr>
          <p:spPr>
            <a:xfrm>
              <a:off y="2159078" x="1270129"/>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8" name="Shape 128"/>
            <p:cNvSpPr/>
            <p:nvPr/>
          </p:nvSpPr>
          <p:spPr>
            <a:xfrm>
              <a:off y="2321681" x="1358820"/>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9" name="Shape 129"/>
            <p:cNvSpPr/>
            <p:nvPr/>
          </p:nvSpPr>
          <p:spPr>
            <a:xfrm>
              <a:off y="2011259" x="590158"/>
              <a:ext cy="271504" cx="271504"/>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0" name="Shape 130"/>
            <p:cNvSpPr/>
            <p:nvPr/>
          </p:nvSpPr>
          <p:spPr>
            <a:xfrm>
              <a:off y="2572974" x="13663"/>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1" name="Shape 131"/>
            <p:cNvSpPr/>
            <p:nvPr/>
          </p:nvSpPr>
          <p:spPr>
            <a:xfrm>
              <a:off y="2706011" x="102353"/>
              <a:ext cy="165919" cx="165919"/>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2" name="Shape 132"/>
            <p:cNvSpPr/>
            <p:nvPr/>
          </p:nvSpPr>
          <p:spPr>
            <a:xfrm>
              <a:off y="2824266" x="324084"/>
              <a:ext cy="241337" cx="241337"/>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3" name="Shape 133"/>
            <p:cNvSpPr/>
            <p:nvPr/>
          </p:nvSpPr>
          <p:spPr>
            <a:xfrm>
              <a:off y="3016433" x="634504"/>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4" name="Shape 134"/>
            <p:cNvSpPr/>
            <p:nvPr/>
          </p:nvSpPr>
          <p:spPr>
            <a:xfrm>
              <a:off y="2824266" x="693631"/>
              <a:ext cy="165919" cx="165919"/>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5" name="Shape 135"/>
            <p:cNvSpPr/>
            <p:nvPr/>
          </p:nvSpPr>
          <p:spPr>
            <a:xfrm>
              <a:off y="3031215" x="841451"/>
              <a:ext cy="105585" cx="105585"/>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6" name="Shape 136"/>
            <p:cNvSpPr/>
            <p:nvPr/>
          </p:nvSpPr>
          <p:spPr>
            <a:xfrm>
              <a:off y="2794702" x="974490"/>
              <a:ext cy="241337" cx="241337"/>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7" name="Shape 137"/>
            <p:cNvSpPr/>
            <p:nvPr/>
          </p:nvSpPr>
          <p:spPr>
            <a:xfrm>
              <a:off y="2735575" x="1299692"/>
              <a:ext cy="165919" cx="165919"/>
            </a:xfrm>
            <a:prstGeom prst="ellipse">
              <a:avLst/>
            </a:prstGeom>
            <a:solidFill>
              <a:schemeClr val="accent1"/>
            </a:solidFill>
            <a:ln w="25400" cap="flat">
              <a:solidFill>
                <a:schemeClr val="l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8" name="Shape 138"/>
            <p:cNvSpPr/>
            <p:nvPr/>
          </p:nvSpPr>
          <p:spPr>
            <a:xfrm>
              <a:off y="2040577" x="1465612"/>
              <a:ext cy="930276" cx="487282"/>
            </a:xfrm>
            <a:prstGeom prst="chevron">
              <a:avLst>
                <a:gd fmla="val 62310" name="adj"/>
              </a:avLst>
            </a:prstGeom>
            <a:solidFill>
              <a:srgbClr val="C3D4E7"/>
            </a:solidFill>
            <a:ln>
              <a:noFill/>
            </a:ln>
          </p:spPr>
          <p:txBody>
            <a:bodyPr bIns="91425" rIns="91425" lIns="91425" tIns="91425" anchor="ctr" anchorCtr="0">
              <a:noAutofit/>
            </a:bodyPr>
            <a:lstStyle/>
            <a:p>
              <a:pPr>
                <a:spcBef>
                  <a:spcPts val="0"/>
                </a:spcBef>
                <a:buNone/>
              </a:pPr>
              <a:r>
                <a:t/>
              </a:r>
              <a:endParaRPr/>
            </a:p>
          </p:txBody>
        </p:sp>
        <p:sp>
          <p:nvSpPr>
            <p:cNvPr id="139" name="Shape 139"/>
            <p:cNvSpPr/>
            <p:nvPr/>
          </p:nvSpPr>
          <p:spPr>
            <a:xfrm>
              <a:off y="2041030" x="1952896"/>
              <a:ext cy="930266" cx="1328953"/>
            </a:xfrm>
            <a:prstGeom prst="rect">
              <a:avLst/>
            </a:prstGeom>
            <a:noFill/>
            <a:ln>
              <a:noFill/>
            </a:ln>
          </p:spPr>
          <p:txBody>
            <a:bodyPr bIns="20300" rIns="20300" lIns="20300" tIns="20300" anchor="ctr" anchorCtr="0">
              <a:noAutofit/>
            </a:bodyPr>
            <a:lstStyle/>
            <a:p>
              <a:pPr algn="ctr" rtl="0" lvl="0" marR="0" indent="0" marL="0">
                <a:lnSpc>
                  <a:spcPct val="90000"/>
                </a:lnSpc>
                <a:spcBef>
                  <a:spcPts val="0"/>
                </a:spcBef>
                <a:spcAft>
                  <a:spcPts val="560"/>
                </a:spcAft>
                <a:buSzPct val="25000"/>
                <a:buNone/>
              </a:pPr>
              <a:r>
                <a:rPr strike="noStrike" u="none" b="0" cap="none" baseline="0" sz="1600" lang="en-US" i="0">
                  <a:solidFill>
                    <a:schemeClr val="dk1"/>
                  </a:solidFill>
                  <a:latin typeface="Calibri"/>
                  <a:ea typeface="Calibri"/>
                  <a:cs typeface="Calibri"/>
                  <a:sym typeface="Calibri"/>
                </a:rPr>
                <a:t>INPLANS Suite </a:t>
              </a:r>
            </a:p>
          </p:txBody>
        </p:sp>
        <p:sp>
          <p:nvSpPr>
            <p:cNvPr id="140" name="Shape 140"/>
            <p:cNvSpPr/>
            <p:nvPr/>
          </p:nvSpPr>
          <p:spPr>
            <a:xfrm>
              <a:off y="3214496" x="1952896"/>
              <a:ext cy="819520" cx="1328953"/>
            </a:xfrm>
            <a:prstGeom prst="rect">
              <a:avLst/>
            </a:prstGeom>
            <a:noFill/>
            <a:ln>
              <a:noFill/>
            </a:ln>
          </p:spPr>
          <p:txBody>
            <a:bodyPr bIns="15225" rIns="15225" lIns="15225" tIns="15225" anchor="t" anchorCtr="0">
              <a:noAutofit/>
            </a:bodyPr>
            <a:lstStyle/>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Collect Data</a:t>
              </a:r>
            </a:p>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Co-relate Data</a:t>
              </a:r>
            </a:p>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Use Telcordia logic</a:t>
              </a:r>
            </a:p>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Transform Data</a:t>
              </a:r>
            </a:p>
          </p:txBody>
        </p:sp>
        <p:sp>
          <p:nvSpPr>
            <p:cNvPr id="141" name="Shape 141"/>
            <p:cNvSpPr/>
            <p:nvPr/>
          </p:nvSpPr>
          <p:spPr>
            <a:xfrm>
              <a:off y="2040577" x="3281848"/>
              <a:ext cy="930276" cx="487282"/>
            </a:xfrm>
            <a:prstGeom prst="chevron">
              <a:avLst>
                <a:gd fmla="val 62310" name="adj"/>
              </a:avLst>
            </a:prstGeom>
            <a:solidFill>
              <a:srgbClr val="C3D4E7"/>
            </a:solidFill>
            <a:ln>
              <a:noFill/>
            </a:ln>
          </p:spPr>
          <p:txBody>
            <a:bodyPr bIns="91425" rIns="91425" lIns="91425" tIns="91425" anchor="ctr" anchorCtr="0">
              <a:noAutofit/>
            </a:bodyPr>
            <a:lstStyle/>
            <a:p>
              <a:pPr>
                <a:spcBef>
                  <a:spcPts val="0"/>
                </a:spcBef>
                <a:buNone/>
              </a:pPr>
              <a:r>
                <a:t/>
              </a:r>
              <a:endParaRPr/>
            </a:p>
          </p:txBody>
        </p:sp>
        <p:sp>
          <p:nvSpPr>
            <p:cNvPr id="142" name="Shape 142"/>
            <p:cNvSpPr/>
            <p:nvPr/>
          </p:nvSpPr>
          <p:spPr>
            <a:xfrm>
              <a:off y="1974582" x="3868803"/>
              <a:ext cy="1129610" cx="1129610"/>
            </a:xfrm>
            <a:prstGeom prst="ellipse">
              <a:avLst/>
            </a:prstGeom>
            <a:solidFill>
              <a:schemeClr val="accent1"/>
            </a:solidFill>
            <a:ln w="25400" cap="flat">
              <a:solidFill>
                <a:schemeClr val="lt1"/>
              </a:solidFill>
              <a:prstDash val="solid"/>
              <a:round/>
              <a:headEnd w="med" len="med" type="none"/>
              <a:tailEnd w="med" len="med" type="none"/>
            </a:ln>
          </p:spPr>
          <p:txBody>
            <a:bodyPr bIns="0" rIns="0" lIns="0" tIns="0" anchor="ctr" anchorCtr="0">
              <a:noAutofit/>
            </a:bodyPr>
            <a:lstStyle/>
            <a:p>
              <a:pPr algn="ctr" rtl="0" lvl="0" marR="0" indent="0" marL="0">
                <a:lnSpc>
                  <a:spcPct val="90000"/>
                </a:lnSpc>
                <a:spcBef>
                  <a:spcPts val="0"/>
                </a:spcBef>
                <a:spcAft>
                  <a:spcPts val="560"/>
                </a:spcAft>
                <a:buSzPct val="25000"/>
                <a:buNone/>
              </a:pPr>
              <a:r>
                <a:rPr strike="noStrike" u="none" b="0" cap="none" baseline="0" sz="1600" lang="en-US" i="0">
                  <a:solidFill>
                    <a:schemeClr val="lt1"/>
                  </a:solidFill>
                  <a:latin typeface="Calibri"/>
                  <a:ea typeface="Calibri"/>
                  <a:cs typeface="Calibri"/>
                  <a:sym typeface="Calibri"/>
                </a:rPr>
                <a:t>EDW</a:t>
              </a:r>
            </a:p>
          </p:txBody>
        </p:sp>
        <p:sp>
          <p:nvSpPr>
            <p:cNvPr id="143" name="Shape 143"/>
            <p:cNvSpPr/>
            <p:nvPr/>
          </p:nvSpPr>
          <p:spPr>
            <a:xfrm>
              <a:off y="3214496" x="3769132"/>
              <a:ext cy="819520" cx="1328953"/>
            </a:xfrm>
            <a:prstGeom prst="rect">
              <a:avLst/>
            </a:prstGeom>
            <a:noFill/>
            <a:ln>
              <a:noFill/>
            </a:ln>
          </p:spPr>
          <p:txBody>
            <a:bodyPr bIns="15225" rIns="15225" lIns="15225" tIns="15225" anchor="t" anchorCtr="0">
              <a:noAutofit/>
            </a:bodyPr>
            <a:lstStyle/>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Data is stored and in its ‘complete’ form</a:t>
              </a:r>
            </a:p>
            <a:p>
              <a:pPr algn="l" rtl="0" lvl="1" marR="0" indent="-57150" marL="57150">
                <a:lnSpc>
                  <a:spcPct val="90000"/>
                </a:lnSpc>
                <a:spcBef>
                  <a:spcPts val="0"/>
                </a:spcBef>
                <a:spcAft>
                  <a:spcPts val="135"/>
                </a:spcAft>
                <a:buClr>
                  <a:schemeClr val="dk1"/>
                </a:buClr>
                <a:buSzPct val="61111"/>
                <a:buFont typeface="Arial"/>
                <a:buChar char="●"/>
              </a:pPr>
              <a:r>
                <a:rPr strike="noStrike" u="none" b="0" cap="none" baseline="0" sz="900" lang="en-US" i="0">
                  <a:solidFill>
                    <a:schemeClr val="dk1"/>
                  </a:solidFill>
                  <a:latin typeface="Calibri"/>
                  <a:ea typeface="Calibri"/>
                  <a:cs typeface="Calibri"/>
                  <a:sym typeface="Calibri"/>
                </a:rPr>
                <a:t>Data can be used by Network and Engineering for forecasting</a:t>
              </a:r>
            </a:p>
          </p:txBody>
        </p:sp>
      </p:grpSp>
      <p:sp>
        <p:nvSpPr>
          <p:cNvPr id="144" name="Shape 144"/>
          <p:cNvSpPr txBox="1"/>
          <p:nvPr>
            <p:ph idx="1" type="body"/>
          </p:nvPr>
        </p:nvSpPr>
        <p:spPr>
          <a:xfrm>
            <a:off y="1435100" x="457200"/>
            <a:ext cy="4691063" cx="2362200"/>
          </a:xfrm>
          <a:prstGeom prst="rect">
            <a:avLst/>
          </a:prstGeom>
          <a:noFill/>
          <a:ln>
            <a:noFill/>
          </a:ln>
        </p:spPr>
        <p:txBody>
          <a:bodyPr bIns="45700" rIns="91425" lIns="91425" tIns="45700" anchor="t" anchorCtr="0">
            <a:noAutofit/>
          </a:bodyPr>
          <a:lstStyle/>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INPLANS is a simple but complete ETL (Extract, Transform, Load)  process.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It accepts a sequential feed of  data from feeder systems  + other sources.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INPLAN  refines/transforms the data onto the EDW</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a:p>
            <a:pPr algn="l" rtl="0" lvl="0" marR="0" indent="0" marL="0">
              <a:spcBef>
                <a:spcPts val="280"/>
              </a:spcBef>
              <a:buClr>
                <a:schemeClr val="dk1"/>
              </a:buClr>
              <a:buSzPct val="25000"/>
              <a:buFont typeface="Calibri"/>
              <a:buNone/>
            </a:pPr>
            <a:r>
              <a:rPr strike="noStrike" u="none" b="0" cap="none" baseline="0" sz="1400" lang="en-US" i="0">
                <a:solidFill>
                  <a:schemeClr val="dk1"/>
                </a:solidFill>
                <a:latin typeface="Calibri"/>
                <a:ea typeface="Calibri"/>
                <a:cs typeface="Calibri"/>
                <a:sym typeface="Calibri"/>
              </a:rPr>
              <a:t>INPLANS data allows business to do forecasting , e.g., future demand on data circuits</a:t>
            </a:r>
          </a:p>
          <a:p>
            <a:pPr algn="l" rtl="0" lvl="0" marR="0" indent="0" marL="0">
              <a:spcBef>
                <a:spcPts val="280"/>
              </a:spcBef>
              <a:buClr>
                <a:schemeClr val="dk1"/>
              </a:buClr>
              <a:buFont typeface="Calibri"/>
              <a:buNone/>
            </a:pPr>
            <a:r>
              <a:t/>
            </a:r>
            <a:endParaRPr strike="noStrike" u="none" b="0" cap="none" baseline="0" sz="14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y="0" x="0"/>
          <a:ext cy="0" cx="0"/>
          <a:chOff y="0" x="0"/>
          <a:chExt cy="0" cx="0"/>
        </a:xfrm>
      </p:grpSpPr>
      <p:sp>
        <p:nvSpPr>
          <p:cNvPr id="149" name="Shape 149"/>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INPLANS List of Batch Processes</a:t>
            </a:r>
          </a:p>
        </p:txBody>
      </p:sp>
      <p:sp>
        <p:nvSpPr>
          <p:cNvPr id="150" name="Shape 150"/>
          <p:cNvSpPr txBox="1"/>
          <p:nvPr>
            <p:ph idx="1" type="body"/>
          </p:nvPr>
        </p:nvSpPr>
        <p:spPr>
          <a:xfrm>
            <a:off y="1600200" x="457200"/>
            <a:ext cy="4525963" cx="8229600"/>
          </a:xfrm>
          <a:prstGeom prst="rect">
            <a:avLst/>
          </a:prstGeom>
          <a:noFill/>
          <a:ln>
            <a:noFill/>
          </a:ln>
        </p:spPr>
        <p:txBody>
          <a:bodyPr bIns="45700" rIns="91425" lIns="91425" tIns="45700" anchor="t" anchorCtr="0">
            <a:noAutofit/>
          </a:bodyPr>
          <a:lstStyle/>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No Online</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Weekly Processes</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Monthly Processes (generate next month’s forecast)</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Semi-Annual (February and August</a:t>
            </a:r>
          </a:p>
          <a:p>
            <a:pPr algn="l" rtl="0" lvl="1" marR="0" indent="-285750" marL="742950">
              <a:spcBef>
                <a:spcPts val="560"/>
              </a:spcBef>
              <a:buClr>
                <a:schemeClr val="dk1"/>
              </a:buClr>
              <a:buSzPct val="60714"/>
              <a:buFont typeface="Arial"/>
              <a:buChar char="●"/>
            </a:pPr>
            <a:r>
              <a:rPr strike="noStrike" u="none" b="0" cap="none" baseline="0" sz="2800" lang="en-US" i="0">
                <a:solidFill>
                  <a:schemeClr val="dk1"/>
                </a:solidFill>
                <a:latin typeface="Calibri"/>
                <a:ea typeface="Calibri"/>
                <a:cs typeface="Calibri"/>
                <a:sym typeface="Calibri"/>
              </a:rPr>
              <a:t>Hi-Cap</a:t>
            </a:r>
          </a:p>
          <a:p>
            <a:pPr algn="l" rtl="0" lvl="0" marR="0" indent="-342900" marL="342900">
              <a:spcBef>
                <a:spcPts val="640"/>
              </a:spcBef>
              <a:buClr>
                <a:schemeClr val="dk1"/>
              </a:buClr>
              <a:buSzPct val="59375"/>
              <a:buFont typeface="Arial"/>
              <a:buChar char="●"/>
            </a:pPr>
            <a:r>
              <a:rPr strike="noStrike" u="none" b="0" cap="none" baseline="0" sz="3200" lang="en-US" i="0">
                <a:solidFill>
                  <a:schemeClr val="dk1"/>
                </a:solidFill>
                <a:latin typeface="Calibri"/>
                <a:ea typeface="Calibri"/>
                <a:cs typeface="Calibri"/>
                <a:sym typeface="Calibri"/>
              </a:rPr>
              <a:t>Daily Maintenance Items e.g. consolidation of PDS’s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y="0" x="0"/>
          <a:ext cy="0" cx="0"/>
          <a:chOff y="0" x="0"/>
          <a:chExt cy="0" cx="0"/>
        </a:xfrm>
      </p:grpSpPr>
      <p:sp>
        <p:nvSpPr>
          <p:cNvPr id="155" name="Shape 155"/>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3600" lang="en-US" i="0">
                <a:solidFill>
                  <a:schemeClr val="dk1"/>
                </a:solidFill>
                <a:latin typeface="Calibri"/>
                <a:ea typeface="Calibri"/>
                <a:cs typeface="Calibri"/>
                <a:sym typeface="Calibri"/>
              </a:rPr>
              <a:t>Sample INPLANS  BatchData Processing</a:t>
            </a:r>
          </a:p>
        </p:txBody>
      </p:sp>
      <p:grpSp>
        <p:nvGrpSpPr>
          <p:cNvPr id="156" name="Shape 156"/>
          <p:cNvGrpSpPr/>
          <p:nvPr/>
        </p:nvGrpSpPr>
        <p:grpSpPr>
          <a:xfrm>
            <a:off y="1295400" x="5029200"/>
            <a:ext cy="4523406" cx="3630989"/>
            <a:chOff y="1601478" x="2756505"/>
            <a:chExt cy="4523406" cx="3630989"/>
          </a:xfrm>
        </p:grpSpPr>
        <p:sp>
          <p:nvSpPr>
            <p:cNvPr id="157" name="Shape 157"/>
            <p:cNvSpPr/>
            <p:nvPr/>
          </p:nvSpPr>
          <p:spPr>
            <a:xfrm>
              <a:off y="1601478" x="2756505"/>
              <a:ext cy="1008607" cx="1008607"/>
            </a:xfrm>
            <a:custGeom>
              <a:pathLst>
                <a:path w="1008608" extrusionOk="0" h="1008608">
                  <a:moveTo>
                    <a:pt y="504304" x="0"/>
                  </a:moveTo>
                  <a:cubicBezTo>
                    <a:pt y="225785" x="0"/>
                    <a:pt y="0" x="225785"/>
                    <a:pt y="0" x="504304"/>
                  </a:cubicBezTo>
                  <a:cubicBezTo>
                    <a:pt y="0" x="782823"/>
                    <a:pt y="225785" x="1008608"/>
                    <a:pt y="504304" x="1008608"/>
                  </a:cubicBezTo>
                  <a:cubicBezTo>
                    <a:pt y="782823" x="1008608"/>
                    <a:pt y="1008608" x="782823"/>
                    <a:pt y="1008608" x="504304"/>
                  </a:cubicBezTo>
                  <a:cubicBezTo>
                    <a:pt y="1008608" x="225785"/>
                    <a:pt y="782823" x="0"/>
                    <a:pt y="504304" x="0"/>
                  </a:cubicBezTo>
                  <a:close/>
                </a:path>
              </a:pathLst>
            </a:custGeom>
            <a:solidFill>
              <a:schemeClr val="accent1"/>
            </a:solidFill>
            <a:ln w="25400" cap="flat">
              <a:solidFill>
                <a:schemeClr val="lt1"/>
              </a:solidFill>
              <a:prstDash val="solid"/>
              <a:round/>
              <a:headEnd w="med" len="med" type="none"/>
              <a:tailEnd w="med" len="med" type="none"/>
            </a:ln>
          </p:spPr>
          <p:txBody>
            <a:bodyPr bIns="173100" rIns="173100" lIns="173100" tIns="173100" anchor="ctr" anchorCtr="0">
              <a:noAutofit/>
            </a:bodyPr>
            <a:lstStyle/>
            <a:p>
              <a:pPr algn="ctr" rtl="0" lvl="0" marR="0" indent="0" marL="0">
                <a:lnSpc>
                  <a:spcPct val="90000"/>
                </a:lnSpc>
                <a:spcBef>
                  <a:spcPts val="0"/>
                </a:spcBef>
                <a:spcAft>
                  <a:spcPts val="700"/>
                </a:spcAft>
                <a:buSzPct val="25000"/>
                <a:buNone/>
              </a:pPr>
              <a:r>
                <a:rPr strike="noStrike" u="none" b="0" cap="none" baseline="0" sz="2000" lang="en-US" i="0">
                  <a:solidFill>
                    <a:schemeClr val="lt1"/>
                  </a:solidFill>
                  <a:latin typeface="Calibri"/>
                  <a:ea typeface="Calibri"/>
                  <a:cs typeface="Calibri"/>
                  <a:sym typeface="Calibri"/>
                </a:rPr>
                <a:t>Prod1</a:t>
              </a:r>
            </a:p>
          </p:txBody>
        </p:sp>
        <p:sp>
          <p:nvSpPr>
            <p:cNvPr id="158" name="Shape 158"/>
            <p:cNvSpPr/>
            <p:nvPr/>
          </p:nvSpPr>
          <p:spPr>
            <a:xfrm>
              <a:off y="2691984" x="2968311"/>
              <a:ext cy="584991" cx="584991"/>
            </a:xfrm>
            <a:custGeom>
              <a:pathLst>
                <a:path w="584992" extrusionOk="0" h="584992">
                  <a:moveTo>
                    <a:pt y="223701" x="77541"/>
                  </a:moveTo>
                  <a:lnTo>
                    <a:pt y="223701" x="223701"/>
                  </a:lnTo>
                  <a:lnTo>
                    <a:pt y="77541" x="223701"/>
                  </a:lnTo>
                  <a:lnTo>
                    <a:pt y="77541" x="361291"/>
                  </a:lnTo>
                  <a:lnTo>
                    <a:pt y="223701" x="361291"/>
                  </a:lnTo>
                  <a:lnTo>
                    <a:pt y="223701" x="507451"/>
                  </a:lnTo>
                  <a:lnTo>
                    <a:pt y="361291" x="507451"/>
                  </a:lnTo>
                  <a:lnTo>
                    <a:pt y="361291" x="361291"/>
                  </a:lnTo>
                  <a:lnTo>
                    <a:pt y="507451" x="361291"/>
                  </a:lnTo>
                  <a:lnTo>
                    <a:pt y="507451" x="223701"/>
                  </a:lnTo>
                  <a:lnTo>
                    <a:pt y="361291" x="223701"/>
                  </a:lnTo>
                  <a:lnTo>
                    <a:pt y="361291" x="77541"/>
                  </a:lnTo>
                  <a:lnTo>
                    <a:pt y="223701" x="77541"/>
                  </a:lnTo>
                  <a:close/>
                </a:path>
              </a:pathLst>
            </a:custGeom>
            <a:solidFill>
              <a:srgbClr val="C3D4E7"/>
            </a:solidFill>
            <a:ln w="9525" cap="flat">
              <a:solidFill>
                <a:srgbClr val="BECFE3"/>
              </a:solidFill>
              <a:prstDash val="solid"/>
              <a:round/>
              <a:headEnd w="med" len="med" type="none"/>
              <a:tailEnd w="med" len="med" type="none"/>
            </a:ln>
          </p:spPr>
          <p:txBody>
            <a:bodyPr bIns="223700" rIns="77525" lIns="77525" tIns="223700" anchor="ctr" anchorCtr="0">
              <a:noAutofit/>
            </a:bodyPr>
            <a:lstStyle/>
            <a:p>
              <a:pPr>
                <a:spcBef>
                  <a:spcPts val="0"/>
                </a:spcBef>
                <a:buNone/>
              </a:pPr>
              <a:r>
                <a:t/>
              </a:r>
              <a:endParaRPr/>
            </a:p>
          </p:txBody>
        </p:sp>
        <p:sp>
          <p:nvSpPr>
            <p:cNvPr id="159" name="Shape 159"/>
            <p:cNvSpPr/>
            <p:nvPr/>
          </p:nvSpPr>
          <p:spPr>
            <a:xfrm>
              <a:off y="3358876" x="2756505"/>
              <a:ext cy="1008607" cx="1008607"/>
            </a:xfrm>
            <a:custGeom>
              <a:pathLst>
                <a:path w="1008608" extrusionOk="0" h="1008608">
                  <a:moveTo>
                    <a:pt y="504304" x="0"/>
                  </a:moveTo>
                  <a:cubicBezTo>
                    <a:pt y="225785" x="0"/>
                    <a:pt y="0" x="225785"/>
                    <a:pt y="0" x="504304"/>
                  </a:cubicBezTo>
                  <a:cubicBezTo>
                    <a:pt y="0" x="782823"/>
                    <a:pt y="225785" x="1008608"/>
                    <a:pt y="504304" x="1008608"/>
                  </a:cubicBezTo>
                  <a:cubicBezTo>
                    <a:pt y="782823" x="1008608"/>
                    <a:pt y="1008608" x="782823"/>
                    <a:pt y="1008608" x="504304"/>
                  </a:cubicBezTo>
                  <a:cubicBezTo>
                    <a:pt y="1008608" x="225785"/>
                    <a:pt y="782823" x="0"/>
                    <a:pt y="504304" x="0"/>
                  </a:cubicBezTo>
                  <a:close/>
                </a:path>
              </a:pathLst>
            </a:custGeom>
            <a:solidFill>
              <a:schemeClr val="accent1"/>
            </a:solidFill>
            <a:ln w="25400" cap="flat">
              <a:solidFill>
                <a:schemeClr val="lt1"/>
              </a:solidFill>
              <a:prstDash val="solid"/>
              <a:round/>
              <a:headEnd w="med" len="med" type="none"/>
              <a:tailEnd w="med" len="med" type="none"/>
            </a:ln>
          </p:spPr>
          <p:txBody>
            <a:bodyPr bIns="173100" rIns="173100" lIns="173100" tIns="173100" anchor="ctr" anchorCtr="0">
              <a:noAutofit/>
            </a:bodyPr>
            <a:lstStyle/>
            <a:p>
              <a:pPr algn="ctr" rtl="0" lvl="0" marR="0" indent="0" marL="0">
                <a:lnSpc>
                  <a:spcPct val="90000"/>
                </a:lnSpc>
                <a:spcBef>
                  <a:spcPts val="0"/>
                </a:spcBef>
                <a:spcAft>
                  <a:spcPts val="700"/>
                </a:spcAft>
                <a:buSzPct val="25000"/>
                <a:buNone/>
              </a:pPr>
              <a:r>
                <a:rPr strike="noStrike" u="none" b="0" cap="none" baseline="0" sz="2000" lang="en-US" i="0">
                  <a:solidFill>
                    <a:schemeClr val="lt1"/>
                  </a:solidFill>
                  <a:latin typeface="Calibri"/>
                  <a:ea typeface="Calibri"/>
                  <a:cs typeface="Calibri"/>
                  <a:sym typeface="Calibri"/>
                </a:rPr>
                <a:t>Prod2</a:t>
              </a:r>
            </a:p>
          </p:txBody>
        </p:sp>
        <p:sp>
          <p:nvSpPr>
            <p:cNvPr id="160" name="Shape 160"/>
            <p:cNvSpPr/>
            <p:nvPr/>
          </p:nvSpPr>
          <p:spPr>
            <a:xfrm>
              <a:off y="4449383" x="2968311"/>
              <a:ext cy="584991" cx="584991"/>
            </a:xfrm>
            <a:custGeom>
              <a:pathLst>
                <a:path w="584992" extrusionOk="0" h="584992">
                  <a:moveTo>
                    <a:pt y="223701" x="77541"/>
                  </a:moveTo>
                  <a:lnTo>
                    <a:pt y="223701" x="223701"/>
                  </a:lnTo>
                  <a:lnTo>
                    <a:pt y="77541" x="223701"/>
                  </a:lnTo>
                  <a:lnTo>
                    <a:pt y="77541" x="361291"/>
                  </a:lnTo>
                  <a:lnTo>
                    <a:pt y="223701" x="361291"/>
                  </a:lnTo>
                  <a:lnTo>
                    <a:pt y="223701" x="507451"/>
                  </a:lnTo>
                  <a:lnTo>
                    <a:pt y="361291" x="507451"/>
                  </a:lnTo>
                  <a:lnTo>
                    <a:pt y="361291" x="361291"/>
                  </a:lnTo>
                  <a:lnTo>
                    <a:pt y="507451" x="361291"/>
                  </a:lnTo>
                  <a:lnTo>
                    <a:pt y="507451" x="223701"/>
                  </a:lnTo>
                  <a:lnTo>
                    <a:pt y="361291" x="223701"/>
                  </a:lnTo>
                  <a:lnTo>
                    <a:pt y="361291" x="77541"/>
                  </a:lnTo>
                  <a:lnTo>
                    <a:pt y="223701" x="77541"/>
                  </a:lnTo>
                  <a:close/>
                </a:path>
              </a:pathLst>
            </a:custGeom>
            <a:solidFill>
              <a:srgbClr val="C3D4E7"/>
            </a:solidFill>
            <a:ln w="9525" cap="flat">
              <a:solidFill>
                <a:srgbClr val="BECFE3"/>
              </a:solidFill>
              <a:prstDash val="solid"/>
              <a:round/>
              <a:headEnd w="med" len="med" type="none"/>
              <a:tailEnd w="med" len="med" type="none"/>
            </a:ln>
          </p:spPr>
          <p:txBody>
            <a:bodyPr bIns="223700" rIns="77525" lIns="77525" tIns="223700" anchor="ctr" anchorCtr="0">
              <a:noAutofit/>
            </a:bodyPr>
            <a:lstStyle/>
            <a:p>
              <a:pPr>
                <a:spcBef>
                  <a:spcPts val="0"/>
                </a:spcBef>
                <a:buNone/>
              </a:pPr>
              <a:r>
                <a:t/>
              </a:r>
              <a:endParaRPr/>
            </a:p>
          </p:txBody>
        </p:sp>
        <p:sp>
          <p:nvSpPr>
            <p:cNvPr id="161" name="Shape 161"/>
            <p:cNvSpPr/>
            <p:nvPr/>
          </p:nvSpPr>
          <p:spPr>
            <a:xfrm>
              <a:off y="5116276" x="2756505"/>
              <a:ext cy="1008607" cx="1008607"/>
            </a:xfrm>
            <a:custGeom>
              <a:pathLst>
                <a:path w="1008608" extrusionOk="0" h="1008608">
                  <a:moveTo>
                    <a:pt y="504304" x="0"/>
                  </a:moveTo>
                  <a:cubicBezTo>
                    <a:pt y="225785" x="0"/>
                    <a:pt y="0" x="225785"/>
                    <a:pt y="0" x="504304"/>
                  </a:cubicBezTo>
                  <a:cubicBezTo>
                    <a:pt y="0" x="782823"/>
                    <a:pt y="225785" x="1008608"/>
                    <a:pt y="504304" x="1008608"/>
                  </a:cubicBezTo>
                  <a:cubicBezTo>
                    <a:pt y="782823" x="1008608"/>
                    <a:pt y="1008608" x="782823"/>
                    <a:pt y="1008608" x="504304"/>
                  </a:cubicBezTo>
                  <a:cubicBezTo>
                    <a:pt y="1008608" x="225785"/>
                    <a:pt y="782823" x="0"/>
                    <a:pt y="504304" x="0"/>
                  </a:cubicBezTo>
                  <a:close/>
                </a:path>
              </a:pathLst>
            </a:custGeom>
            <a:solidFill>
              <a:schemeClr val="accent1"/>
            </a:solidFill>
            <a:ln w="25400" cap="flat">
              <a:solidFill>
                <a:schemeClr val="lt1"/>
              </a:solidFill>
              <a:prstDash val="solid"/>
              <a:round/>
              <a:headEnd w="med" len="med" type="none"/>
              <a:tailEnd w="med" len="med" type="none"/>
            </a:ln>
          </p:spPr>
          <p:txBody>
            <a:bodyPr bIns="173100" rIns="173100" lIns="173100" tIns="173100" anchor="ctr" anchorCtr="0">
              <a:noAutofit/>
            </a:bodyPr>
            <a:lstStyle/>
            <a:p>
              <a:pPr algn="ctr" rtl="0" lvl="0" marR="0" indent="0" marL="0">
                <a:lnSpc>
                  <a:spcPct val="90000"/>
                </a:lnSpc>
                <a:spcBef>
                  <a:spcPts val="0"/>
                </a:spcBef>
                <a:spcAft>
                  <a:spcPts val="700"/>
                </a:spcAft>
                <a:buSzPct val="25000"/>
                <a:buNone/>
              </a:pPr>
              <a:r>
                <a:rPr strike="noStrike" u="none" b="0" cap="none" baseline="0" sz="2000" lang="en-US" i="0">
                  <a:solidFill>
                    <a:schemeClr val="lt1"/>
                  </a:solidFill>
                  <a:latin typeface="Calibri"/>
                  <a:ea typeface="Calibri"/>
                  <a:cs typeface="Calibri"/>
                  <a:sym typeface="Calibri"/>
                </a:rPr>
                <a:t>Prod2</a:t>
              </a:r>
            </a:p>
          </p:txBody>
        </p:sp>
        <p:sp>
          <p:nvSpPr>
            <p:cNvPr id="162" name="Shape 162"/>
            <p:cNvSpPr/>
            <p:nvPr/>
          </p:nvSpPr>
          <p:spPr>
            <a:xfrm>
              <a:off y="3675580" x="3916403"/>
              <a:ext cy="375201" cx="320736"/>
            </a:xfrm>
            <a:custGeom>
              <a:pathLst>
                <a:path w="320737" extrusionOk="0" h="375202">
                  <a:moveTo>
                    <a:pt y="75040" x="0"/>
                  </a:moveTo>
                  <a:lnTo>
                    <a:pt y="75040" x="160369"/>
                  </a:lnTo>
                  <a:lnTo>
                    <a:pt y="0" x="160369"/>
                  </a:lnTo>
                  <a:lnTo>
                    <a:pt y="187601" x="320737"/>
                  </a:lnTo>
                  <a:lnTo>
                    <a:pt y="375202" x="160369"/>
                  </a:lnTo>
                  <a:lnTo>
                    <a:pt y="300162" x="160369"/>
                  </a:lnTo>
                  <a:lnTo>
                    <a:pt y="300162" x="0"/>
                  </a:lnTo>
                  <a:lnTo>
                    <a:pt y="75040" x="0"/>
                  </a:lnTo>
                  <a:close/>
                </a:path>
              </a:pathLst>
            </a:custGeom>
            <a:solidFill>
              <a:srgbClr val="C3D4E7"/>
            </a:solidFill>
            <a:ln w="9525" cap="flat">
              <a:solidFill>
                <a:srgbClr val="BECFE3"/>
              </a:solidFill>
              <a:prstDash val="solid"/>
              <a:round/>
              <a:headEnd w="med" len="med" type="none"/>
              <a:tailEnd w="med" len="med" type="none"/>
            </a:ln>
          </p:spPr>
          <p:txBody>
            <a:bodyPr bIns="75025" rIns="96200" lIns="0" tIns="75025" anchor="ctr" anchorCtr="0">
              <a:noAutofit/>
            </a:bodyPr>
            <a:lstStyle/>
            <a:p>
              <a:pPr>
                <a:spcBef>
                  <a:spcPts val="0"/>
                </a:spcBef>
                <a:buNone/>
              </a:pPr>
              <a:r>
                <a:t/>
              </a:r>
              <a:endParaRPr/>
            </a:p>
          </p:txBody>
        </p:sp>
        <p:sp>
          <p:nvSpPr>
            <p:cNvPr id="163" name="Shape 163"/>
            <p:cNvSpPr/>
            <p:nvPr/>
          </p:nvSpPr>
          <p:spPr>
            <a:xfrm>
              <a:off y="2854573" x="4370278"/>
              <a:ext cy="2017215" cx="2017215"/>
            </a:xfrm>
            <a:custGeom>
              <a:pathLst>
                <a:path w="2017216" extrusionOk="0" h="2017216">
                  <a:moveTo>
                    <a:pt y="1008608" x="0"/>
                  </a:moveTo>
                  <a:cubicBezTo>
                    <a:pt y="451569" x="0"/>
                    <a:pt y="0" x="451569"/>
                    <a:pt y="0" x="1008608"/>
                  </a:cubicBezTo>
                  <a:cubicBezTo>
                    <a:pt y="0" x="1565647"/>
                    <a:pt y="451569" x="2017216"/>
                    <a:pt y="1008608" x="2017216"/>
                  </a:cubicBezTo>
                  <a:cubicBezTo>
                    <a:pt y="1565647" x="2017216"/>
                    <a:pt y="2017216" x="1565647"/>
                    <a:pt y="2017216" x="1008608"/>
                  </a:cubicBezTo>
                  <a:cubicBezTo>
                    <a:pt y="2017216" x="451569"/>
                    <a:pt y="1565647" x="0"/>
                    <a:pt y="1008608" x="0"/>
                  </a:cubicBezTo>
                  <a:close/>
                </a:path>
              </a:pathLst>
            </a:custGeom>
            <a:solidFill>
              <a:schemeClr val="accent1"/>
            </a:solidFill>
            <a:ln w="25400" cap="flat">
              <a:solidFill>
                <a:schemeClr val="lt1"/>
              </a:solidFill>
              <a:prstDash val="solid"/>
              <a:round/>
              <a:headEnd w="med" len="med" type="none"/>
              <a:tailEnd w="med" len="med" type="none"/>
            </a:ln>
          </p:spPr>
          <p:txBody>
            <a:bodyPr bIns="360175" rIns="360175" lIns="360175" tIns="360175" anchor="ctr" anchorCtr="0">
              <a:noAutofit/>
            </a:bodyPr>
            <a:lstStyle/>
            <a:p>
              <a:pPr algn="ctr" rtl="0" lvl="0" marR="0" indent="0" marL="0">
                <a:lnSpc>
                  <a:spcPct val="90000"/>
                </a:lnSpc>
                <a:spcBef>
                  <a:spcPts val="0"/>
                </a:spcBef>
                <a:spcAft>
                  <a:spcPts val="1785"/>
                </a:spcAft>
                <a:buSzPct val="25000"/>
                <a:buNone/>
              </a:pPr>
              <a:r>
                <a:rPr strike="noStrike" u="none" b="0" cap="none" baseline="0" sz="5100" lang="en-US" i="0">
                  <a:solidFill>
                    <a:schemeClr val="lt1"/>
                  </a:solidFill>
                  <a:latin typeface="Calibri"/>
                  <a:ea typeface="Calibri"/>
                  <a:cs typeface="Calibri"/>
                  <a:sym typeface="Calibri"/>
                </a:rPr>
                <a:t>EDW</a:t>
              </a:r>
            </a:p>
          </p:txBody>
        </p:sp>
      </p:grpSp>
      <p:grpSp>
        <p:nvGrpSpPr>
          <p:cNvPr id="164" name="Shape 164"/>
          <p:cNvGrpSpPr/>
          <p:nvPr/>
        </p:nvGrpSpPr>
        <p:grpSpPr>
          <a:xfrm>
            <a:off y="1285558" x="2578831"/>
            <a:ext cy="1028286" cx="2178428"/>
            <a:chOff y="272283" x="0"/>
            <a:chExt cy="1028286" cx="2178428"/>
          </a:xfrm>
        </p:grpSpPr>
        <p:sp>
          <p:nvSpPr>
            <p:cNvPr id="165" name="Shape 165"/>
            <p:cNvSpPr/>
            <p:nvPr/>
          </p:nvSpPr>
          <p:spPr>
            <a:xfrm>
              <a:off y="838973" x="211590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6" name="Shape 166"/>
            <p:cNvSpPr/>
            <p:nvPr/>
          </p:nvSpPr>
          <p:spPr>
            <a:xfrm>
              <a:off y="838973" x="2001323"/>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7" name="Shape 167"/>
            <p:cNvSpPr/>
            <p:nvPr/>
          </p:nvSpPr>
          <p:spPr>
            <a:xfrm>
              <a:off y="838973" x="188673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8" name="Shape 168"/>
            <p:cNvSpPr/>
            <p:nvPr/>
          </p:nvSpPr>
          <p:spPr>
            <a:xfrm>
              <a:off y="838973" x="177236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9" name="Shape 169"/>
            <p:cNvSpPr/>
            <p:nvPr/>
          </p:nvSpPr>
          <p:spPr>
            <a:xfrm>
              <a:off y="838973" x="165778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0" name="Shape 170"/>
            <p:cNvSpPr/>
            <p:nvPr/>
          </p:nvSpPr>
          <p:spPr>
            <a:xfrm>
              <a:off y="807712" x="148067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1" name="Shape 171"/>
            <p:cNvSpPr/>
            <p:nvPr/>
          </p:nvSpPr>
          <p:spPr>
            <a:xfrm>
              <a:off y="709818" x="201395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2" name="Shape 172"/>
            <p:cNvSpPr/>
            <p:nvPr/>
          </p:nvSpPr>
          <p:spPr>
            <a:xfrm>
              <a:off y="969050" x="201395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3" name="Shape 173"/>
            <p:cNvSpPr/>
            <p:nvPr/>
          </p:nvSpPr>
          <p:spPr>
            <a:xfrm>
              <a:off y="765964" x="206972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4" name="Shape 174"/>
            <p:cNvSpPr/>
            <p:nvPr/>
          </p:nvSpPr>
          <p:spPr>
            <a:xfrm>
              <a:off y="913215" x="207342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5" name="Shape 175"/>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INPLANS Prod 1 batch run</a:t>
              </a:r>
            </a:p>
          </p:txBody>
        </p:sp>
        <p:sp>
          <p:nvSpPr>
            <p:cNvPr id="176" name="Shape 176"/>
            <p:cNvSpPr/>
            <p:nvPr/>
          </p:nvSpPr>
          <p:spPr>
            <a:xfrm>
              <a:off y="499637" x="74850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7" name="Shape 177"/>
            <p:cNvSpPr/>
            <p:nvPr/>
          </p:nvSpPr>
          <p:spPr>
            <a:xfrm>
              <a:off y="433620" x="66834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8" name="Shape 178"/>
            <p:cNvSpPr/>
            <p:nvPr/>
          </p:nvSpPr>
          <p:spPr>
            <a:xfrm>
              <a:off y="433620" x="53480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79" name="Shape 179"/>
            <p:cNvSpPr/>
            <p:nvPr/>
          </p:nvSpPr>
          <p:spPr>
            <a:xfrm>
              <a:off y="433620" x="40126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0" name="Shape 180"/>
            <p:cNvSpPr/>
            <p:nvPr/>
          </p:nvSpPr>
          <p:spPr>
            <a:xfrm>
              <a:off y="433620" x="26772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1" name="Shape 181"/>
            <p:cNvSpPr/>
            <p:nvPr/>
          </p:nvSpPr>
          <p:spPr>
            <a:xfrm>
              <a:off y="433620" x="13397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2" name="Shape 182"/>
            <p:cNvSpPr/>
            <p:nvPr/>
          </p:nvSpPr>
          <p:spPr>
            <a:xfrm>
              <a:off y="433620" x="43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3" name="Shape 183"/>
            <p:cNvSpPr/>
            <p:nvPr/>
          </p:nvSpPr>
          <p:spPr>
            <a:xfrm>
              <a:off y="272283" x="0"/>
              <a:ext cy="160824" cx="732822"/>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245"/>
                </a:spcAft>
                <a:buSzPct val="25000"/>
                <a:buNone/>
              </a:pPr>
              <a:r>
                <a:rPr strike="noStrike" u="none" b="0" cap="none" baseline="0" sz="700" lang="en-US" i="0">
                  <a:solidFill>
                    <a:schemeClr val="dk1"/>
                  </a:solidFill>
                  <a:latin typeface="Calibri"/>
                  <a:ea typeface="Calibri"/>
                  <a:cs typeface="Calibri"/>
                  <a:sym typeface="Calibri"/>
                </a:rPr>
                <a:t>Feeder System Files</a:t>
              </a:r>
            </a:p>
          </p:txBody>
        </p:sp>
        <p:sp>
          <p:nvSpPr>
            <p:cNvPr id="184" name="Shape 184"/>
            <p:cNvSpPr/>
            <p:nvPr/>
          </p:nvSpPr>
          <p:spPr>
            <a:xfrm>
              <a:off y="1110645" x="74850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5" name="Shape 185"/>
            <p:cNvSpPr/>
            <p:nvPr/>
          </p:nvSpPr>
          <p:spPr>
            <a:xfrm>
              <a:off y="1238050" x="66834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6" name="Shape 186"/>
            <p:cNvSpPr/>
            <p:nvPr/>
          </p:nvSpPr>
          <p:spPr>
            <a:xfrm>
              <a:off y="1238050" x="53480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7" name="Shape 187"/>
            <p:cNvSpPr/>
            <p:nvPr/>
          </p:nvSpPr>
          <p:spPr>
            <a:xfrm>
              <a:off y="1238050" x="40126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8" name="Shape 188"/>
            <p:cNvSpPr/>
            <p:nvPr/>
          </p:nvSpPr>
          <p:spPr>
            <a:xfrm>
              <a:off y="1238050" x="26772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9" name="Shape 189"/>
            <p:cNvSpPr/>
            <p:nvPr/>
          </p:nvSpPr>
          <p:spPr>
            <a:xfrm>
              <a:off y="1238050" x="13397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0" name="Shape 190"/>
            <p:cNvSpPr/>
            <p:nvPr/>
          </p:nvSpPr>
          <p:spPr>
            <a:xfrm>
              <a:off y="1238050" x="43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1" name="Shape 191"/>
            <p:cNvSpPr/>
            <p:nvPr/>
          </p:nvSpPr>
          <p:spPr>
            <a:xfrm>
              <a:off y="1076609" x="0"/>
              <a:ext cy="160824" cx="732822"/>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245"/>
                </a:spcAft>
                <a:buSzPct val="25000"/>
                <a:buNone/>
              </a:pPr>
              <a:r>
                <a:rPr strike="noStrike" u="none" b="0" cap="none" baseline="0" sz="700" lang="en-US" i="0">
                  <a:solidFill>
                    <a:schemeClr val="dk1"/>
                  </a:solidFill>
                  <a:latin typeface="Calibri"/>
                  <a:ea typeface="Calibri"/>
                  <a:cs typeface="Calibri"/>
                  <a:sym typeface="Calibri"/>
                </a:rPr>
                <a:t>CLDS for Prod1</a:t>
              </a:r>
            </a:p>
          </p:txBody>
        </p:sp>
      </p:grpSp>
      <p:grpSp>
        <p:nvGrpSpPr>
          <p:cNvPr id="192" name="Shape 192"/>
          <p:cNvGrpSpPr/>
          <p:nvPr/>
        </p:nvGrpSpPr>
        <p:grpSpPr>
          <a:xfrm>
            <a:off y="3042958" x="2578831"/>
            <a:ext cy="1028286" cx="2178428"/>
            <a:chOff y="272283" x="0"/>
            <a:chExt cy="1028286" cx="2178428"/>
          </a:xfrm>
        </p:grpSpPr>
        <p:sp>
          <p:nvSpPr>
            <p:cNvPr id="193" name="Shape 193"/>
            <p:cNvSpPr/>
            <p:nvPr/>
          </p:nvSpPr>
          <p:spPr>
            <a:xfrm>
              <a:off y="838973" x="211590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4" name="Shape 194"/>
            <p:cNvSpPr/>
            <p:nvPr/>
          </p:nvSpPr>
          <p:spPr>
            <a:xfrm>
              <a:off y="838973" x="2001323"/>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5" name="Shape 195"/>
            <p:cNvSpPr/>
            <p:nvPr/>
          </p:nvSpPr>
          <p:spPr>
            <a:xfrm>
              <a:off y="838973" x="188673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6" name="Shape 196"/>
            <p:cNvSpPr/>
            <p:nvPr/>
          </p:nvSpPr>
          <p:spPr>
            <a:xfrm>
              <a:off y="838973" x="177236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7" name="Shape 197"/>
            <p:cNvSpPr/>
            <p:nvPr/>
          </p:nvSpPr>
          <p:spPr>
            <a:xfrm>
              <a:off y="838973" x="165778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8" name="Shape 198"/>
            <p:cNvSpPr/>
            <p:nvPr/>
          </p:nvSpPr>
          <p:spPr>
            <a:xfrm>
              <a:off y="807712" x="148067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9" name="Shape 199"/>
            <p:cNvSpPr/>
            <p:nvPr/>
          </p:nvSpPr>
          <p:spPr>
            <a:xfrm>
              <a:off y="709818" x="201395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0" name="Shape 200"/>
            <p:cNvSpPr/>
            <p:nvPr/>
          </p:nvSpPr>
          <p:spPr>
            <a:xfrm>
              <a:off y="969050" x="201395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1" name="Shape 201"/>
            <p:cNvSpPr/>
            <p:nvPr/>
          </p:nvSpPr>
          <p:spPr>
            <a:xfrm>
              <a:off y="765964" x="206972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2" name="Shape 202"/>
            <p:cNvSpPr/>
            <p:nvPr/>
          </p:nvSpPr>
          <p:spPr>
            <a:xfrm>
              <a:off y="913215" x="207342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3" name="Shape 203"/>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INPLANS Prod2 batch run</a:t>
              </a:r>
            </a:p>
          </p:txBody>
        </p:sp>
        <p:sp>
          <p:nvSpPr>
            <p:cNvPr id="204" name="Shape 204"/>
            <p:cNvSpPr/>
            <p:nvPr/>
          </p:nvSpPr>
          <p:spPr>
            <a:xfrm>
              <a:off y="499637" x="74850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5" name="Shape 205"/>
            <p:cNvSpPr/>
            <p:nvPr/>
          </p:nvSpPr>
          <p:spPr>
            <a:xfrm>
              <a:off y="433620" x="66834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6" name="Shape 206"/>
            <p:cNvSpPr/>
            <p:nvPr/>
          </p:nvSpPr>
          <p:spPr>
            <a:xfrm>
              <a:off y="433620" x="53480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7" name="Shape 207"/>
            <p:cNvSpPr/>
            <p:nvPr/>
          </p:nvSpPr>
          <p:spPr>
            <a:xfrm>
              <a:off y="433620" x="40126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8" name="Shape 208"/>
            <p:cNvSpPr/>
            <p:nvPr/>
          </p:nvSpPr>
          <p:spPr>
            <a:xfrm>
              <a:off y="433620" x="26772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9" name="Shape 209"/>
            <p:cNvSpPr/>
            <p:nvPr/>
          </p:nvSpPr>
          <p:spPr>
            <a:xfrm>
              <a:off y="433620" x="13397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0" name="Shape 210"/>
            <p:cNvSpPr/>
            <p:nvPr/>
          </p:nvSpPr>
          <p:spPr>
            <a:xfrm>
              <a:off y="433620" x="43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1" name="Shape 211"/>
            <p:cNvSpPr/>
            <p:nvPr/>
          </p:nvSpPr>
          <p:spPr>
            <a:xfrm>
              <a:off y="272283" x="0"/>
              <a:ext cy="160824" cx="732822"/>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245"/>
                </a:spcAft>
                <a:buSzPct val="25000"/>
                <a:buNone/>
              </a:pPr>
              <a:r>
                <a:rPr strike="noStrike" u="none" b="0" cap="none" baseline="0" sz="700" lang="en-US" i="0">
                  <a:solidFill>
                    <a:schemeClr val="dk1"/>
                  </a:solidFill>
                  <a:latin typeface="Calibri"/>
                  <a:ea typeface="Calibri"/>
                  <a:cs typeface="Calibri"/>
                  <a:sym typeface="Calibri"/>
                </a:rPr>
                <a:t>Feeder System Files</a:t>
              </a:r>
            </a:p>
          </p:txBody>
        </p:sp>
        <p:sp>
          <p:nvSpPr>
            <p:cNvPr id="212" name="Shape 212"/>
            <p:cNvSpPr/>
            <p:nvPr/>
          </p:nvSpPr>
          <p:spPr>
            <a:xfrm>
              <a:off y="1110645" x="74850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3" name="Shape 213"/>
            <p:cNvSpPr/>
            <p:nvPr/>
          </p:nvSpPr>
          <p:spPr>
            <a:xfrm>
              <a:off y="1238050" x="66834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4" name="Shape 214"/>
            <p:cNvSpPr/>
            <p:nvPr/>
          </p:nvSpPr>
          <p:spPr>
            <a:xfrm>
              <a:off y="1238050" x="53480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5" name="Shape 215"/>
            <p:cNvSpPr/>
            <p:nvPr/>
          </p:nvSpPr>
          <p:spPr>
            <a:xfrm>
              <a:off y="1238050" x="40126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6" name="Shape 216"/>
            <p:cNvSpPr/>
            <p:nvPr/>
          </p:nvSpPr>
          <p:spPr>
            <a:xfrm>
              <a:off y="1238050" x="26772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7" name="Shape 217"/>
            <p:cNvSpPr/>
            <p:nvPr/>
          </p:nvSpPr>
          <p:spPr>
            <a:xfrm>
              <a:off y="1238050" x="13397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8" name="Shape 218"/>
            <p:cNvSpPr/>
            <p:nvPr/>
          </p:nvSpPr>
          <p:spPr>
            <a:xfrm>
              <a:off y="1238050" x="43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19" name="Shape 219"/>
            <p:cNvSpPr/>
            <p:nvPr/>
          </p:nvSpPr>
          <p:spPr>
            <a:xfrm>
              <a:off y="1076609" x="0"/>
              <a:ext cy="160824" cx="732822"/>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245"/>
                </a:spcAft>
                <a:buSzPct val="25000"/>
                <a:buNone/>
              </a:pPr>
              <a:r>
                <a:rPr strike="noStrike" u="none" b="0" cap="none" baseline="0" sz="700" lang="en-US" i="0">
                  <a:solidFill>
                    <a:schemeClr val="dk1"/>
                  </a:solidFill>
                  <a:latin typeface="Calibri"/>
                  <a:ea typeface="Calibri"/>
                  <a:cs typeface="Calibri"/>
                  <a:sym typeface="Calibri"/>
                </a:rPr>
                <a:t>CLDS for Prod2</a:t>
              </a:r>
            </a:p>
          </p:txBody>
        </p:sp>
      </p:grpSp>
      <p:grpSp>
        <p:nvGrpSpPr>
          <p:cNvPr id="220" name="Shape 220"/>
          <p:cNvGrpSpPr/>
          <p:nvPr/>
        </p:nvGrpSpPr>
        <p:grpSpPr>
          <a:xfrm>
            <a:off y="4848495" x="2578831"/>
            <a:ext cy="1028286" cx="2178428"/>
            <a:chOff y="272283" x="0"/>
            <a:chExt cy="1028286" cx="2178428"/>
          </a:xfrm>
        </p:grpSpPr>
        <p:sp>
          <p:nvSpPr>
            <p:cNvPr id="221" name="Shape 221"/>
            <p:cNvSpPr/>
            <p:nvPr/>
          </p:nvSpPr>
          <p:spPr>
            <a:xfrm>
              <a:off y="838973" x="211590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2" name="Shape 222"/>
            <p:cNvSpPr/>
            <p:nvPr/>
          </p:nvSpPr>
          <p:spPr>
            <a:xfrm>
              <a:off y="838973" x="2001323"/>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3" name="Shape 223"/>
            <p:cNvSpPr/>
            <p:nvPr/>
          </p:nvSpPr>
          <p:spPr>
            <a:xfrm>
              <a:off y="838973" x="188673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4" name="Shape 224"/>
            <p:cNvSpPr/>
            <p:nvPr/>
          </p:nvSpPr>
          <p:spPr>
            <a:xfrm>
              <a:off y="838973" x="177236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5" name="Shape 225"/>
            <p:cNvSpPr/>
            <p:nvPr/>
          </p:nvSpPr>
          <p:spPr>
            <a:xfrm>
              <a:off y="838973" x="165778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6" name="Shape 226"/>
            <p:cNvSpPr/>
            <p:nvPr/>
          </p:nvSpPr>
          <p:spPr>
            <a:xfrm>
              <a:off y="807712" x="148067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7" name="Shape 227"/>
            <p:cNvSpPr/>
            <p:nvPr/>
          </p:nvSpPr>
          <p:spPr>
            <a:xfrm>
              <a:off y="709818" x="201395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8" name="Shape 228"/>
            <p:cNvSpPr/>
            <p:nvPr/>
          </p:nvSpPr>
          <p:spPr>
            <a:xfrm>
              <a:off y="969050" x="201395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29" name="Shape 229"/>
            <p:cNvSpPr/>
            <p:nvPr/>
          </p:nvSpPr>
          <p:spPr>
            <a:xfrm>
              <a:off y="765964" x="206972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0" name="Shape 230"/>
            <p:cNvSpPr/>
            <p:nvPr/>
          </p:nvSpPr>
          <p:spPr>
            <a:xfrm>
              <a:off y="913215" x="207342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1" name="Shape 231"/>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INPLANS Prod2 batch run</a:t>
              </a:r>
            </a:p>
          </p:txBody>
        </p:sp>
        <p:sp>
          <p:nvSpPr>
            <p:cNvPr id="232" name="Shape 232"/>
            <p:cNvSpPr/>
            <p:nvPr/>
          </p:nvSpPr>
          <p:spPr>
            <a:xfrm>
              <a:off y="499637" x="74850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3" name="Shape 233"/>
            <p:cNvSpPr/>
            <p:nvPr/>
          </p:nvSpPr>
          <p:spPr>
            <a:xfrm>
              <a:off y="433620" x="66834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4" name="Shape 234"/>
            <p:cNvSpPr/>
            <p:nvPr/>
          </p:nvSpPr>
          <p:spPr>
            <a:xfrm>
              <a:off y="433620" x="53480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5" name="Shape 235"/>
            <p:cNvSpPr/>
            <p:nvPr/>
          </p:nvSpPr>
          <p:spPr>
            <a:xfrm>
              <a:off y="433620" x="40126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6" name="Shape 236"/>
            <p:cNvSpPr/>
            <p:nvPr/>
          </p:nvSpPr>
          <p:spPr>
            <a:xfrm>
              <a:off y="433620" x="26772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7" name="Shape 237"/>
            <p:cNvSpPr/>
            <p:nvPr/>
          </p:nvSpPr>
          <p:spPr>
            <a:xfrm>
              <a:off y="433620" x="13397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8" name="Shape 238"/>
            <p:cNvSpPr/>
            <p:nvPr/>
          </p:nvSpPr>
          <p:spPr>
            <a:xfrm>
              <a:off y="433620" x="43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39" name="Shape 239"/>
            <p:cNvSpPr/>
            <p:nvPr/>
          </p:nvSpPr>
          <p:spPr>
            <a:xfrm>
              <a:off y="272283" x="0"/>
              <a:ext cy="160824" cx="732822"/>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245"/>
                </a:spcAft>
                <a:buSzPct val="25000"/>
                <a:buNone/>
              </a:pPr>
              <a:r>
                <a:rPr strike="noStrike" u="none" b="0" cap="none" baseline="0" sz="700" lang="en-US" i="0">
                  <a:solidFill>
                    <a:schemeClr val="dk1"/>
                  </a:solidFill>
                  <a:latin typeface="Calibri"/>
                  <a:ea typeface="Calibri"/>
                  <a:cs typeface="Calibri"/>
                  <a:sym typeface="Calibri"/>
                </a:rPr>
                <a:t>Feeder System Files</a:t>
              </a:r>
            </a:p>
          </p:txBody>
        </p:sp>
        <p:sp>
          <p:nvSpPr>
            <p:cNvPr id="240" name="Shape 240"/>
            <p:cNvSpPr/>
            <p:nvPr/>
          </p:nvSpPr>
          <p:spPr>
            <a:xfrm>
              <a:off y="1110645" x="748508"/>
              <a:ext cy="125142" cx="12504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1" name="Shape 241"/>
            <p:cNvSpPr/>
            <p:nvPr/>
          </p:nvSpPr>
          <p:spPr>
            <a:xfrm>
              <a:off y="1238050" x="66834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2" name="Shape 242"/>
            <p:cNvSpPr/>
            <p:nvPr/>
          </p:nvSpPr>
          <p:spPr>
            <a:xfrm>
              <a:off y="1238050" x="53480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3" name="Shape 243"/>
            <p:cNvSpPr/>
            <p:nvPr/>
          </p:nvSpPr>
          <p:spPr>
            <a:xfrm>
              <a:off y="1238050" x="401265"/>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4" name="Shape 244"/>
            <p:cNvSpPr/>
            <p:nvPr/>
          </p:nvSpPr>
          <p:spPr>
            <a:xfrm>
              <a:off y="1238050" x="26772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5" name="Shape 245"/>
            <p:cNvSpPr/>
            <p:nvPr/>
          </p:nvSpPr>
          <p:spPr>
            <a:xfrm>
              <a:off y="1238050" x="13397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6" name="Shape 246"/>
            <p:cNvSpPr/>
            <p:nvPr/>
          </p:nvSpPr>
          <p:spPr>
            <a:xfrm>
              <a:off y="1238050" x="434"/>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47" name="Shape 247"/>
            <p:cNvSpPr/>
            <p:nvPr/>
          </p:nvSpPr>
          <p:spPr>
            <a:xfrm>
              <a:off y="1076609" x="0"/>
              <a:ext cy="160824" cx="732822"/>
            </a:xfrm>
            <a:prstGeom prst="rect">
              <a:avLst/>
            </a:prstGeom>
            <a:noFill/>
            <a:ln>
              <a:noFill/>
            </a:ln>
          </p:spPr>
          <p:txBody>
            <a:bodyPr bIns="0" rIns="0" lIns="0" tIns="0" anchor="b" anchorCtr="0">
              <a:noAutofit/>
            </a:bodyPr>
            <a:lstStyle/>
            <a:p>
              <a:pPr algn="l" rtl="0" lvl="0" marR="0" indent="0" marL="0">
                <a:lnSpc>
                  <a:spcPct val="90000"/>
                </a:lnSpc>
                <a:spcBef>
                  <a:spcPts val="0"/>
                </a:spcBef>
                <a:spcAft>
                  <a:spcPts val="245"/>
                </a:spcAft>
                <a:buSzPct val="25000"/>
                <a:buNone/>
              </a:pPr>
              <a:r>
                <a:rPr strike="noStrike" u="none" b="0" cap="none" baseline="0" sz="700" lang="en-US" i="0">
                  <a:solidFill>
                    <a:schemeClr val="dk1"/>
                  </a:solidFill>
                  <a:latin typeface="Calibri"/>
                  <a:ea typeface="Calibri"/>
                  <a:cs typeface="Calibri"/>
                  <a:sym typeface="Calibri"/>
                </a:rPr>
                <a:t>CLDS for Prod2</a:t>
              </a:r>
            </a:p>
          </p:txBody>
        </p:sp>
      </p:grpSp>
      <p:grpSp>
        <p:nvGrpSpPr>
          <p:cNvPr id="248" name="Shape 248"/>
          <p:cNvGrpSpPr/>
          <p:nvPr/>
        </p:nvGrpSpPr>
        <p:grpSpPr>
          <a:xfrm>
            <a:off y="2098152" x="496868"/>
            <a:ext cy="4074048" cx="633050"/>
            <a:chOff y="553725" x="795779"/>
            <a:chExt cy="633117" cx="633050"/>
          </a:xfrm>
        </p:grpSpPr>
        <p:sp>
          <p:nvSpPr>
            <p:cNvPr id="249" name="Shape 249"/>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50" name="Shape 250"/>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CLDS file split batch run</a:t>
              </a:r>
            </a:p>
          </p:txBody>
        </p:sp>
      </p:grpSp>
      <p:grpSp>
        <p:nvGrpSpPr>
          <p:cNvPr id="251" name="Shape 251"/>
          <p:cNvGrpSpPr/>
          <p:nvPr/>
        </p:nvGrpSpPr>
        <p:grpSpPr>
          <a:xfrm>
            <a:off y="1132912" x="1905000"/>
            <a:ext cy="633117" cx="633050"/>
            <a:chOff y="553725" x="795779"/>
            <a:chExt cy="633117" cx="633050"/>
          </a:xfrm>
        </p:grpSpPr>
        <p:sp>
          <p:nvSpPr>
            <p:cNvPr id="252" name="Shape 252"/>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53" name="Shape 253"/>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Feeders</a:t>
              </a:r>
            </a:p>
          </p:txBody>
        </p:sp>
      </p:grpSp>
      <p:grpSp>
        <p:nvGrpSpPr>
          <p:cNvPr id="254" name="Shape 254"/>
          <p:cNvGrpSpPr/>
          <p:nvPr/>
        </p:nvGrpSpPr>
        <p:grpSpPr>
          <a:xfrm>
            <a:off y="2923985" x="1905000"/>
            <a:ext cy="633117" cx="633050"/>
            <a:chOff y="553725" x="795779"/>
            <a:chExt cy="633117" cx="633050"/>
          </a:xfrm>
        </p:grpSpPr>
        <p:sp>
          <p:nvSpPr>
            <p:cNvPr id="255" name="Shape 255"/>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56" name="Shape 256"/>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Feeders</a:t>
              </a:r>
            </a:p>
          </p:txBody>
        </p:sp>
      </p:grpSp>
      <p:grpSp>
        <p:nvGrpSpPr>
          <p:cNvPr id="257" name="Shape 257"/>
          <p:cNvGrpSpPr/>
          <p:nvPr/>
        </p:nvGrpSpPr>
        <p:grpSpPr>
          <a:xfrm>
            <a:off y="4699894" x="1905000"/>
            <a:ext cy="633117" cx="633050"/>
            <a:chOff y="553725" x="795779"/>
            <a:chExt cy="633117" cx="633050"/>
          </a:xfrm>
        </p:grpSpPr>
        <p:sp>
          <p:nvSpPr>
            <p:cNvPr id="258" name="Shape 258"/>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59" name="Shape 259"/>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Feeders</a:t>
              </a:r>
            </a:p>
          </p:txBody>
        </p:sp>
      </p:grpSp>
      <p:grpSp>
        <p:nvGrpSpPr>
          <p:cNvPr id="260" name="Shape 260"/>
          <p:cNvGrpSpPr/>
          <p:nvPr/>
        </p:nvGrpSpPr>
        <p:grpSpPr>
          <a:xfrm>
            <a:off y="2126675" x="1066800"/>
            <a:ext cy="380837" cx="766807"/>
            <a:chOff y="3268124" x="4311678"/>
            <a:chExt cy="321750" cx="520643"/>
          </a:xfrm>
        </p:grpSpPr>
        <p:sp>
          <p:nvSpPr>
            <p:cNvPr id="261" name="Shape 261"/>
            <p:cNvSpPr/>
            <p:nvPr/>
          </p:nvSpPr>
          <p:spPr>
            <a:xfrm>
              <a:off y="3397278" x="476980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2" name="Shape 262"/>
            <p:cNvSpPr/>
            <p:nvPr/>
          </p:nvSpPr>
          <p:spPr>
            <a:xfrm>
              <a:off y="3397278" x="4655216"/>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3" name="Shape 263"/>
            <p:cNvSpPr/>
            <p:nvPr/>
          </p:nvSpPr>
          <p:spPr>
            <a:xfrm>
              <a:off y="3397278" x="4540630"/>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4" name="Shape 264"/>
            <p:cNvSpPr/>
            <p:nvPr/>
          </p:nvSpPr>
          <p:spPr>
            <a:xfrm>
              <a:off y="3397278" x="442626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5" name="Shape 265"/>
            <p:cNvSpPr/>
            <p:nvPr/>
          </p:nvSpPr>
          <p:spPr>
            <a:xfrm>
              <a:off y="3397278" x="431167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6" name="Shape 266"/>
            <p:cNvSpPr/>
            <p:nvPr/>
          </p:nvSpPr>
          <p:spPr>
            <a:xfrm>
              <a:off y="3268124" x="466785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7" name="Shape 267"/>
            <p:cNvSpPr/>
            <p:nvPr/>
          </p:nvSpPr>
          <p:spPr>
            <a:xfrm>
              <a:off y="3527355" x="466785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8" name="Shape 268"/>
            <p:cNvSpPr/>
            <p:nvPr/>
          </p:nvSpPr>
          <p:spPr>
            <a:xfrm>
              <a:off y="3324269" x="472361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69" name="Shape 269"/>
            <p:cNvSpPr/>
            <p:nvPr/>
          </p:nvSpPr>
          <p:spPr>
            <a:xfrm>
              <a:off y="3471519" x="472732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grpSp>
        <p:nvGrpSpPr>
          <p:cNvPr id="270" name="Shape 270"/>
          <p:cNvGrpSpPr/>
          <p:nvPr/>
        </p:nvGrpSpPr>
        <p:grpSpPr>
          <a:xfrm>
            <a:off y="1957683" x="1905000"/>
            <a:ext cy="633117" cx="633050"/>
            <a:chOff y="553725" x="795779"/>
            <a:chExt cy="633117" cx="633050"/>
          </a:xfrm>
        </p:grpSpPr>
        <p:sp>
          <p:nvSpPr>
            <p:cNvPr id="271" name="Shape 271"/>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2" name="Shape 272"/>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CLDS split file</a:t>
              </a:r>
            </a:p>
          </p:txBody>
        </p:sp>
      </p:grpSp>
      <p:grpSp>
        <p:nvGrpSpPr>
          <p:cNvPr id="273" name="Shape 273"/>
          <p:cNvGrpSpPr/>
          <p:nvPr/>
        </p:nvGrpSpPr>
        <p:grpSpPr>
          <a:xfrm>
            <a:off y="3879275" x="1043349"/>
            <a:ext cy="380837" cx="766807"/>
            <a:chOff y="3268124" x="4311678"/>
            <a:chExt cy="321750" cx="520643"/>
          </a:xfrm>
        </p:grpSpPr>
        <p:sp>
          <p:nvSpPr>
            <p:cNvPr id="274" name="Shape 274"/>
            <p:cNvSpPr/>
            <p:nvPr/>
          </p:nvSpPr>
          <p:spPr>
            <a:xfrm>
              <a:off y="3397278" x="476980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5" name="Shape 275"/>
            <p:cNvSpPr/>
            <p:nvPr/>
          </p:nvSpPr>
          <p:spPr>
            <a:xfrm>
              <a:off y="3397278" x="4655216"/>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6" name="Shape 276"/>
            <p:cNvSpPr/>
            <p:nvPr/>
          </p:nvSpPr>
          <p:spPr>
            <a:xfrm>
              <a:off y="3397278" x="4540630"/>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7" name="Shape 277"/>
            <p:cNvSpPr/>
            <p:nvPr/>
          </p:nvSpPr>
          <p:spPr>
            <a:xfrm>
              <a:off y="3397278" x="442626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8" name="Shape 278"/>
            <p:cNvSpPr/>
            <p:nvPr/>
          </p:nvSpPr>
          <p:spPr>
            <a:xfrm>
              <a:off y="3397278" x="431167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79" name="Shape 279"/>
            <p:cNvSpPr/>
            <p:nvPr/>
          </p:nvSpPr>
          <p:spPr>
            <a:xfrm>
              <a:off y="3268124" x="466785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0" name="Shape 280"/>
            <p:cNvSpPr/>
            <p:nvPr/>
          </p:nvSpPr>
          <p:spPr>
            <a:xfrm>
              <a:off y="3527355" x="466785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1" name="Shape 281"/>
            <p:cNvSpPr/>
            <p:nvPr/>
          </p:nvSpPr>
          <p:spPr>
            <a:xfrm>
              <a:off y="3324269" x="472361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2" name="Shape 282"/>
            <p:cNvSpPr/>
            <p:nvPr/>
          </p:nvSpPr>
          <p:spPr>
            <a:xfrm>
              <a:off y="3471519" x="472732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grpSp>
        <p:nvGrpSpPr>
          <p:cNvPr id="283" name="Shape 283"/>
          <p:cNvGrpSpPr/>
          <p:nvPr/>
        </p:nvGrpSpPr>
        <p:grpSpPr>
          <a:xfrm>
            <a:off y="3710283" x="1881549"/>
            <a:ext cy="633117" cx="633050"/>
            <a:chOff y="553725" x="795779"/>
            <a:chExt cy="633117" cx="633050"/>
          </a:xfrm>
        </p:grpSpPr>
        <p:sp>
          <p:nvSpPr>
            <p:cNvPr id="284" name="Shape 284"/>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5" name="Shape 285"/>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CLDS split file</a:t>
              </a:r>
            </a:p>
          </p:txBody>
        </p:sp>
      </p:grpSp>
      <p:grpSp>
        <p:nvGrpSpPr>
          <p:cNvPr id="286" name="Shape 286"/>
          <p:cNvGrpSpPr/>
          <p:nvPr/>
        </p:nvGrpSpPr>
        <p:grpSpPr>
          <a:xfrm>
            <a:off y="5708075" x="1066800"/>
            <a:ext cy="380837" cx="766807"/>
            <a:chOff y="3268124" x="4311678"/>
            <a:chExt cy="321750" cx="520643"/>
          </a:xfrm>
        </p:grpSpPr>
        <p:sp>
          <p:nvSpPr>
            <p:cNvPr id="287" name="Shape 287"/>
            <p:cNvSpPr/>
            <p:nvPr/>
          </p:nvSpPr>
          <p:spPr>
            <a:xfrm>
              <a:off y="3397278" x="476980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8" name="Shape 288"/>
            <p:cNvSpPr/>
            <p:nvPr/>
          </p:nvSpPr>
          <p:spPr>
            <a:xfrm>
              <a:off y="3397278" x="4655216"/>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89" name="Shape 289"/>
            <p:cNvSpPr/>
            <p:nvPr/>
          </p:nvSpPr>
          <p:spPr>
            <a:xfrm>
              <a:off y="3397278" x="4540630"/>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0" name="Shape 290"/>
            <p:cNvSpPr/>
            <p:nvPr/>
          </p:nvSpPr>
          <p:spPr>
            <a:xfrm>
              <a:off y="3397278" x="4426262"/>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1" name="Shape 291"/>
            <p:cNvSpPr/>
            <p:nvPr/>
          </p:nvSpPr>
          <p:spPr>
            <a:xfrm>
              <a:off y="3397278" x="4311678"/>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2" name="Shape 292"/>
            <p:cNvSpPr/>
            <p:nvPr/>
          </p:nvSpPr>
          <p:spPr>
            <a:xfrm>
              <a:off y="3268124" x="466785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3" name="Shape 293"/>
            <p:cNvSpPr/>
            <p:nvPr/>
          </p:nvSpPr>
          <p:spPr>
            <a:xfrm>
              <a:off y="3527355" x="466785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4" name="Shape 294"/>
            <p:cNvSpPr/>
            <p:nvPr/>
          </p:nvSpPr>
          <p:spPr>
            <a:xfrm>
              <a:off y="3324269" x="4723619"/>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5" name="Shape 295"/>
            <p:cNvSpPr/>
            <p:nvPr/>
          </p:nvSpPr>
          <p:spPr>
            <a:xfrm>
              <a:off y="3471519" x="4727321"/>
              <a:ext cy="62519" cx="6252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grpSp>
      <p:grpSp>
        <p:nvGrpSpPr>
          <p:cNvPr id="296" name="Shape 296"/>
          <p:cNvGrpSpPr/>
          <p:nvPr/>
        </p:nvGrpSpPr>
        <p:grpSpPr>
          <a:xfrm>
            <a:off y="5539082" x="1905000"/>
            <a:ext cy="633117" cx="633050"/>
            <a:chOff y="553725" x="795779"/>
            <a:chExt cy="633117" cx="633050"/>
          </a:xfrm>
        </p:grpSpPr>
        <p:sp>
          <p:nvSpPr>
            <p:cNvPr id="297" name="Shape 297"/>
            <p:cNvSpPr/>
            <p:nvPr/>
          </p:nvSpPr>
          <p:spPr>
            <a:xfrm>
              <a:off y="553725" x="795779"/>
              <a:ext cy="633117" cx="633050"/>
            </a:xfrm>
            <a:prstGeom prst="ellipse">
              <a:avLst/>
            </a:prstGeom>
            <a:solidFill>
              <a:schemeClr val="accent1"/>
            </a:solidFill>
            <a:ln w="25400" cap="flat">
              <a:solidFill>
                <a:schemeClr val="accent1"/>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98" name="Shape 298"/>
            <p:cNvSpPr/>
            <p:nvPr/>
          </p:nvSpPr>
          <p:spPr>
            <a:xfrm>
              <a:off y="646443" x="888487"/>
              <a:ext cy="447680" cx="447634"/>
            </a:xfrm>
            <a:prstGeom prst="rect">
              <a:avLst/>
            </a:prstGeom>
            <a:noFill/>
            <a:ln w="9525" cap="flat">
              <a:solidFill>
                <a:srgbClr val="000000"/>
              </a:solidFill>
              <a:prstDash val="solid"/>
              <a:round/>
              <a:headEnd w="med" len="med" type="none"/>
              <a:tailEnd w="med" len="med" type="none"/>
            </a:ln>
          </p:spPr>
          <p:txBody>
            <a:bodyPr bIns="10150" rIns="10150" lIns="10150" tIns="10150" anchor="ctr" anchorCtr="0">
              <a:noAutofit/>
            </a:bodyPr>
            <a:lstStyle/>
            <a:p>
              <a:pPr algn="ctr" rtl="0" lvl="0" marR="0" indent="0" marL="0">
                <a:lnSpc>
                  <a:spcPct val="90000"/>
                </a:lnSpc>
                <a:spcBef>
                  <a:spcPts val="0"/>
                </a:spcBef>
                <a:spcAft>
                  <a:spcPts val="280"/>
                </a:spcAft>
                <a:buSzPct val="25000"/>
                <a:buNone/>
              </a:pPr>
              <a:r>
                <a:rPr strike="noStrike" u="none" b="0" cap="none" baseline="0" sz="800" lang="en-US" i="0">
                  <a:solidFill>
                    <a:schemeClr val="lt1"/>
                  </a:solidFill>
                  <a:latin typeface="Calibri"/>
                  <a:ea typeface="Calibri"/>
                  <a:cs typeface="Calibri"/>
                  <a:sym typeface="Calibri"/>
                </a:rPr>
                <a:t>CLDS split file</a:t>
              </a:r>
            </a:p>
          </p:txBody>
        </p:sp>
      </p:gr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274637" x="457200"/>
            <a:ext cy="1143000" cx="8229600"/>
          </a:xfrm>
          <a:prstGeom prst="rect">
            <a:avLst/>
          </a:prstGeom>
          <a:noFill/>
          <a:ln>
            <a:noFill/>
          </a:ln>
        </p:spPr>
        <p:txBody>
          <a:bodyPr bIns="45700" rIns="91425" lIns="91425" tIns="45700" anchor="ctr" anchorCtr="0">
            <a:noAutofit/>
          </a:bodyPr>
          <a:lstStyle/>
          <a:p>
            <a:pPr algn="ctr" rtl="0" lvl="0" marR="0" indent="0" marL="0">
              <a:spcBef>
                <a:spcPts val="0"/>
              </a:spcBef>
              <a:buClr>
                <a:schemeClr val="dk1"/>
              </a:buClr>
              <a:buSzPct val="25000"/>
              <a:buFont typeface="Calibri"/>
              <a:buNone/>
            </a:pPr>
            <a:r>
              <a:rPr strike="noStrike" u="none" b="0" cap="none" baseline="0" sz="4400" lang="en-US" i="0">
                <a:solidFill>
                  <a:schemeClr val="dk1"/>
                </a:solidFill>
                <a:latin typeface="Calibri"/>
                <a:ea typeface="Calibri"/>
                <a:cs typeface="Calibri"/>
                <a:sym typeface="Calibri"/>
              </a:rPr>
              <a:t>Facility Configuration</a:t>
            </a:r>
          </a:p>
        </p:txBody>
      </p:sp>
      <p:grpSp>
        <p:nvGrpSpPr>
          <p:cNvPr id="304" name="Shape 304"/>
          <p:cNvGrpSpPr/>
          <p:nvPr/>
        </p:nvGrpSpPr>
        <p:grpSpPr>
          <a:xfrm>
            <a:off y="1601053" x="457200"/>
            <a:ext cy="4524254" cx="8229598"/>
            <a:chOff y="853" x="0"/>
            <a:chExt cy="4524254" cx="8229598"/>
          </a:xfrm>
        </p:grpSpPr>
        <p:sp>
          <p:nvSpPr>
            <p:cNvPr id="305" name="Shape 305"/>
            <p:cNvSpPr/>
            <p:nvPr/>
          </p:nvSpPr>
          <p:spPr>
            <a:xfrm rot="5400000">
              <a:off y="361515" x="-360661"/>
              <a:ext cy="1683092" cx="2404416"/>
            </a:xfrm>
            <a:prstGeom prst="chevron">
              <a:avLst>
                <a:gd fmla="val 50000" name="adj"/>
              </a:avLst>
            </a:prstGeom>
            <a:solidFill>
              <a:schemeClr val="accent1"/>
            </a:solidFill>
            <a:ln w="25400" cap="flat">
              <a:solidFill>
                <a:schemeClr val="accent1"/>
              </a:solidFill>
              <a:prstDash val="solid"/>
              <a:round/>
              <a:headEnd w="med" len="med" type="none"/>
              <a:tailEnd w="med" len="med" type="none"/>
            </a:ln>
          </p:spPr>
          <p:txBody>
            <a:bodyPr bIns="15225" rIns="15225" lIns="15225" tIns="15225" anchor="ctr" anchorCtr="0">
              <a:noAutofit/>
            </a:bodyPr>
            <a:lstStyle/>
            <a:p>
              <a:pPr algn="ctr" rtl="0" lvl="0" marR="0" indent="0" marL="0">
                <a:lnSpc>
                  <a:spcPct val="90000"/>
                </a:lnSpc>
                <a:spcBef>
                  <a:spcPts val="0"/>
                </a:spcBef>
                <a:spcAft>
                  <a:spcPts val="840"/>
                </a:spcAft>
                <a:buSzPct val="25000"/>
                <a:buNone/>
              </a:pPr>
              <a:r>
                <a:rPr strike="noStrike" u="none" b="0" cap="none" baseline="0" sz="2400" lang="en-US" i="0">
                  <a:solidFill>
                    <a:schemeClr val="lt1"/>
                  </a:solidFill>
                  <a:latin typeface="Calibri"/>
                  <a:ea typeface="Calibri"/>
                  <a:cs typeface="Calibri"/>
                  <a:sym typeface="Calibri"/>
                </a:rPr>
                <a:t>2 TEST Facilities</a:t>
              </a:r>
            </a:p>
          </p:txBody>
        </p:sp>
        <p:sp>
          <p:nvSpPr>
            <p:cNvPr id="306" name="Shape 306"/>
            <p:cNvSpPr/>
            <p:nvPr/>
          </p:nvSpPr>
          <p:spPr>
            <a:xfrm rot="5400000">
              <a:off y="-2490963" x="4174910"/>
              <a:ext cy="6546506" cx="1562870"/>
            </a:xfrm>
            <a:prstGeom prst="round2SameRect">
              <a:avLst>
                <a:gd fmla="val 16667" name="adj1"/>
                <a:gd fmla="val 0" name="adj2"/>
              </a:avLst>
            </a:prstGeom>
            <a:solidFill>
              <a:schemeClr val="lt1">
                <a:alpha val="89803"/>
              </a:schemeClr>
            </a:solidFill>
            <a:ln w="25400" cap="flat">
              <a:solidFill>
                <a:schemeClr val="accent1"/>
              </a:solidFill>
              <a:prstDash val="solid"/>
              <a:round/>
              <a:headEnd w="med" len="med" type="none"/>
              <a:tailEnd w="med" len="med" type="none"/>
            </a:ln>
          </p:spPr>
          <p:txBody>
            <a:bodyPr bIns="12050" rIns="12050" lIns="135125" tIns="12050" anchor="ctr" anchorCtr="0">
              <a:noAutofit/>
            </a:bodyPr>
            <a:lstStyle/>
            <a:p>
              <a:pPr algn="l" rtl="0" lvl="1" marR="0" indent="-171450" marL="171450">
                <a:lnSpc>
                  <a:spcPct val="90000"/>
                </a:lnSpc>
                <a:spcBef>
                  <a:spcPts val="0"/>
                </a:spcBef>
                <a:spcAft>
                  <a:spcPts val="285"/>
                </a:spcAft>
                <a:buClr>
                  <a:schemeClr val="dk1"/>
                </a:buClr>
                <a:buSzPct val="60526"/>
                <a:buFont typeface="Arial"/>
                <a:buChar char="●"/>
              </a:pPr>
              <a:r>
                <a:rPr strike="noStrike" u="none" b="1" cap="none" baseline="0" sz="1900" lang="en-US" i="0">
                  <a:solidFill>
                    <a:schemeClr val="dk1"/>
                  </a:solidFill>
                  <a:latin typeface="Calibri"/>
                  <a:ea typeface="Calibri"/>
                  <a:cs typeface="Calibri"/>
                  <a:sym typeface="Calibri"/>
                </a:rPr>
                <a:t>AA00</a:t>
              </a:r>
              <a:r>
                <a:rPr strike="noStrike" u="none" b="0" cap="none" baseline="0" sz="1900" lang="en-US" i="0">
                  <a:solidFill>
                    <a:schemeClr val="dk1"/>
                  </a:solidFill>
                  <a:latin typeface="Calibri"/>
                  <a:ea typeface="Calibri"/>
                  <a:cs typeface="Calibri"/>
                  <a:sym typeface="Calibri"/>
                </a:rPr>
                <a:t>: environment where Telcordia code is delivered and tested </a:t>
              </a:r>
            </a:p>
            <a:p>
              <a:pPr algn="l" rtl="0" lvl="1" marR="0" indent="-171450" marL="171450">
                <a:lnSpc>
                  <a:spcPct val="90000"/>
                </a:lnSpc>
                <a:spcBef>
                  <a:spcPts val="0"/>
                </a:spcBef>
                <a:spcAft>
                  <a:spcPts val="285"/>
                </a:spcAft>
                <a:buClr>
                  <a:schemeClr val="dk1"/>
                </a:buClr>
                <a:buSzPct val="60526"/>
                <a:buFont typeface="Arial"/>
                <a:buChar char="●"/>
              </a:pPr>
              <a:r>
                <a:rPr strike="noStrike" u="none" b="1" cap="none" baseline="0" sz="1900" lang="en-US" i="0">
                  <a:solidFill>
                    <a:schemeClr val="dk1"/>
                  </a:solidFill>
                  <a:latin typeface="Calibri"/>
                  <a:ea typeface="Calibri"/>
                  <a:cs typeface="Calibri"/>
                  <a:sym typeface="Calibri"/>
                </a:rPr>
                <a:t>HA00</a:t>
              </a:r>
              <a:r>
                <a:rPr strike="noStrike" u="none" b="0" cap="none" baseline="0" sz="1900" lang="en-US" i="0">
                  <a:solidFill>
                    <a:schemeClr val="dk1"/>
                  </a:solidFill>
                  <a:latin typeface="Calibri"/>
                  <a:ea typeface="Calibri"/>
                  <a:cs typeface="Calibri"/>
                  <a:sym typeface="Calibri"/>
                </a:rPr>
                <a:t>: environment where INPLANS software build happens (compiles and binds).  AA00 environment is linked to capture new Telcordia release code</a:t>
              </a:r>
            </a:p>
          </p:txBody>
        </p:sp>
        <p:sp>
          <p:nvSpPr>
            <p:cNvPr id="307" name="Shape 307"/>
            <p:cNvSpPr/>
            <p:nvPr/>
          </p:nvSpPr>
          <p:spPr>
            <a:xfrm rot="5400000">
              <a:off y="2481353" x="-360661"/>
              <a:ext cy="1683092" cx="2404416"/>
            </a:xfrm>
            <a:prstGeom prst="chevron">
              <a:avLst>
                <a:gd fmla="val 50000" name="adj"/>
              </a:avLst>
            </a:prstGeom>
            <a:solidFill>
              <a:schemeClr val="accent1"/>
            </a:solidFill>
            <a:ln w="25400" cap="flat">
              <a:solidFill>
                <a:schemeClr val="accent1"/>
              </a:solidFill>
              <a:prstDash val="solid"/>
              <a:round/>
              <a:headEnd w="med" len="med" type="none"/>
              <a:tailEnd w="med" len="med" type="none"/>
            </a:ln>
          </p:spPr>
          <p:txBody>
            <a:bodyPr bIns="15225" rIns="15225" lIns="15225" tIns="15225" anchor="ctr" anchorCtr="0">
              <a:noAutofit/>
            </a:bodyPr>
            <a:lstStyle/>
            <a:p>
              <a:pPr algn="ctr" rtl="0" lvl="0" marR="0" indent="0" marL="0">
                <a:lnSpc>
                  <a:spcPct val="90000"/>
                </a:lnSpc>
                <a:spcBef>
                  <a:spcPts val="0"/>
                </a:spcBef>
                <a:spcAft>
                  <a:spcPts val="840"/>
                </a:spcAft>
                <a:buSzPct val="25000"/>
                <a:buNone/>
              </a:pPr>
              <a:r>
                <a:rPr strike="noStrike" u="none" b="0" cap="none" baseline="0" sz="2400" lang="en-US" i="0">
                  <a:solidFill>
                    <a:schemeClr val="lt1"/>
                  </a:solidFill>
                  <a:latin typeface="Calibri"/>
                  <a:ea typeface="Calibri"/>
                  <a:cs typeface="Calibri"/>
                  <a:sym typeface="Calibri"/>
                </a:rPr>
                <a:t>3 Production Facilities</a:t>
              </a:r>
            </a:p>
          </p:txBody>
        </p:sp>
        <p:sp>
          <p:nvSpPr>
            <p:cNvPr id="308" name="Shape 308"/>
            <p:cNvSpPr/>
            <p:nvPr/>
          </p:nvSpPr>
          <p:spPr>
            <a:xfrm rot="5400000">
              <a:off y="-371125" x="4174910"/>
              <a:ext cy="6546506" cx="1562870"/>
            </a:xfrm>
            <a:prstGeom prst="round2SameRect">
              <a:avLst>
                <a:gd fmla="val 16667" name="adj1"/>
                <a:gd fmla="val 0" name="adj2"/>
              </a:avLst>
            </a:prstGeom>
            <a:solidFill>
              <a:schemeClr val="lt1">
                <a:alpha val="89803"/>
              </a:schemeClr>
            </a:solidFill>
            <a:ln w="25400" cap="flat">
              <a:solidFill>
                <a:schemeClr val="accent1"/>
              </a:solidFill>
              <a:prstDash val="solid"/>
              <a:round/>
              <a:headEnd w="med" len="med" type="none"/>
              <a:tailEnd w="med" len="med" type="none"/>
            </a:ln>
          </p:spPr>
          <p:txBody>
            <a:bodyPr bIns="12050" rIns="12050" lIns="135125" tIns="12050" anchor="ctr" anchorCtr="0">
              <a:noAutofit/>
            </a:bodyPr>
            <a:lstStyle/>
            <a:p>
              <a:pPr algn="l" rtl="0" lvl="1" marR="0" indent="-171450" marL="171450">
                <a:lnSpc>
                  <a:spcPct val="90000"/>
                </a:lnSpc>
                <a:spcBef>
                  <a:spcPts val="0"/>
                </a:spcBef>
                <a:spcAft>
                  <a:spcPts val="285"/>
                </a:spcAft>
                <a:buClr>
                  <a:schemeClr val="dk1"/>
                </a:buClr>
                <a:buSzPct val="60526"/>
                <a:buFont typeface="Arial"/>
                <a:buChar char="●"/>
              </a:pPr>
              <a:r>
                <a:rPr strike="noStrike" u="none" b="1" cap="none" baseline="0" sz="1900" lang="en-US" i="0">
                  <a:solidFill>
                    <a:schemeClr val="dk1"/>
                  </a:solidFill>
                  <a:latin typeface="Calibri"/>
                  <a:ea typeface="Calibri"/>
                  <a:cs typeface="Calibri"/>
                  <a:sym typeface="Calibri"/>
                </a:rPr>
                <a:t>FC00 (PROD 2)</a:t>
              </a:r>
              <a:r>
                <a:rPr strike="noStrike" u="none" b="0" cap="none" baseline="0" sz="1900" lang="en-US" i="0">
                  <a:solidFill>
                    <a:schemeClr val="dk1"/>
                  </a:solidFill>
                  <a:latin typeface="Calibri"/>
                  <a:ea typeface="Calibri"/>
                  <a:cs typeface="Calibri"/>
                  <a:sym typeface="Calibri"/>
                </a:rPr>
                <a:t>: SBC (includes SouthWestern Bell, PacBell/Nevada Bell, New England Bell)</a:t>
              </a:r>
            </a:p>
            <a:p>
              <a:pPr algn="l" rtl="0" lvl="1" marR="0" indent="-171450" marL="171450">
                <a:lnSpc>
                  <a:spcPct val="90000"/>
                </a:lnSpc>
                <a:spcBef>
                  <a:spcPts val="0"/>
                </a:spcBef>
                <a:spcAft>
                  <a:spcPts val="285"/>
                </a:spcAft>
                <a:buClr>
                  <a:schemeClr val="dk1"/>
                </a:buClr>
                <a:buSzPct val="60526"/>
                <a:buFont typeface="Arial"/>
                <a:buChar char="●"/>
              </a:pPr>
              <a:r>
                <a:rPr strike="noStrike" u="none" b="1" cap="none" baseline="0" sz="1900" lang="en-US" i="0">
                  <a:solidFill>
                    <a:schemeClr val="dk1"/>
                  </a:solidFill>
                  <a:latin typeface="Calibri"/>
                  <a:ea typeface="Calibri"/>
                  <a:cs typeface="Calibri"/>
                  <a:sym typeface="Calibri"/>
                </a:rPr>
                <a:t>FC00 (PROD 2)</a:t>
              </a:r>
              <a:r>
                <a:rPr strike="noStrike" u="none" b="0" cap="none" baseline="0" sz="1900" lang="en-US" i="0">
                  <a:solidFill>
                    <a:schemeClr val="dk1"/>
                  </a:solidFill>
                  <a:latin typeface="Calibri"/>
                  <a:ea typeface="Calibri"/>
                  <a:cs typeface="Calibri"/>
                  <a:sym typeface="Calibri"/>
                </a:rPr>
                <a:t>: MidWest (Ameritech)</a:t>
              </a:r>
            </a:p>
            <a:p>
              <a:pPr algn="l" rtl="0" lvl="1" marR="0" indent="-171450" marL="171450">
                <a:lnSpc>
                  <a:spcPct val="90000"/>
                </a:lnSpc>
                <a:spcBef>
                  <a:spcPts val="0"/>
                </a:spcBef>
                <a:spcAft>
                  <a:spcPts val="285"/>
                </a:spcAft>
                <a:buClr>
                  <a:schemeClr val="dk1"/>
                </a:buClr>
                <a:buSzPct val="60526"/>
                <a:buFont typeface="Arial"/>
                <a:buChar char="●"/>
              </a:pPr>
              <a:r>
                <a:rPr strike="noStrike" u="none" b="1" cap="none" baseline="0" sz="1900" lang="en-US" i="0">
                  <a:solidFill>
                    <a:schemeClr val="dk1"/>
                  </a:solidFill>
                  <a:latin typeface="Calibri"/>
                  <a:ea typeface="Calibri"/>
                  <a:cs typeface="Calibri"/>
                  <a:sym typeface="Calibri"/>
                </a:rPr>
                <a:t>EC00 (PROD 1</a:t>
              </a:r>
              <a:r>
                <a:rPr strike="noStrike" u="none" b="0" cap="none" baseline="0" sz="1900" lang="en-US" i="0">
                  <a:solidFill>
                    <a:schemeClr val="dk1"/>
                  </a:solidFill>
                  <a:latin typeface="Calibri"/>
                  <a:ea typeface="Calibri"/>
                  <a:cs typeface="Calibri"/>
                  <a:sym typeface="Calibri"/>
                </a:rPr>
                <a:t>: Everything else (BellSouth, Rest of the World)</a:t>
              </a: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