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74" r:id="rId13"/>
    <p:sldId id="268" r:id="rId14"/>
    <p:sldId id="270" r:id="rId15"/>
    <p:sldId id="269"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il Zishan Ahmad" userId="ab18189d9cd7a69b" providerId="LiveId" clId="{0B56DAE8-C50A-4AC5-BEFE-C59B9AF1665D}"/>
    <pc:docChg chg="undo custSel addSld delSld modSld sldOrd">
      <pc:chgData name="Shahil Zishan Ahmad" userId="ab18189d9cd7a69b" providerId="LiveId" clId="{0B56DAE8-C50A-4AC5-BEFE-C59B9AF1665D}" dt="2023-04-15T00:08:00.218" v="8952" actId="13926"/>
      <pc:docMkLst>
        <pc:docMk/>
      </pc:docMkLst>
      <pc:sldChg chg="modSp new mod">
        <pc:chgData name="Shahil Zishan Ahmad" userId="ab18189d9cd7a69b" providerId="LiveId" clId="{0B56DAE8-C50A-4AC5-BEFE-C59B9AF1665D}" dt="2023-04-11T19:02:15.349" v="135" actId="13926"/>
        <pc:sldMkLst>
          <pc:docMk/>
          <pc:sldMk cId="3888198829" sldId="256"/>
        </pc:sldMkLst>
        <pc:spChg chg="mod">
          <ac:chgData name="Shahil Zishan Ahmad" userId="ab18189d9cd7a69b" providerId="LiveId" clId="{0B56DAE8-C50A-4AC5-BEFE-C59B9AF1665D}" dt="2023-04-11T19:02:05.688" v="134" actId="113"/>
          <ac:spMkLst>
            <pc:docMk/>
            <pc:sldMk cId="3888198829" sldId="256"/>
            <ac:spMk id="2" creationId="{07BAA7A6-CE30-02A7-EFD2-4A2EEBB7505A}"/>
          </ac:spMkLst>
        </pc:spChg>
        <pc:spChg chg="mod">
          <ac:chgData name="Shahil Zishan Ahmad" userId="ab18189d9cd7a69b" providerId="LiveId" clId="{0B56DAE8-C50A-4AC5-BEFE-C59B9AF1665D}" dt="2023-04-11T19:02:15.349" v="135" actId="13926"/>
          <ac:spMkLst>
            <pc:docMk/>
            <pc:sldMk cId="3888198829" sldId="256"/>
            <ac:spMk id="3" creationId="{0FCA4A3D-8D70-D088-EB97-FB41D5745F58}"/>
          </ac:spMkLst>
        </pc:spChg>
      </pc:sldChg>
      <pc:sldChg chg="modSp new mod">
        <pc:chgData name="Shahil Zishan Ahmad" userId="ab18189d9cd7a69b" providerId="LiveId" clId="{0B56DAE8-C50A-4AC5-BEFE-C59B9AF1665D}" dt="2023-04-13T11:32:26.516" v="3622" actId="255"/>
        <pc:sldMkLst>
          <pc:docMk/>
          <pc:sldMk cId="1781093631" sldId="257"/>
        </pc:sldMkLst>
        <pc:spChg chg="mod">
          <ac:chgData name="Shahil Zishan Ahmad" userId="ab18189d9cd7a69b" providerId="LiveId" clId="{0B56DAE8-C50A-4AC5-BEFE-C59B9AF1665D}" dt="2023-04-13T11:32:26.516" v="3622" actId="255"/>
          <ac:spMkLst>
            <pc:docMk/>
            <pc:sldMk cId="1781093631" sldId="257"/>
            <ac:spMk id="2" creationId="{1183C8C8-E7CA-8573-60A5-9A1F25DDC8F6}"/>
          </ac:spMkLst>
        </pc:spChg>
        <pc:spChg chg="mod">
          <ac:chgData name="Shahil Zishan Ahmad" userId="ab18189d9cd7a69b" providerId="LiveId" clId="{0B56DAE8-C50A-4AC5-BEFE-C59B9AF1665D}" dt="2023-04-11T20:41:18.090" v="1599" actId="13926"/>
          <ac:spMkLst>
            <pc:docMk/>
            <pc:sldMk cId="1781093631" sldId="257"/>
            <ac:spMk id="3" creationId="{276F4CBA-7480-1846-5657-F13453B29A5A}"/>
          </ac:spMkLst>
        </pc:spChg>
      </pc:sldChg>
      <pc:sldChg chg="addSp delSp modSp new mod">
        <pc:chgData name="Shahil Zishan Ahmad" userId="ab18189d9cd7a69b" providerId="LiveId" clId="{0B56DAE8-C50A-4AC5-BEFE-C59B9AF1665D}" dt="2023-04-11T20:40:08.711" v="1595" actId="20577"/>
        <pc:sldMkLst>
          <pc:docMk/>
          <pc:sldMk cId="2375415140" sldId="258"/>
        </pc:sldMkLst>
        <pc:spChg chg="add del mod">
          <ac:chgData name="Shahil Zishan Ahmad" userId="ab18189d9cd7a69b" providerId="LiveId" clId="{0B56DAE8-C50A-4AC5-BEFE-C59B9AF1665D}" dt="2023-04-11T20:21:04.287" v="1356" actId="21"/>
          <ac:spMkLst>
            <pc:docMk/>
            <pc:sldMk cId="2375415140" sldId="258"/>
            <ac:spMk id="2" creationId="{346D8AD6-A6C6-244F-C21F-30E1006FEFF4}"/>
          </ac:spMkLst>
        </pc:spChg>
        <pc:spChg chg="add del mod">
          <ac:chgData name="Shahil Zishan Ahmad" userId="ab18189d9cd7a69b" providerId="LiveId" clId="{0B56DAE8-C50A-4AC5-BEFE-C59B9AF1665D}" dt="2023-04-11T20:40:08.711" v="1595" actId="20577"/>
          <ac:spMkLst>
            <pc:docMk/>
            <pc:sldMk cId="2375415140" sldId="258"/>
            <ac:spMk id="3" creationId="{E124D0B1-E095-B015-8C36-2A98E9B67446}"/>
          </ac:spMkLst>
        </pc:spChg>
      </pc:sldChg>
      <pc:sldChg chg="addSp delSp modSp new del mod">
        <pc:chgData name="Shahil Zishan Ahmad" userId="ab18189d9cd7a69b" providerId="LiveId" clId="{0B56DAE8-C50A-4AC5-BEFE-C59B9AF1665D}" dt="2023-04-11T20:46:57.072" v="1679" actId="2696"/>
        <pc:sldMkLst>
          <pc:docMk/>
          <pc:sldMk cId="3962793467" sldId="259"/>
        </pc:sldMkLst>
        <pc:spChg chg="mod">
          <ac:chgData name="Shahil Zishan Ahmad" userId="ab18189d9cd7a69b" providerId="LiveId" clId="{0B56DAE8-C50A-4AC5-BEFE-C59B9AF1665D}" dt="2023-04-11T20:45:36.269" v="1654" actId="1076"/>
          <ac:spMkLst>
            <pc:docMk/>
            <pc:sldMk cId="3962793467" sldId="259"/>
            <ac:spMk id="2" creationId="{D5CA6F41-12B4-850E-C3BE-A71B5827A3D3}"/>
          </ac:spMkLst>
        </pc:spChg>
        <pc:spChg chg="mod">
          <ac:chgData name="Shahil Zishan Ahmad" userId="ab18189d9cd7a69b" providerId="LiveId" clId="{0B56DAE8-C50A-4AC5-BEFE-C59B9AF1665D}" dt="2023-04-11T20:43:56.511" v="1624" actId="1076"/>
          <ac:spMkLst>
            <pc:docMk/>
            <pc:sldMk cId="3962793467" sldId="259"/>
            <ac:spMk id="3" creationId="{910FFFDD-EF0D-6043-8AA0-5B4C4A3E5DAB}"/>
          </ac:spMkLst>
        </pc:spChg>
        <pc:graphicFrameChg chg="add del mod modGraphic">
          <ac:chgData name="Shahil Zishan Ahmad" userId="ab18189d9cd7a69b" providerId="LiveId" clId="{0B56DAE8-C50A-4AC5-BEFE-C59B9AF1665D}" dt="2023-04-11T20:44:00.065" v="1632"/>
          <ac:graphicFrameMkLst>
            <pc:docMk/>
            <pc:sldMk cId="3962793467" sldId="259"/>
            <ac:graphicFrameMk id="4" creationId="{4FEF86F6-4ADF-E62E-756C-56EC69164C49}"/>
          </ac:graphicFrameMkLst>
        </pc:graphicFrameChg>
        <pc:graphicFrameChg chg="add mod modGraphic">
          <ac:chgData name="Shahil Zishan Ahmad" userId="ab18189d9cd7a69b" providerId="LiveId" clId="{0B56DAE8-C50A-4AC5-BEFE-C59B9AF1665D}" dt="2023-04-11T20:45:17.378" v="1652" actId="255"/>
          <ac:graphicFrameMkLst>
            <pc:docMk/>
            <pc:sldMk cId="3962793467" sldId="259"/>
            <ac:graphicFrameMk id="5" creationId="{591A30CD-EA15-7D15-4666-6C2E63D3458D}"/>
          </ac:graphicFrameMkLst>
        </pc:graphicFrameChg>
      </pc:sldChg>
      <pc:sldChg chg="addSp modSp new mod">
        <pc:chgData name="Shahil Zishan Ahmad" userId="ab18189d9cd7a69b" providerId="LiveId" clId="{0B56DAE8-C50A-4AC5-BEFE-C59B9AF1665D}" dt="2023-04-11T21:24:42.372" v="1754" actId="255"/>
        <pc:sldMkLst>
          <pc:docMk/>
          <pc:sldMk cId="690168050" sldId="260"/>
        </pc:sldMkLst>
        <pc:spChg chg="mod">
          <ac:chgData name="Shahil Zishan Ahmad" userId="ab18189d9cd7a69b" providerId="LiveId" clId="{0B56DAE8-C50A-4AC5-BEFE-C59B9AF1665D}" dt="2023-04-11T20:47:58.345" v="1684" actId="1076"/>
          <ac:spMkLst>
            <pc:docMk/>
            <pc:sldMk cId="690168050" sldId="260"/>
            <ac:spMk id="2" creationId="{A7588CB4-AE19-CD87-F61B-98C108F9E000}"/>
          </ac:spMkLst>
        </pc:spChg>
        <pc:spChg chg="mod">
          <ac:chgData name="Shahil Zishan Ahmad" userId="ab18189d9cd7a69b" providerId="LiveId" clId="{0B56DAE8-C50A-4AC5-BEFE-C59B9AF1665D}" dt="2023-04-11T20:46:22.444" v="1678" actId="14100"/>
          <ac:spMkLst>
            <pc:docMk/>
            <pc:sldMk cId="690168050" sldId="260"/>
            <ac:spMk id="3" creationId="{39643FBF-3566-8BC9-2EBF-FD654FDF5263}"/>
          </ac:spMkLst>
        </pc:spChg>
        <pc:graphicFrameChg chg="add mod modGraphic">
          <ac:chgData name="Shahil Zishan Ahmad" userId="ab18189d9cd7a69b" providerId="LiveId" clId="{0B56DAE8-C50A-4AC5-BEFE-C59B9AF1665D}" dt="2023-04-11T21:24:42.372" v="1754" actId="255"/>
          <ac:graphicFrameMkLst>
            <pc:docMk/>
            <pc:sldMk cId="690168050" sldId="260"/>
            <ac:graphicFrameMk id="4" creationId="{7FF9A1E0-07CB-74DE-BD60-44BACD8CEE1E}"/>
          </ac:graphicFrameMkLst>
        </pc:graphicFrameChg>
      </pc:sldChg>
      <pc:sldChg chg="addSp modSp new mod">
        <pc:chgData name="Shahil Zishan Ahmad" userId="ab18189d9cd7a69b" providerId="LiveId" clId="{0B56DAE8-C50A-4AC5-BEFE-C59B9AF1665D}" dt="2023-04-11T21:24:34.084" v="1753" actId="255"/>
        <pc:sldMkLst>
          <pc:docMk/>
          <pc:sldMk cId="1602211957" sldId="261"/>
        </pc:sldMkLst>
        <pc:spChg chg="mod">
          <ac:chgData name="Shahil Zishan Ahmad" userId="ab18189d9cd7a69b" providerId="LiveId" clId="{0B56DAE8-C50A-4AC5-BEFE-C59B9AF1665D}" dt="2023-04-11T21:21:27.461" v="1715" actId="13926"/>
          <ac:spMkLst>
            <pc:docMk/>
            <pc:sldMk cId="1602211957" sldId="261"/>
            <ac:spMk id="2" creationId="{063BEFD8-84CE-64DC-692E-F970FB54FBA0}"/>
          </ac:spMkLst>
        </pc:spChg>
        <pc:spChg chg="mod">
          <ac:chgData name="Shahil Zishan Ahmad" userId="ab18189d9cd7a69b" providerId="LiveId" clId="{0B56DAE8-C50A-4AC5-BEFE-C59B9AF1665D}" dt="2023-04-11T21:21:40.118" v="1719" actId="14100"/>
          <ac:spMkLst>
            <pc:docMk/>
            <pc:sldMk cId="1602211957" sldId="261"/>
            <ac:spMk id="3" creationId="{559791F5-4E5B-728C-D007-F7A4FCD4EFE4}"/>
          </ac:spMkLst>
        </pc:spChg>
        <pc:graphicFrameChg chg="add mod modGraphic">
          <ac:chgData name="Shahil Zishan Ahmad" userId="ab18189d9cd7a69b" providerId="LiveId" clId="{0B56DAE8-C50A-4AC5-BEFE-C59B9AF1665D}" dt="2023-04-11T21:24:34.084" v="1753" actId="255"/>
          <ac:graphicFrameMkLst>
            <pc:docMk/>
            <pc:sldMk cId="1602211957" sldId="261"/>
            <ac:graphicFrameMk id="4" creationId="{983C8B7B-CBE9-AB7A-4CB5-40D8B304A3B2}"/>
          </ac:graphicFrameMkLst>
        </pc:graphicFrameChg>
      </pc:sldChg>
      <pc:sldChg chg="addSp modSp new mod">
        <pc:chgData name="Shahil Zishan Ahmad" userId="ab18189d9cd7a69b" providerId="LiveId" clId="{0B56DAE8-C50A-4AC5-BEFE-C59B9AF1665D}" dt="2023-04-11T21:24:21.553" v="1752" actId="255"/>
        <pc:sldMkLst>
          <pc:docMk/>
          <pc:sldMk cId="948071597" sldId="262"/>
        </pc:sldMkLst>
        <pc:spChg chg="mod">
          <ac:chgData name="Shahil Zishan Ahmad" userId="ab18189d9cd7a69b" providerId="LiveId" clId="{0B56DAE8-C50A-4AC5-BEFE-C59B9AF1665D}" dt="2023-04-11T21:23:33.342" v="1743" actId="13926"/>
          <ac:spMkLst>
            <pc:docMk/>
            <pc:sldMk cId="948071597" sldId="262"/>
            <ac:spMk id="2" creationId="{BB14F9E6-F1DD-1396-AE94-D4ABFC7244B8}"/>
          </ac:spMkLst>
        </pc:spChg>
        <pc:spChg chg="mod">
          <ac:chgData name="Shahil Zishan Ahmad" userId="ab18189d9cd7a69b" providerId="LiveId" clId="{0B56DAE8-C50A-4AC5-BEFE-C59B9AF1665D}" dt="2023-04-11T21:23:40.704" v="1745" actId="14100"/>
          <ac:spMkLst>
            <pc:docMk/>
            <pc:sldMk cId="948071597" sldId="262"/>
            <ac:spMk id="3" creationId="{DC39E944-C11C-EBB9-0516-A519831FB886}"/>
          </ac:spMkLst>
        </pc:spChg>
        <pc:graphicFrameChg chg="add mod modGraphic">
          <ac:chgData name="Shahil Zishan Ahmad" userId="ab18189d9cd7a69b" providerId="LiveId" clId="{0B56DAE8-C50A-4AC5-BEFE-C59B9AF1665D}" dt="2023-04-11T21:24:21.553" v="1752" actId="255"/>
          <ac:graphicFrameMkLst>
            <pc:docMk/>
            <pc:sldMk cId="948071597" sldId="262"/>
            <ac:graphicFrameMk id="4" creationId="{97A3A109-D1BF-B929-2691-F642F55A0D90}"/>
          </ac:graphicFrameMkLst>
        </pc:graphicFrameChg>
      </pc:sldChg>
      <pc:sldChg chg="modSp new mod">
        <pc:chgData name="Shahil Zishan Ahmad" userId="ab18189d9cd7a69b" providerId="LiveId" clId="{0B56DAE8-C50A-4AC5-BEFE-C59B9AF1665D}" dt="2023-04-13T11:32:39.144" v="3623" actId="255"/>
        <pc:sldMkLst>
          <pc:docMk/>
          <pc:sldMk cId="3097024009" sldId="263"/>
        </pc:sldMkLst>
        <pc:spChg chg="mod">
          <ac:chgData name="Shahil Zishan Ahmad" userId="ab18189d9cd7a69b" providerId="LiveId" clId="{0B56DAE8-C50A-4AC5-BEFE-C59B9AF1665D}" dt="2023-04-13T11:32:39.144" v="3623" actId="255"/>
          <ac:spMkLst>
            <pc:docMk/>
            <pc:sldMk cId="3097024009" sldId="263"/>
            <ac:spMk id="2" creationId="{AD0DE873-14A1-1920-301E-C9A133B1369C}"/>
          </ac:spMkLst>
        </pc:spChg>
        <pc:spChg chg="mod">
          <ac:chgData name="Shahil Zishan Ahmad" userId="ab18189d9cd7a69b" providerId="LiveId" clId="{0B56DAE8-C50A-4AC5-BEFE-C59B9AF1665D}" dt="2023-04-12T20:08:58.471" v="2546" actId="20577"/>
          <ac:spMkLst>
            <pc:docMk/>
            <pc:sldMk cId="3097024009" sldId="263"/>
            <ac:spMk id="3" creationId="{3854BB3C-655C-19DB-FAC5-FBB003DC7287}"/>
          </ac:spMkLst>
        </pc:spChg>
      </pc:sldChg>
      <pc:sldChg chg="addSp modSp new mod">
        <pc:chgData name="Shahil Zishan Ahmad" userId="ab18189d9cd7a69b" providerId="LiveId" clId="{0B56DAE8-C50A-4AC5-BEFE-C59B9AF1665D}" dt="2023-04-12T21:25:29.601" v="2590" actId="1076"/>
        <pc:sldMkLst>
          <pc:docMk/>
          <pc:sldMk cId="733286067" sldId="264"/>
        </pc:sldMkLst>
        <pc:spChg chg="mod">
          <ac:chgData name="Shahil Zishan Ahmad" userId="ab18189d9cd7a69b" providerId="LiveId" clId="{0B56DAE8-C50A-4AC5-BEFE-C59B9AF1665D}" dt="2023-04-12T21:25:29.601" v="2590" actId="1076"/>
          <ac:spMkLst>
            <pc:docMk/>
            <pc:sldMk cId="733286067" sldId="264"/>
            <ac:spMk id="2" creationId="{1EB9FA81-1411-F07E-8ABB-D00209D11CE5}"/>
          </ac:spMkLst>
        </pc:spChg>
        <pc:spChg chg="mod">
          <ac:chgData name="Shahil Zishan Ahmad" userId="ab18189d9cd7a69b" providerId="LiveId" clId="{0B56DAE8-C50A-4AC5-BEFE-C59B9AF1665D}" dt="2023-04-12T20:09:48.104" v="2569" actId="14100"/>
          <ac:spMkLst>
            <pc:docMk/>
            <pc:sldMk cId="733286067" sldId="264"/>
            <ac:spMk id="3" creationId="{116EFFA7-9C34-970D-7D05-49B7113EA353}"/>
          </ac:spMkLst>
        </pc:spChg>
        <pc:graphicFrameChg chg="add mod">
          <ac:chgData name="Shahil Zishan Ahmad" userId="ab18189d9cd7a69b" providerId="LiveId" clId="{0B56DAE8-C50A-4AC5-BEFE-C59B9AF1665D}" dt="2023-04-12T20:10:18.674" v="2574" actId="14100"/>
          <ac:graphicFrameMkLst>
            <pc:docMk/>
            <pc:sldMk cId="733286067" sldId="264"/>
            <ac:graphicFrameMk id="4" creationId="{B89979A8-BE2D-43EF-AC37-B554EEFD91DC}"/>
          </ac:graphicFrameMkLst>
        </pc:graphicFrameChg>
      </pc:sldChg>
      <pc:sldChg chg="modSp new mod">
        <pc:chgData name="Shahil Zishan Ahmad" userId="ab18189d9cd7a69b" providerId="LiveId" clId="{0B56DAE8-C50A-4AC5-BEFE-C59B9AF1665D}" dt="2023-04-13T11:32:49.831" v="3624" actId="255"/>
        <pc:sldMkLst>
          <pc:docMk/>
          <pc:sldMk cId="2982627868" sldId="265"/>
        </pc:sldMkLst>
        <pc:spChg chg="mod">
          <ac:chgData name="Shahil Zishan Ahmad" userId="ab18189d9cd7a69b" providerId="LiveId" clId="{0B56DAE8-C50A-4AC5-BEFE-C59B9AF1665D}" dt="2023-04-13T11:32:49.831" v="3624" actId="255"/>
          <ac:spMkLst>
            <pc:docMk/>
            <pc:sldMk cId="2982627868" sldId="265"/>
            <ac:spMk id="2" creationId="{CD253289-D71E-CEA6-1C66-F12A1F6F4D4A}"/>
          </ac:spMkLst>
        </pc:spChg>
        <pc:spChg chg="mod">
          <ac:chgData name="Shahil Zishan Ahmad" userId="ab18189d9cd7a69b" providerId="LiveId" clId="{0B56DAE8-C50A-4AC5-BEFE-C59B9AF1665D}" dt="2023-04-13T11:29:34.831" v="3600" actId="13926"/>
          <ac:spMkLst>
            <pc:docMk/>
            <pc:sldMk cId="2982627868" sldId="265"/>
            <ac:spMk id="3" creationId="{00BCD59C-EE21-F65A-34A8-C436B242BC08}"/>
          </ac:spMkLst>
        </pc:spChg>
      </pc:sldChg>
      <pc:sldChg chg="modSp new del mod">
        <pc:chgData name="Shahil Zishan Ahmad" userId="ab18189d9cd7a69b" providerId="LiveId" clId="{0B56DAE8-C50A-4AC5-BEFE-C59B9AF1665D}" dt="2023-04-12T22:37:13.299" v="2692" actId="2696"/>
        <pc:sldMkLst>
          <pc:docMk/>
          <pc:sldMk cId="3911133384" sldId="265"/>
        </pc:sldMkLst>
        <pc:spChg chg="mod">
          <ac:chgData name="Shahil Zishan Ahmad" userId="ab18189d9cd7a69b" providerId="LiveId" clId="{0B56DAE8-C50A-4AC5-BEFE-C59B9AF1665D}" dt="2023-04-12T21:25:55.477" v="2591" actId="13926"/>
          <ac:spMkLst>
            <pc:docMk/>
            <pc:sldMk cId="3911133384" sldId="265"/>
            <ac:spMk id="2" creationId="{4A2DF78E-CBEE-4438-C326-B6383BD71581}"/>
          </ac:spMkLst>
        </pc:spChg>
        <pc:spChg chg="mod">
          <ac:chgData name="Shahil Zishan Ahmad" userId="ab18189d9cd7a69b" providerId="LiveId" clId="{0B56DAE8-C50A-4AC5-BEFE-C59B9AF1665D}" dt="2023-04-12T22:37:00.384" v="2691" actId="20577"/>
          <ac:spMkLst>
            <pc:docMk/>
            <pc:sldMk cId="3911133384" sldId="265"/>
            <ac:spMk id="3" creationId="{ED1EEAA0-C5C1-1944-BF69-7AE061B3404E}"/>
          </ac:spMkLst>
        </pc:spChg>
      </pc:sldChg>
      <pc:sldChg chg="modSp add del mod">
        <pc:chgData name="Shahil Zishan Ahmad" userId="ab18189d9cd7a69b" providerId="LiveId" clId="{0B56DAE8-C50A-4AC5-BEFE-C59B9AF1665D}" dt="2023-04-12T22:37:46.330" v="2705" actId="2696"/>
        <pc:sldMkLst>
          <pc:docMk/>
          <pc:sldMk cId="3985634375" sldId="266"/>
        </pc:sldMkLst>
        <pc:spChg chg="mod">
          <ac:chgData name="Shahil Zishan Ahmad" userId="ab18189d9cd7a69b" providerId="LiveId" clId="{0B56DAE8-C50A-4AC5-BEFE-C59B9AF1665D}" dt="2023-04-12T22:37:30.847" v="2704" actId="5793"/>
          <ac:spMkLst>
            <pc:docMk/>
            <pc:sldMk cId="3985634375" sldId="266"/>
            <ac:spMk id="3" creationId="{ED1EEAA0-C5C1-1944-BF69-7AE061B3404E}"/>
          </ac:spMkLst>
        </pc:spChg>
      </pc:sldChg>
      <pc:sldChg chg="addSp modSp new mod">
        <pc:chgData name="Shahil Zishan Ahmad" userId="ab18189d9cd7a69b" providerId="LiveId" clId="{0B56DAE8-C50A-4AC5-BEFE-C59B9AF1665D}" dt="2023-04-12T22:49:19.210" v="3123" actId="14100"/>
        <pc:sldMkLst>
          <pc:docMk/>
          <pc:sldMk cId="4060468726" sldId="266"/>
        </pc:sldMkLst>
        <pc:spChg chg="mod">
          <ac:chgData name="Shahil Zishan Ahmad" userId="ab18189d9cd7a69b" providerId="LiveId" clId="{0B56DAE8-C50A-4AC5-BEFE-C59B9AF1665D}" dt="2023-04-12T22:48:31.603" v="3113" actId="14100"/>
          <ac:spMkLst>
            <pc:docMk/>
            <pc:sldMk cId="4060468726" sldId="266"/>
            <ac:spMk id="2" creationId="{2D255C1E-2F6C-C3A4-32F8-083DAF3BFC4F}"/>
          </ac:spMkLst>
        </pc:spChg>
        <pc:spChg chg="mod">
          <ac:chgData name="Shahil Zishan Ahmad" userId="ab18189d9cd7a69b" providerId="LiveId" clId="{0B56DAE8-C50A-4AC5-BEFE-C59B9AF1665D}" dt="2023-04-12T22:48:46.077" v="3117" actId="14100"/>
          <ac:spMkLst>
            <pc:docMk/>
            <pc:sldMk cId="4060468726" sldId="266"/>
            <ac:spMk id="3" creationId="{60CF6045-4338-9C2C-2E46-402984C9915C}"/>
          </ac:spMkLst>
        </pc:spChg>
        <pc:graphicFrameChg chg="add mod modGraphic">
          <ac:chgData name="Shahil Zishan Ahmad" userId="ab18189d9cd7a69b" providerId="LiveId" clId="{0B56DAE8-C50A-4AC5-BEFE-C59B9AF1665D}" dt="2023-04-12T22:49:19.210" v="3123" actId="14100"/>
          <ac:graphicFrameMkLst>
            <pc:docMk/>
            <pc:sldMk cId="4060468726" sldId="266"/>
            <ac:graphicFrameMk id="4" creationId="{D090C4E2-455D-9AD4-514F-BA033C28F52F}"/>
          </ac:graphicFrameMkLst>
        </pc:graphicFrameChg>
      </pc:sldChg>
      <pc:sldChg chg="addSp modSp new mod">
        <pc:chgData name="Shahil Zishan Ahmad" userId="ab18189d9cd7a69b" providerId="LiveId" clId="{0B56DAE8-C50A-4AC5-BEFE-C59B9AF1665D}" dt="2023-04-13T11:32:16.887" v="3621" actId="255"/>
        <pc:sldMkLst>
          <pc:docMk/>
          <pc:sldMk cId="714794825" sldId="267"/>
        </pc:sldMkLst>
        <pc:spChg chg="mod">
          <ac:chgData name="Shahil Zishan Ahmad" userId="ab18189d9cd7a69b" providerId="LiveId" clId="{0B56DAE8-C50A-4AC5-BEFE-C59B9AF1665D}" dt="2023-04-13T11:32:16.887" v="3621" actId="255"/>
          <ac:spMkLst>
            <pc:docMk/>
            <pc:sldMk cId="714794825" sldId="267"/>
            <ac:spMk id="2" creationId="{80A29B43-1042-8736-3C81-504DECF186CF}"/>
          </ac:spMkLst>
        </pc:spChg>
        <pc:spChg chg="mod">
          <ac:chgData name="Shahil Zishan Ahmad" userId="ab18189d9cd7a69b" providerId="LiveId" clId="{0B56DAE8-C50A-4AC5-BEFE-C59B9AF1665D}" dt="2023-04-13T11:30:22.803" v="3602" actId="13926"/>
          <ac:spMkLst>
            <pc:docMk/>
            <pc:sldMk cId="714794825" sldId="267"/>
            <ac:spMk id="3" creationId="{34F83FD4-FA81-4EFF-ED5F-FA4672B70382}"/>
          </ac:spMkLst>
        </pc:spChg>
        <pc:graphicFrameChg chg="add mod modGraphic">
          <ac:chgData name="Shahil Zishan Ahmad" userId="ab18189d9cd7a69b" providerId="LiveId" clId="{0B56DAE8-C50A-4AC5-BEFE-C59B9AF1665D}" dt="2023-04-13T11:11:07.769" v="3155" actId="14100"/>
          <ac:graphicFrameMkLst>
            <pc:docMk/>
            <pc:sldMk cId="714794825" sldId="267"/>
            <ac:graphicFrameMk id="4" creationId="{F8908342-A661-474E-2F58-DC87888AAFBE}"/>
          </ac:graphicFrameMkLst>
        </pc:graphicFrameChg>
      </pc:sldChg>
      <pc:sldChg chg="new del">
        <pc:chgData name="Shahil Zishan Ahmad" userId="ab18189d9cd7a69b" providerId="LiveId" clId="{0B56DAE8-C50A-4AC5-BEFE-C59B9AF1665D}" dt="2023-04-13T10:10:44.337" v="3125" actId="2696"/>
        <pc:sldMkLst>
          <pc:docMk/>
          <pc:sldMk cId="3063741173" sldId="267"/>
        </pc:sldMkLst>
      </pc:sldChg>
      <pc:sldChg chg="addSp modSp new mod">
        <pc:chgData name="Shahil Zishan Ahmad" userId="ab18189d9cd7a69b" providerId="LiveId" clId="{0B56DAE8-C50A-4AC5-BEFE-C59B9AF1665D}" dt="2023-04-14T22:51:59.140" v="6760" actId="20577"/>
        <pc:sldMkLst>
          <pc:docMk/>
          <pc:sldMk cId="3916645825" sldId="268"/>
        </pc:sldMkLst>
        <pc:spChg chg="mod">
          <ac:chgData name="Shahil Zishan Ahmad" userId="ab18189d9cd7a69b" providerId="LiveId" clId="{0B56DAE8-C50A-4AC5-BEFE-C59B9AF1665D}" dt="2023-04-14T22:51:59.140" v="6760" actId="20577"/>
          <ac:spMkLst>
            <pc:docMk/>
            <pc:sldMk cId="3916645825" sldId="268"/>
            <ac:spMk id="2" creationId="{82B06B12-CB17-0310-D814-5416E348B46C}"/>
          </ac:spMkLst>
        </pc:spChg>
        <pc:spChg chg="mod">
          <ac:chgData name="Shahil Zishan Ahmad" userId="ab18189d9cd7a69b" providerId="LiveId" clId="{0B56DAE8-C50A-4AC5-BEFE-C59B9AF1665D}" dt="2023-04-13T11:13:53.257" v="3239" actId="255"/>
          <ac:spMkLst>
            <pc:docMk/>
            <pc:sldMk cId="3916645825" sldId="268"/>
            <ac:spMk id="3" creationId="{F99C76ED-51CF-D01B-54B5-B0D2134DB322}"/>
          </ac:spMkLst>
        </pc:spChg>
        <pc:graphicFrameChg chg="add mod">
          <ac:chgData name="Shahil Zishan Ahmad" userId="ab18189d9cd7a69b" providerId="LiveId" clId="{0B56DAE8-C50A-4AC5-BEFE-C59B9AF1665D}" dt="2023-04-13T11:14:03.220" v="3242" actId="14100"/>
          <ac:graphicFrameMkLst>
            <pc:docMk/>
            <pc:sldMk cId="3916645825" sldId="268"/>
            <ac:graphicFrameMk id="4" creationId="{7637FB46-C3A0-4822-9FEC-19E986C69851}"/>
          </ac:graphicFrameMkLst>
        </pc:graphicFrameChg>
      </pc:sldChg>
      <pc:sldChg chg="addSp modSp new mod">
        <pc:chgData name="Shahil Zishan Ahmad" userId="ab18189d9cd7a69b" providerId="LiveId" clId="{0B56DAE8-C50A-4AC5-BEFE-C59B9AF1665D}" dt="2023-04-14T22:52:27.939" v="6775" actId="1036"/>
        <pc:sldMkLst>
          <pc:docMk/>
          <pc:sldMk cId="3561908503" sldId="269"/>
        </pc:sldMkLst>
        <pc:spChg chg="mod">
          <ac:chgData name="Shahil Zishan Ahmad" userId="ab18189d9cd7a69b" providerId="LiveId" clId="{0B56DAE8-C50A-4AC5-BEFE-C59B9AF1665D}" dt="2023-04-14T22:52:24.496" v="6773" actId="20577"/>
          <ac:spMkLst>
            <pc:docMk/>
            <pc:sldMk cId="3561908503" sldId="269"/>
            <ac:spMk id="2" creationId="{A2B8FA4D-7414-7632-35F2-36B644164330}"/>
          </ac:spMkLst>
        </pc:spChg>
        <pc:spChg chg="mod">
          <ac:chgData name="Shahil Zishan Ahmad" userId="ab18189d9cd7a69b" providerId="LiveId" clId="{0B56DAE8-C50A-4AC5-BEFE-C59B9AF1665D}" dt="2023-04-14T22:52:27.939" v="6775" actId="1036"/>
          <ac:spMkLst>
            <pc:docMk/>
            <pc:sldMk cId="3561908503" sldId="269"/>
            <ac:spMk id="3" creationId="{3E0A15FB-E81C-6ECE-83C6-2CEBED7D628F}"/>
          </ac:spMkLst>
        </pc:spChg>
        <pc:graphicFrameChg chg="add mod">
          <ac:chgData name="Shahil Zishan Ahmad" userId="ab18189d9cd7a69b" providerId="LiveId" clId="{0B56DAE8-C50A-4AC5-BEFE-C59B9AF1665D}" dt="2023-04-13T11:15:49.682" v="3264" actId="14100"/>
          <ac:graphicFrameMkLst>
            <pc:docMk/>
            <pc:sldMk cId="3561908503" sldId="269"/>
            <ac:graphicFrameMk id="4" creationId="{9BED5031-D699-4018-867A-3B22CB04A2AE}"/>
          </ac:graphicFrameMkLst>
        </pc:graphicFrameChg>
      </pc:sldChg>
      <pc:sldChg chg="addSp modSp new mod ord">
        <pc:chgData name="Shahil Zishan Ahmad" userId="ab18189d9cd7a69b" providerId="LiveId" clId="{0B56DAE8-C50A-4AC5-BEFE-C59B9AF1665D}" dt="2023-04-14T22:52:11.476" v="6762" actId="20577"/>
        <pc:sldMkLst>
          <pc:docMk/>
          <pc:sldMk cId="160660441" sldId="270"/>
        </pc:sldMkLst>
        <pc:spChg chg="mod">
          <ac:chgData name="Shahil Zishan Ahmad" userId="ab18189d9cd7a69b" providerId="LiveId" clId="{0B56DAE8-C50A-4AC5-BEFE-C59B9AF1665D}" dt="2023-04-14T22:52:11.476" v="6762" actId="20577"/>
          <ac:spMkLst>
            <pc:docMk/>
            <pc:sldMk cId="160660441" sldId="270"/>
            <ac:spMk id="2" creationId="{F2FB5316-C84D-1FEA-992C-8A333CD18685}"/>
          </ac:spMkLst>
        </pc:spChg>
        <pc:spChg chg="mod">
          <ac:chgData name="Shahil Zishan Ahmad" userId="ab18189d9cd7a69b" providerId="LiveId" clId="{0B56DAE8-C50A-4AC5-BEFE-C59B9AF1665D}" dt="2023-04-13T11:19:39.194" v="3355" actId="113"/>
          <ac:spMkLst>
            <pc:docMk/>
            <pc:sldMk cId="160660441" sldId="270"/>
            <ac:spMk id="3" creationId="{2545C5C3-7B27-F366-9B8B-E8902917FD03}"/>
          </ac:spMkLst>
        </pc:spChg>
        <pc:graphicFrameChg chg="add mod">
          <ac:chgData name="Shahil Zishan Ahmad" userId="ab18189d9cd7a69b" providerId="LiveId" clId="{0B56DAE8-C50A-4AC5-BEFE-C59B9AF1665D}" dt="2023-04-13T11:18:56.949" v="3340" actId="14100"/>
          <ac:graphicFrameMkLst>
            <pc:docMk/>
            <pc:sldMk cId="160660441" sldId="270"/>
            <ac:graphicFrameMk id="4" creationId="{B68D33D5-6C04-48DC-8AE2-57332BFE8F8D}"/>
          </ac:graphicFrameMkLst>
        </pc:graphicFrameChg>
      </pc:sldChg>
      <pc:sldChg chg="addSp modSp new mod">
        <pc:chgData name="Shahil Zishan Ahmad" userId="ab18189d9cd7a69b" providerId="LiveId" clId="{0B56DAE8-C50A-4AC5-BEFE-C59B9AF1665D}" dt="2023-04-14T22:52:58.357" v="6787" actId="1036"/>
        <pc:sldMkLst>
          <pc:docMk/>
          <pc:sldMk cId="750907881" sldId="271"/>
        </pc:sldMkLst>
        <pc:spChg chg="mod">
          <ac:chgData name="Shahil Zishan Ahmad" userId="ab18189d9cd7a69b" providerId="LiveId" clId="{0B56DAE8-C50A-4AC5-BEFE-C59B9AF1665D}" dt="2023-04-14T22:52:54.991" v="6785" actId="20577"/>
          <ac:spMkLst>
            <pc:docMk/>
            <pc:sldMk cId="750907881" sldId="271"/>
            <ac:spMk id="2" creationId="{08B6EA17-1E52-6767-BDA7-3D82EA4AB99E}"/>
          </ac:spMkLst>
        </pc:spChg>
        <pc:spChg chg="mod">
          <ac:chgData name="Shahil Zishan Ahmad" userId="ab18189d9cd7a69b" providerId="LiveId" clId="{0B56DAE8-C50A-4AC5-BEFE-C59B9AF1665D}" dt="2023-04-14T22:52:58.357" v="6787" actId="1036"/>
          <ac:spMkLst>
            <pc:docMk/>
            <pc:sldMk cId="750907881" sldId="271"/>
            <ac:spMk id="3" creationId="{338012B2-D340-50CC-2457-8849EE2F2348}"/>
          </ac:spMkLst>
        </pc:spChg>
        <pc:graphicFrameChg chg="add mod">
          <ac:chgData name="Shahil Zishan Ahmad" userId="ab18189d9cd7a69b" providerId="LiveId" clId="{0B56DAE8-C50A-4AC5-BEFE-C59B9AF1665D}" dt="2023-04-13T11:22:39.807" v="3459" actId="14100"/>
          <ac:graphicFrameMkLst>
            <pc:docMk/>
            <pc:sldMk cId="750907881" sldId="271"/>
            <ac:graphicFrameMk id="4" creationId="{7D50B099-9143-4094-A1AC-D12A4B2953EC}"/>
          </ac:graphicFrameMkLst>
        </pc:graphicFrameChg>
      </pc:sldChg>
      <pc:sldChg chg="addSp modSp new mod">
        <pc:chgData name="Shahil Zishan Ahmad" userId="ab18189d9cd7a69b" providerId="LiveId" clId="{0B56DAE8-C50A-4AC5-BEFE-C59B9AF1665D}" dt="2023-04-14T22:53:08.741" v="6797" actId="20577"/>
        <pc:sldMkLst>
          <pc:docMk/>
          <pc:sldMk cId="2599163590" sldId="272"/>
        </pc:sldMkLst>
        <pc:spChg chg="mod">
          <ac:chgData name="Shahil Zishan Ahmad" userId="ab18189d9cd7a69b" providerId="LiveId" clId="{0B56DAE8-C50A-4AC5-BEFE-C59B9AF1665D}" dt="2023-04-14T22:53:08.741" v="6797" actId="20577"/>
          <ac:spMkLst>
            <pc:docMk/>
            <pc:sldMk cId="2599163590" sldId="272"/>
            <ac:spMk id="2" creationId="{87924478-CA07-5E44-4672-D264BBAA1AEF}"/>
          </ac:spMkLst>
        </pc:spChg>
        <pc:spChg chg="mod">
          <ac:chgData name="Shahil Zishan Ahmad" userId="ab18189d9cd7a69b" providerId="LiveId" clId="{0B56DAE8-C50A-4AC5-BEFE-C59B9AF1665D}" dt="2023-04-13T11:26:31.973" v="3554" actId="20577"/>
          <ac:spMkLst>
            <pc:docMk/>
            <pc:sldMk cId="2599163590" sldId="272"/>
            <ac:spMk id="3" creationId="{01905B69-55EE-E9EE-7418-AB57DE6648D0}"/>
          </ac:spMkLst>
        </pc:spChg>
        <pc:graphicFrameChg chg="add mod">
          <ac:chgData name="Shahil Zishan Ahmad" userId="ab18189d9cd7a69b" providerId="LiveId" clId="{0B56DAE8-C50A-4AC5-BEFE-C59B9AF1665D}" dt="2023-04-13T11:25:56.572" v="3538" actId="14100"/>
          <ac:graphicFrameMkLst>
            <pc:docMk/>
            <pc:sldMk cId="2599163590" sldId="272"/>
            <ac:graphicFrameMk id="4" creationId="{B17234FC-58EB-46EA-AD29-1C790F40E9FD}"/>
          </ac:graphicFrameMkLst>
        </pc:graphicFrameChg>
      </pc:sldChg>
      <pc:sldChg chg="addSp modSp new mod">
        <pc:chgData name="Shahil Zishan Ahmad" userId="ab18189d9cd7a69b" providerId="LiveId" clId="{0B56DAE8-C50A-4AC5-BEFE-C59B9AF1665D}" dt="2023-04-14T22:53:20.170" v="6807" actId="20577"/>
        <pc:sldMkLst>
          <pc:docMk/>
          <pc:sldMk cId="106127076" sldId="273"/>
        </pc:sldMkLst>
        <pc:spChg chg="mod">
          <ac:chgData name="Shahil Zishan Ahmad" userId="ab18189d9cd7a69b" providerId="LiveId" clId="{0B56DAE8-C50A-4AC5-BEFE-C59B9AF1665D}" dt="2023-04-14T22:53:20.170" v="6807" actId="20577"/>
          <ac:spMkLst>
            <pc:docMk/>
            <pc:sldMk cId="106127076" sldId="273"/>
            <ac:spMk id="2" creationId="{0BF930B4-E43D-BE87-00C3-BB4DCCB4152A}"/>
          </ac:spMkLst>
        </pc:spChg>
        <pc:spChg chg="mod">
          <ac:chgData name="Shahil Zishan Ahmad" userId="ab18189d9cd7a69b" providerId="LiveId" clId="{0B56DAE8-C50A-4AC5-BEFE-C59B9AF1665D}" dt="2023-04-13T11:28:41.050" v="3598" actId="20577"/>
          <ac:spMkLst>
            <pc:docMk/>
            <pc:sldMk cId="106127076" sldId="273"/>
            <ac:spMk id="3" creationId="{48A7AE78-7959-0C86-829A-94DEEB8776FD}"/>
          </ac:spMkLst>
        </pc:spChg>
        <pc:graphicFrameChg chg="add mod">
          <ac:chgData name="Shahil Zishan Ahmad" userId="ab18189d9cd7a69b" providerId="LiveId" clId="{0B56DAE8-C50A-4AC5-BEFE-C59B9AF1665D}" dt="2023-04-13T11:28:13.669" v="3582" actId="14100"/>
          <ac:graphicFrameMkLst>
            <pc:docMk/>
            <pc:sldMk cId="106127076" sldId="273"/>
            <ac:graphicFrameMk id="4" creationId="{80C73983-2F46-4AF7-AC5E-4C9A5D5103BE}"/>
          </ac:graphicFrameMkLst>
        </pc:graphicFrameChg>
      </pc:sldChg>
      <pc:sldChg chg="addSp modSp new mod">
        <pc:chgData name="Shahil Zishan Ahmad" userId="ab18189d9cd7a69b" providerId="LiveId" clId="{0B56DAE8-C50A-4AC5-BEFE-C59B9AF1665D}" dt="2023-04-13T11:31:57.440" v="3620" actId="14100"/>
        <pc:sldMkLst>
          <pc:docMk/>
          <pc:sldMk cId="503207657" sldId="274"/>
        </pc:sldMkLst>
        <pc:spChg chg="mod">
          <ac:chgData name="Shahil Zishan Ahmad" userId="ab18189d9cd7a69b" providerId="LiveId" clId="{0B56DAE8-C50A-4AC5-BEFE-C59B9AF1665D}" dt="2023-04-13T11:31:15.134" v="3610" actId="20577"/>
          <ac:spMkLst>
            <pc:docMk/>
            <pc:sldMk cId="503207657" sldId="274"/>
            <ac:spMk id="2" creationId="{7CBF1170-73DE-34A3-CC27-1F7BB20CA81B}"/>
          </ac:spMkLst>
        </pc:spChg>
        <pc:spChg chg="mod">
          <ac:chgData name="Shahil Zishan Ahmad" userId="ab18189d9cd7a69b" providerId="LiveId" clId="{0B56DAE8-C50A-4AC5-BEFE-C59B9AF1665D}" dt="2023-04-13T11:31:28.664" v="3614" actId="14100"/>
          <ac:spMkLst>
            <pc:docMk/>
            <pc:sldMk cId="503207657" sldId="274"/>
            <ac:spMk id="3" creationId="{07E4B229-9F79-AC4F-B06D-907665021C72}"/>
          </ac:spMkLst>
        </pc:spChg>
        <pc:graphicFrameChg chg="add mod modGraphic">
          <ac:chgData name="Shahil Zishan Ahmad" userId="ab18189d9cd7a69b" providerId="LiveId" clId="{0B56DAE8-C50A-4AC5-BEFE-C59B9AF1665D}" dt="2023-04-13T11:31:57.440" v="3620" actId="14100"/>
          <ac:graphicFrameMkLst>
            <pc:docMk/>
            <pc:sldMk cId="503207657" sldId="274"/>
            <ac:graphicFrameMk id="4" creationId="{805589C9-63F0-F196-A27D-8BD078F35837}"/>
          </ac:graphicFrameMkLst>
        </pc:graphicFrameChg>
      </pc:sldChg>
      <pc:sldChg chg="modSp new mod">
        <pc:chgData name="Shahil Zishan Ahmad" userId="ab18189d9cd7a69b" providerId="LiveId" clId="{0B56DAE8-C50A-4AC5-BEFE-C59B9AF1665D}" dt="2023-04-14T22:57:25.126" v="7012" actId="20577"/>
        <pc:sldMkLst>
          <pc:docMk/>
          <pc:sldMk cId="2499060682" sldId="275"/>
        </pc:sldMkLst>
        <pc:spChg chg="mod">
          <ac:chgData name="Shahil Zishan Ahmad" userId="ab18189d9cd7a69b" providerId="LiveId" clId="{0B56DAE8-C50A-4AC5-BEFE-C59B9AF1665D}" dt="2023-04-13T19:40:17.209" v="3675" actId="255"/>
          <ac:spMkLst>
            <pc:docMk/>
            <pc:sldMk cId="2499060682" sldId="275"/>
            <ac:spMk id="2" creationId="{76B92DFB-DF5A-CA7B-7047-53BAC11B9431}"/>
          </ac:spMkLst>
        </pc:spChg>
        <pc:spChg chg="mod">
          <ac:chgData name="Shahil Zishan Ahmad" userId="ab18189d9cd7a69b" providerId="LiveId" clId="{0B56DAE8-C50A-4AC5-BEFE-C59B9AF1665D}" dt="2023-04-14T22:57:25.126" v="7012" actId="20577"/>
          <ac:spMkLst>
            <pc:docMk/>
            <pc:sldMk cId="2499060682" sldId="275"/>
            <ac:spMk id="3" creationId="{50C1F162-3849-9CAD-A08D-2E273699E307}"/>
          </ac:spMkLst>
        </pc:spChg>
      </pc:sldChg>
      <pc:sldChg chg="modSp new mod">
        <pc:chgData name="Shahil Zishan Ahmad" userId="ab18189d9cd7a69b" providerId="LiveId" clId="{0B56DAE8-C50A-4AC5-BEFE-C59B9AF1665D}" dt="2023-04-14T22:58:39.987" v="7071" actId="20577"/>
        <pc:sldMkLst>
          <pc:docMk/>
          <pc:sldMk cId="3300799102" sldId="276"/>
        </pc:sldMkLst>
        <pc:spChg chg="mod">
          <ac:chgData name="Shahil Zishan Ahmad" userId="ab18189d9cd7a69b" providerId="LiveId" clId="{0B56DAE8-C50A-4AC5-BEFE-C59B9AF1665D}" dt="2023-04-13T19:51:55.717" v="4109" actId="255"/>
          <ac:spMkLst>
            <pc:docMk/>
            <pc:sldMk cId="3300799102" sldId="276"/>
            <ac:spMk id="2" creationId="{3CF0EAF7-4D7D-D227-A561-5BFA2EECDFB8}"/>
          </ac:spMkLst>
        </pc:spChg>
        <pc:spChg chg="mod">
          <ac:chgData name="Shahil Zishan Ahmad" userId="ab18189d9cd7a69b" providerId="LiveId" clId="{0B56DAE8-C50A-4AC5-BEFE-C59B9AF1665D}" dt="2023-04-14T22:58:39.987" v="7071" actId="20577"/>
          <ac:spMkLst>
            <pc:docMk/>
            <pc:sldMk cId="3300799102" sldId="276"/>
            <ac:spMk id="3" creationId="{B6484F16-4DA1-435D-66CB-7770EA6441DC}"/>
          </ac:spMkLst>
        </pc:spChg>
      </pc:sldChg>
      <pc:sldChg chg="addSp modSp new mod">
        <pc:chgData name="Shahil Zishan Ahmad" userId="ab18189d9cd7a69b" providerId="LiveId" clId="{0B56DAE8-C50A-4AC5-BEFE-C59B9AF1665D}" dt="2023-04-13T19:58:46.734" v="4507" actId="27918"/>
        <pc:sldMkLst>
          <pc:docMk/>
          <pc:sldMk cId="3309119008" sldId="277"/>
        </pc:sldMkLst>
        <pc:spChg chg="mod">
          <ac:chgData name="Shahil Zishan Ahmad" userId="ab18189d9cd7a69b" providerId="LiveId" clId="{0B56DAE8-C50A-4AC5-BEFE-C59B9AF1665D}" dt="2023-04-13T19:57:49.712" v="4495" actId="1076"/>
          <ac:spMkLst>
            <pc:docMk/>
            <pc:sldMk cId="3309119008" sldId="277"/>
            <ac:spMk id="2" creationId="{576651E1-D6BB-E4EE-9318-B7077F2239CB}"/>
          </ac:spMkLst>
        </pc:spChg>
        <pc:spChg chg="mod">
          <ac:chgData name="Shahil Zishan Ahmad" userId="ab18189d9cd7a69b" providerId="LiveId" clId="{0B56DAE8-C50A-4AC5-BEFE-C59B9AF1665D}" dt="2023-04-13T19:58:02.404" v="4499" actId="14100"/>
          <ac:spMkLst>
            <pc:docMk/>
            <pc:sldMk cId="3309119008" sldId="277"/>
            <ac:spMk id="3" creationId="{D3EE275C-76A1-EB1B-348C-06F3BB97B1F0}"/>
          </ac:spMkLst>
        </pc:spChg>
        <pc:graphicFrameChg chg="add mod">
          <ac:chgData name="Shahil Zishan Ahmad" userId="ab18189d9cd7a69b" providerId="LiveId" clId="{0B56DAE8-C50A-4AC5-BEFE-C59B9AF1665D}" dt="2023-04-13T19:58:27.489" v="4504" actId="14100"/>
          <ac:graphicFrameMkLst>
            <pc:docMk/>
            <pc:sldMk cId="3309119008" sldId="277"/>
            <ac:graphicFrameMk id="4" creationId="{AF67A1EE-0E85-EFEA-9A37-BAE11913458F}"/>
          </ac:graphicFrameMkLst>
        </pc:graphicFrameChg>
      </pc:sldChg>
      <pc:sldChg chg="modSp new mod">
        <pc:chgData name="Shahil Zishan Ahmad" userId="ab18189d9cd7a69b" providerId="LiveId" clId="{0B56DAE8-C50A-4AC5-BEFE-C59B9AF1665D}" dt="2023-04-14T21:30:12.140" v="4892" actId="1076"/>
        <pc:sldMkLst>
          <pc:docMk/>
          <pc:sldMk cId="4094680997" sldId="278"/>
        </pc:sldMkLst>
        <pc:spChg chg="mod">
          <ac:chgData name="Shahil Zishan Ahmad" userId="ab18189d9cd7a69b" providerId="LiveId" clId="{0B56DAE8-C50A-4AC5-BEFE-C59B9AF1665D}" dt="2023-04-14T21:30:01.800" v="4891" actId="255"/>
          <ac:spMkLst>
            <pc:docMk/>
            <pc:sldMk cId="4094680997" sldId="278"/>
            <ac:spMk id="2" creationId="{F58D6738-18E6-0E3D-64AC-B1B787E47D2B}"/>
          </ac:spMkLst>
        </pc:spChg>
        <pc:spChg chg="mod">
          <ac:chgData name="Shahil Zishan Ahmad" userId="ab18189d9cd7a69b" providerId="LiveId" clId="{0B56DAE8-C50A-4AC5-BEFE-C59B9AF1665D}" dt="2023-04-14T21:30:12.140" v="4892" actId="1076"/>
          <ac:spMkLst>
            <pc:docMk/>
            <pc:sldMk cId="4094680997" sldId="278"/>
            <ac:spMk id="3" creationId="{4C65CF25-CB9D-4AE7-AC5E-534053425351}"/>
          </ac:spMkLst>
        </pc:spChg>
      </pc:sldChg>
      <pc:sldChg chg="modSp new mod">
        <pc:chgData name="Shahil Zishan Ahmad" userId="ab18189d9cd7a69b" providerId="LiveId" clId="{0B56DAE8-C50A-4AC5-BEFE-C59B9AF1665D}" dt="2023-04-14T22:03:49.086" v="5527" actId="255"/>
        <pc:sldMkLst>
          <pc:docMk/>
          <pc:sldMk cId="92624526" sldId="279"/>
        </pc:sldMkLst>
        <pc:spChg chg="mod">
          <ac:chgData name="Shahil Zishan Ahmad" userId="ab18189d9cd7a69b" providerId="LiveId" clId="{0B56DAE8-C50A-4AC5-BEFE-C59B9AF1665D}" dt="2023-04-14T22:02:09.010" v="5299" actId="255"/>
          <ac:spMkLst>
            <pc:docMk/>
            <pc:sldMk cId="92624526" sldId="279"/>
            <ac:spMk id="2" creationId="{956E649C-DFD1-612A-3A66-EFFB6C14908E}"/>
          </ac:spMkLst>
        </pc:spChg>
        <pc:spChg chg="mod">
          <ac:chgData name="Shahil Zishan Ahmad" userId="ab18189d9cd7a69b" providerId="LiveId" clId="{0B56DAE8-C50A-4AC5-BEFE-C59B9AF1665D}" dt="2023-04-14T22:03:49.086" v="5527" actId="255"/>
          <ac:spMkLst>
            <pc:docMk/>
            <pc:sldMk cId="92624526" sldId="279"/>
            <ac:spMk id="3" creationId="{88AF04E4-DBF1-6D31-917E-E656150ABF5A}"/>
          </ac:spMkLst>
        </pc:spChg>
      </pc:sldChg>
      <pc:sldChg chg="modSp new mod">
        <pc:chgData name="Shahil Zishan Ahmad" userId="ab18189d9cd7a69b" providerId="LiveId" clId="{0B56DAE8-C50A-4AC5-BEFE-C59B9AF1665D}" dt="2023-04-14T22:38:38.736" v="6083" actId="255"/>
        <pc:sldMkLst>
          <pc:docMk/>
          <pc:sldMk cId="3282460272" sldId="280"/>
        </pc:sldMkLst>
        <pc:spChg chg="mod">
          <ac:chgData name="Shahil Zishan Ahmad" userId="ab18189d9cd7a69b" providerId="LiveId" clId="{0B56DAE8-C50A-4AC5-BEFE-C59B9AF1665D}" dt="2023-04-14T22:06:40.613" v="5536" actId="255"/>
          <ac:spMkLst>
            <pc:docMk/>
            <pc:sldMk cId="3282460272" sldId="280"/>
            <ac:spMk id="2" creationId="{87552EEC-75B2-C665-D7E2-58203F38FD17}"/>
          </ac:spMkLst>
        </pc:spChg>
        <pc:spChg chg="mod">
          <ac:chgData name="Shahil Zishan Ahmad" userId="ab18189d9cd7a69b" providerId="LiveId" clId="{0B56DAE8-C50A-4AC5-BEFE-C59B9AF1665D}" dt="2023-04-14T22:38:38.736" v="6083" actId="255"/>
          <ac:spMkLst>
            <pc:docMk/>
            <pc:sldMk cId="3282460272" sldId="280"/>
            <ac:spMk id="3" creationId="{E41EB170-8BF0-CCF4-9D96-0CA12D6A48CB}"/>
          </ac:spMkLst>
        </pc:spChg>
      </pc:sldChg>
      <pc:sldChg chg="modSp new del mod">
        <pc:chgData name="Shahil Zishan Ahmad" userId="ab18189d9cd7a69b" providerId="LiveId" clId="{0B56DAE8-C50A-4AC5-BEFE-C59B9AF1665D}" dt="2023-04-14T22:39:39.965" v="6113" actId="2696"/>
        <pc:sldMkLst>
          <pc:docMk/>
          <pc:sldMk cId="65302337" sldId="281"/>
        </pc:sldMkLst>
        <pc:spChg chg="mod">
          <ac:chgData name="Shahil Zishan Ahmad" userId="ab18189d9cd7a69b" providerId="LiveId" clId="{0B56DAE8-C50A-4AC5-BEFE-C59B9AF1665D}" dt="2023-04-14T22:39:25.942" v="6096" actId="242"/>
          <ac:spMkLst>
            <pc:docMk/>
            <pc:sldMk cId="65302337" sldId="281"/>
            <ac:spMk id="2" creationId="{6D1DE3D9-75B1-BB84-995E-7C8E051F5301}"/>
          </ac:spMkLst>
        </pc:spChg>
        <pc:spChg chg="mod">
          <ac:chgData name="Shahil Zishan Ahmad" userId="ab18189d9cd7a69b" providerId="LiveId" clId="{0B56DAE8-C50A-4AC5-BEFE-C59B9AF1665D}" dt="2023-04-14T22:39:33.905" v="6112" actId="20577"/>
          <ac:spMkLst>
            <pc:docMk/>
            <pc:sldMk cId="65302337" sldId="281"/>
            <ac:spMk id="3" creationId="{6E4198A8-B809-1AB5-F57E-ECEAE81963EE}"/>
          </ac:spMkLst>
        </pc:spChg>
      </pc:sldChg>
      <pc:sldChg chg="addSp modSp new mod">
        <pc:chgData name="Shahil Zishan Ahmad" userId="ab18189d9cd7a69b" providerId="LiveId" clId="{0B56DAE8-C50A-4AC5-BEFE-C59B9AF1665D}" dt="2023-04-14T22:42:44.711" v="6152" actId="255"/>
        <pc:sldMkLst>
          <pc:docMk/>
          <pc:sldMk cId="2711389420" sldId="281"/>
        </pc:sldMkLst>
        <pc:spChg chg="mod">
          <ac:chgData name="Shahil Zishan Ahmad" userId="ab18189d9cd7a69b" providerId="LiveId" clId="{0B56DAE8-C50A-4AC5-BEFE-C59B9AF1665D}" dt="2023-04-14T22:41:00.331" v="6136" actId="13926"/>
          <ac:spMkLst>
            <pc:docMk/>
            <pc:sldMk cId="2711389420" sldId="281"/>
            <ac:spMk id="2" creationId="{9B915BE7-935E-0A8B-A48E-68176BB2A75F}"/>
          </ac:spMkLst>
        </pc:spChg>
        <pc:spChg chg="mod">
          <ac:chgData name="Shahil Zishan Ahmad" userId="ab18189d9cd7a69b" providerId="LiveId" clId="{0B56DAE8-C50A-4AC5-BEFE-C59B9AF1665D}" dt="2023-04-14T22:40:11.699" v="6122" actId="14100"/>
          <ac:spMkLst>
            <pc:docMk/>
            <pc:sldMk cId="2711389420" sldId="281"/>
            <ac:spMk id="3" creationId="{15BE73B3-0456-7C9C-6F4C-BECADEB08AFC}"/>
          </ac:spMkLst>
        </pc:spChg>
        <pc:graphicFrameChg chg="add mod modGraphic">
          <ac:chgData name="Shahil Zishan Ahmad" userId="ab18189d9cd7a69b" providerId="LiveId" clId="{0B56DAE8-C50A-4AC5-BEFE-C59B9AF1665D}" dt="2023-04-14T22:42:44.711" v="6152" actId="255"/>
          <ac:graphicFrameMkLst>
            <pc:docMk/>
            <pc:sldMk cId="2711389420" sldId="281"/>
            <ac:graphicFrameMk id="4" creationId="{12A1A4D3-3C79-3874-3A0A-FB77D4891704}"/>
          </ac:graphicFrameMkLst>
        </pc:graphicFrameChg>
      </pc:sldChg>
      <pc:sldChg chg="addSp delSp modSp new mod">
        <pc:chgData name="Shahil Zishan Ahmad" userId="ab18189d9cd7a69b" providerId="LiveId" clId="{0B56DAE8-C50A-4AC5-BEFE-C59B9AF1665D}" dt="2023-04-14T23:20:21.934" v="7436" actId="255"/>
        <pc:sldMkLst>
          <pc:docMk/>
          <pc:sldMk cId="371142960" sldId="282"/>
        </pc:sldMkLst>
        <pc:spChg chg="mod">
          <ac:chgData name="Shahil Zishan Ahmad" userId="ab18189d9cd7a69b" providerId="LiveId" clId="{0B56DAE8-C50A-4AC5-BEFE-C59B9AF1665D}" dt="2023-04-14T22:50:19.756" v="6756" actId="13926"/>
          <ac:spMkLst>
            <pc:docMk/>
            <pc:sldMk cId="371142960" sldId="282"/>
            <ac:spMk id="2" creationId="{02A4EC86-E4BA-B72B-5E78-A773B0B2859F}"/>
          </ac:spMkLst>
        </pc:spChg>
        <pc:spChg chg="mod">
          <ac:chgData name="Shahil Zishan Ahmad" userId="ab18189d9cd7a69b" providerId="LiveId" clId="{0B56DAE8-C50A-4AC5-BEFE-C59B9AF1665D}" dt="2023-04-14T23:20:21.934" v="7436" actId="255"/>
          <ac:spMkLst>
            <pc:docMk/>
            <pc:sldMk cId="371142960" sldId="282"/>
            <ac:spMk id="3" creationId="{4E94784A-E418-4927-7346-F2F55A078E7A}"/>
          </ac:spMkLst>
        </pc:spChg>
        <pc:graphicFrameChg chg="add del mod modGraphic">
          <ac:chgData name="Shahil Zishan Ahmad" userId="ab18189d9cd7a69b" providerId="LiveId" clId="{0B56DAE8-C50A-4AC5-BEFE-C59B9AF1665D}" dt="2023-04-14T23:15:09.952" v="7151" actId="21"/>
          <ac:graphicFrameMkLst>
            <pc:docMk/>
            <pc:sldMk cId="371142960" sldId="282"/>
            <ac:graphicFrameMk id="4" creationId="{EB5E46D3-58DA-8B64-3E51-5B332D4076FE}"/>
          </ac:graphicFrameMkLst>
        </pc:graphicFrameChg>
      </pc:sldChg>
      <pc:sldChg chg="modSp new mod">
        <pc:chgData name="Shahil Zishan Ahmad" userId="ab18189d9cd7a69b" providerId="LiveId" clId="{0B56DAE8-C50A-4AC5-BEFE-C59B9AF1665D}" dt="2023-04-14T23:35:50.261" v="8209" actId="13926"/>
        <pc:sldMkLst>
          <pc:docMk/>
          <pc:sldMk cId="482061259" sldId="283"/>
        </pc:sldMkLst>
        <pc:spChg chg="mod">
          <ac:chgData name="Shahil Zishan Ahmad" userId="ab18189d9cd7a69b" providerId="LiveId" clId="{0B56DAE8-C50A-4AC5-BEFE-C59B9AF1665D}" dt="2023-04-14T23:35:50.261" v="8209" actId="13926"/>
          <ac:spMkLst>
            <pc:docMk/>
            <pc:sldMk cId="482061259" sldId="283"/>
            <ac:spMk id="2" creationId="{A506B957-B4A3-0716-4067-4DE0DA718061}"/>
          </ac:spMkLst>
        </pc:spChg>
        <pc:spChg chg="mod">
          <ac:chgData name="Shahil Zishan Ahmad" userId="ab18189d9cd7a69b" providerId="LiveId" clId="{0B56DAE8-C50A-4AC5-BEFE-C59B9AF1665D}" dt="2023-04-14T23:35:42.362" v="8208" actId="20577"/>
          <ac:spMkLst>
            <pc:docMk/>
            <pc:sldMk cId="482061259" sldId="283"/>
            <ac:spMk id="3" creationId="{48FDFDE9-C1AC-E1C4-AD84-29FBFAB1FB85}"/>
          </ac:spMkLst>
        </pc:spChg>
      </pc:sldChg>
      <pc:sldChg chg="modSp new mod">
        <pc:chgData name="Shahil Zishan Ahmad" userId="ab18189d9cd7a69b" providerId="LiveId" clId="{0B56DAE8-C50A-4AC5-BEFE-C59B9AF1665D}" dt="2023-04-14T23:48:12.796" v="8648" actId="13926"/>
        <pc:sldMkLst>
          <pc:docMk/>
          <pc:sldMk cId="3347850104" sldId="284"/>
        </pc:sldMkLst>
        <pc:spChg chg="mod">
          <ac:chgData name="Shahil Zishan Ahmad" userId="ab18189d9cd7a69b" providerId="LiveId" clId="{0B56DAE8-C50A-4AC5-BEFE-C59B9AF1665D}" dt="2023-04-14T23:48:12.796" v="8648" actId="13926"/>
          <ac:spMkLst>
            <pc:docMk/>
            <pc:sldMk cId="3347850104" sldId="284"/>
            <ac:spMk id="2" creationId="{F51A2DDD-9CF6-BF38-654A-7EBB2105C37B}"/>
          </ac:spMkLst>
        </pc:spChg>
        <pc:spChg chg="mod">
          <ac:chgData name="Shahil Zishan Ahmad" userId="ab18189d9cd7a69b" providerId="LiveId" clId="{0B56DAE8-C50A-4AC5-BEFE-C59B9AF1665D}" dt="2023-04-14T23:48:05.796" v="8647" actId="255"/>
          <ac:spMkLst>
            <pc:docMk/>
            <pc:sldMk cId="3347850104" sldId="284"/>
            <ac:spMk id="3" creationId="{BBAC665D-1E7C-2AE1-39F0-6A102FA684E3}"/>
          </ac:spMkLst>
        </pc:spChg>
      </pc:sldChg>
      <pc:sldChg chg="addSp delSp modSp new mod">
        <pc:chgData name="Shahil Zishan Ahmad" userId="ab18189d9cd7a69b" providerId="LiveId" clId="{0B56DAE8-C50A-4AC5-BEFE-C59B9AF1665D}" dt="2023-04-14T23:59:17.942" v="8940" actId="13926"/>
        <pc:sldMkLst>
          <pc:docMk/>
          <pc:sldMk cId="4092981839" sldId="285"/>
        </pc:sldMkLst>
        <pc:spChg chg="mod">
          <ac:chgData name="Shahil Zishan Ahmad" userId="ab18189d9cd7a69b" providerId="LiveId" clId="{0B56DAE8-C50A-4AC5-BEFE-C59B9AF1665D}" dt="2023-04-14T23:59:10.669" v="8939" actId="13926"/>
          <ac:spMkLst>
            <pc:docMk/>
            <pc:sldMk cId="4092981839" sldId="285"/>
            <ac:spMk id="2" creationId="{708E318E-63D5-F02B-7E10-57397C40AB0C}"/>
          </ac:spMkLst>
        </pc:spChg>
        <pc:spChg chg="mod">
          <ac:chgData name="Shahil Zishan Ahmad" userId="ab18189d9cd7a69b" providerId="LiveId" clId="{0B56DAE8-C50A-4AC5-BEFE-C59B9AF1665D}" dt="2023-04-14T23:59:17.942" v="8940" actId="13926"/>
          <ac:spMkLst>
            <pc:docMk/>
            <pc:sldMk cId="4092981839" sldId="285"/>
            <ac:spMk id="3" creationId="{0E2901FE-E36B-695D-4AB8-7FCA183C8E8B}"/>
          </ac:spMkLst>
        </pc:spChg>
        <pc:graphicFrameChg chg="add del mod modGraphic">
          <ac:chgData name="Shahil Zishan Ahmad" userId="ab18189d9cd7a69b" providerId="LiveId" clId="{0B56DAE8-C50A-4AC5-BEFE-C59B9AF1665D}" dt="2023-04-14T23:53:19.170" v="8706" actId="21"/>
          <ac:graphicFrameMkLst>
            <pc:docMk/>
            <pc:sldMk cId="4092981839" sldId="285"/>
            <ac:graphicFrameMk id="4" creationId="{C1BD4983-B9E0-2CFE-0FF9-A50085D87F89}"/>
          </ac:graphicFrameMkLst>
        </pc:graphicFrameChg>
        <pc:graphicFrameChg chg="add del mod modGraphic">
          <ac:chgData name="Shahil Zishan Ahmad" userId="ab18189d9cd7a69b" providerId="LiveId" clId="{0B56DAE8-C50A-4AC5-BEFE-C59B9AF1665D}" dt="2023-04-14T23:55:21.255" v="8717" actId="21"/>
          <ac:graphicFrameMkLst>
            <pc:docMk/>
            <pc:sldMk cId="4092981839" sldId="285"/>
            <ac:graphicFrameMk id="5" creationId="{F024E6DA-1AC1-AB82-0A94-E939BDFFB7B3}"/>
          </ac:graphicFrameMkLst>
        </pc:graphicFrameChg>
        <pc:graphicFrameChg chg="add mod modGraphic">
          <ac:chgData name="Shahil Zishan Ahmad" userId="ab18189d9cd7a69b" providerId="LiveId" clId="{0B56DAE8-C50A-4AC5-BEFE-C59B9AF1665D}" dt="2023-04-14T23:57:33.337" v="8938" actId="14100"/>
          <ac:graphicFrameMkLst>
            <pc:docMk/>
            <pc:sldMk cId="4092981839" sldId="285"/>
            <ac:graphicFrameMk id="6" creationId="{49E247B5-9296-4FE3-4ABF-BD5B415388B2}"/>
          </ac:graphicFrameMkLst>
        </pc:graphicFrameChg>
      </pc:sldChg>
      <pc:sldChg chg="modSp new mod">
        <pc:chgData name="Shahil Zishan Ahmad" userId="ab18189d9cd7a69b" providerId="LiveId" clId="{0B56DAE8-C50A-4AC5-BEFE-C59B9AF1665D}" dt="2023-04-15T00:08:00.218" v="8952" actId="13926"/>
        <pc:sldMkLst>
          <pc:docMk/>
          <pc:sldMk cId="3261453876" sldId="286"/>
        </pc:sldMkLst>
        <pc:spChg chg="mod">
          <ac:chgData name="Shahil Zishan Ahmad" userId="ab18189d9cd7a69b" providerId="LiveId" clId="{0B56DAE8-C50A-4AC5-BEFE-C59B9AF1665D}" dt="2023-04-15T00:08:00.218" v="8952" actId="13926"/>
          <ac:spMkLst>
            <pc:docMk/>
            <pc:sldMk cId="3261453876" sldId="286"/>
            <ac:spMk id="2" creationId="{A17609B5-0EFE-5857-44D6-1E47DC16A602}"/>
          </ac:spMkLst>
        </pc:spChg>
        <pc:spChg chg="mod">
          <ac:chgData name="Shahil Zishan Ahmad" userId="ab18189d9cd7a69b" providerId="LiveId" clId="{0B56DAE8-C50A-4AC5-BEFE-C59B9AF1665D}" dt="2023-04-15T00:07:51.879" v="8951"/>
          <ac:spMkLst>
            <pc:docMk/>
            <pc:sldMk cId="3261453876" sldId="286"/>
            <ac:spMk id="3" creationId="{83659775-CAD1-59E6-C298-3F320A660EAE}"/>
          </ac:spMkLst>
        </pc:spChg>
      </pc:sldChg>
      <pc:sldMasterChg chg="addSldLayout">
        <pc:chgData name="Shahil Zishan Ahmad" userId="ab18189d9cd7a69b" providerId="LiveId" clId="{0B56DAE8-C50A-4AC5-BEFE-C59B9AF1665D}" dt="2023-04-11T18:58:31.761" v="0" actId="680"/>
        <pc:sldMasterMkLst>
          <pc:docMk/>
          <pc:sldMasterMk cId="2933250057" sldId="2147483648"/>
        </pc:sldMasterMkLst>
        <pc:sldLayoutChg chg="add">
          <pc:chgData name="Shahil Zishan Ahmad" userId="ab18189d9cd7a69b" providerId="LiveId" clId="{0B56DAE8-C50A-4AC5-BEFE-C59B9AF1665D}" dt="2023-04-11T18:58:31.761" v="0" actId="680"/>
          <pc:sldLayoutMkLst>
            <pc:docMk/>
            <pc:sldMasterMk cId="2933250057" sldId="2147483648"/>
            <pc:sldLayoutMk cId="372171323" sldId="214748364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b18189d9cd7a69b/Desktop/Project%202.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ab18189d9cd7a69b/Desktop/Project%202.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ab18189d9cd7a69b/Desktop/Project%202.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ab18189d9cd7a69b/Desktop/Project%202.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ab18189d9cd7a69b/Desktop/Project%202.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ab18189d9cd7a69b/Desktop/Project%202.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1" Type="http://schemas.openxmlformats.org/officeDocument/2006/relationships/oleObject" Target="https://d.docs.live.net/ab18189d9cd7a69b/Desktop/Project%202.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ab18189d9cd7a69b/Desktop/Project%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'[Project 2.xlsx]Original Data Set'!$F$1</c:f>
              <c:strCache>
                <c:ptCount val="1"/>
                <c:pt idx="0">
                  <c:v>TAX</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'[Project 2.xlsx]Original Data Set'!$E$2:$E$508</c:f>
              <c:numCache>
                <c:formatCode>General</c:formatCode>
                <c:ptCount val="507"/>
                <c:pt idx="0">
                  <c:v>1</c:v>
                </c:pt>
                <c:pt idx="1">
                  <c:v>2</c:v>
                </c:pt>
                <c:pt idx="2">
                  <c:v>2</c:v>
                </c:pt>
                <c:pt idx="3">
                  <c:v>3</c:v>
                </c:pt>
                <c:pt idx="4">
                  <c:v>3</c:v>
                </c:pt>
                <c:pt idx="5">
                  <c:v>3</c:v>
                </c:pt>
                <c:pt idx="6">
                  <c:v>5</c:v>
                </c:pt>
                <c:pt idx="7">
                  <c:v>5</c:v>
                </c:pt>
                <c:pt idx="8">
                  <c:v>5</c:v>
                </c:pt>
                <c:pt idx="9">
                  <c:v>5</c:v>
                </c:pt>
                <c:pt idx="10">
                  <c:v>5</c:v>
                </c:pt>
                <c:pt idx="11">
                  <c:v>5</c:v>
                </c:pt>
                <c:pt idx="12">
                  <c:v>5</c:v>
                </c:pt>
                <c:pt idx="13">
                  <c:v>4</c:v>
                </c:pt>
                <c:pt idx="14">
                  <c:v>4</c:v>
                </c:pt>
                <c:pt idx="15">
                  <c:v>4</c:v>
                </c:pt>
                <c:pt idx="16">
                  <c:v>4</c:v>
                </c:pt>
                <c:pt idx="17">
                  <c:v>4</c:v>
                </c:pt>
                <c:pt idx="18">
                  <c:v>4</c:v>
                </c:pt>
                <c:pt idx="19">
                  <c:v>4</c:v>
                </c:pt>
                <c:pt idx="20">
                  <c:v>4</c:v>
                </c:pt>
                <c:pt idx="21">
                  <c:v>4</c:v>
                </c:pt>
                <c:pt idx="22">
                  <c:v>4</c:v>
                </c:pt>
                <c:pt idx="23">
                  <c:v>4</c:v>
                </c:pt>
                <c:pt idx="24">
                  <c:v>4</c:v>
                </c:pt>
                <c:pt idx="25">
                  <c:v>4</c:v>
                </c:pt>
                <c:pt idx="26">
                  <c:v>4</c:v>
                </c:pt>
                <c:pt idx="27">
                  <c:v>4</c:v>
                </c:pt>
                <c:pt idx="28">
                  <c:v>4</c:v>
                </c:pt>
                <c:pt idx="29">
                  <c:v>4</c:v>
                </c:pt>
                <c:pt idx="30">
                  <c:v>4</c:v>
                </c:pt>
                <c:pt idx="31">
                  <c:v>4</c:v>
                </c:pt>
                <c:pt idx="32">
                  <c:v>4</c:v>
                </c:pt>
                <c:pt idx="33">
                  <c:v>4</c:v>
                </c:pt>
                <c:pt idx="34">
                  <c:v>4</c:v>
                </c:pt>
                <c:pt idx="35">
                  <c:v>5</c:v>
                </c:pt>
                <c:pt idx="36">
                  <c:v>5</c:v>
                </c:pt>
                <c:pt idx="37">
                  <c:v>5</c:v>
                </c:pt>
                <c:pt idx="38">
                  <c:v>5</c:v>
                </c:pt>
                <c:pt idx="39">
                  <c:v>3</c:v>
                </c:pt>
                <c:pt idx="40">
                  <c:v>3</c:v>
                </c:pt>
                <c:pt idx="41">
                  <c:v>3</c:v>
                </c:pt>
                <c:pt idx="42">
                  <c:v>3</c:v>
                </c:pt>
                <c:pt idx="43">
                  <c:v>3</c:v>
                </c:pt>
                <c:pt idx="44">
                  <c:v>3</c:v>
                </c:pt>
                <c:pt idx="45">
                  <c:v>3</c:v>
                </c:pt>
                <c:pt idx="46">
                  <c:v>3</c:v>
                </c:pt>
                <c:pt idx="47">
                  <c:v>3</c:v>
                </c:pt>
                <c:pt idx="48">
                  <c:v>3</c:v>
                </c:pt>
                <c:pt idx="49">
                  <c:v>3</c:v>
                </c:pt>
                <c:pt idx="50">
                  <c:v>4</c:v>
                </c:pt>
                <c:pt idx="51">
                  <c:v>4</c:v>
                </c:pt>
                <c:pt idx="52">
                  <c:v>4</c:v>
                </c:pt>
                <c:pt idx="53">
                  <c:v>4</c:v>
                </c:pt>
                <c:pt idx="54">
                  <c:v>3</c:v>
                </c:pt>
                <c:pt idx="55">
                  <c:v>5</c:v>
                </c:pt>
                <c:pt idx="56">
                  <c:v>2</c:v>
                </c:pt>
                <c:pt idx="57">
                  <c:v>5</c:v>
                </c:pt>
                <c:pt idx="58">
                  <c:v>8</c:v>
                </c:pt>
                <c:pt idx="59">
                  <c:v>8</c:v>
                </c:pt>
                <c:pt idx="60">
                  <c:v>8</c:v>
                </c:pt>
                <c:pt idx="61">
                  <c:v>8</c:v>
                </c:pt>
                <c:pt idx="62">
                  <c:v>8</c:v>
                </c:pt>
                <c:pt idx="63">
                  <c:v>8</c:v>
                </c:pt>
                <c:pt idx="64">
                  <c:v>3</c:v>
                </c:pt>
                <c:pt idx="65">
                  <c:v>4</c:v>
                </c:pt>
                <c:pt idx="66">
                  <c:v>4</c:v>
                </c:pt>
                <c:pt idx="67">
                  <c:v>4</c:v>
                </c:pt>
                <c:pt idx="68">
                  <c:v>4</c:v>
                </c:pt>
                <c:pt idx="69">
                  <c:v>4</c:v>
                </c:pt>
                <c:pt idx="70">
                  <c:v>4</c:v>
                </c:pt>
                <c:pt idx="71">
                  <c:v>4</c:v>
                </c:pt>
                <c:pt idx="72">
                  <c:v>4</c:v>
                </c:pt>
                <c:pt idx="73">
                  <c:v>4</c:v>
                </c:pt>
                <c:pt idx="74">
                  <c:v>5</c:v>
                </c:pt>
                <c:pt idx="75">
                  <c:v>5</c:v>
                </c:pt>
                <c:pt idx="76">
                  <c:v>5</c:v>
                </c:pt>
                <c:pt idx="77">
                  <c:v>5</c:v>
                </c:pt>
                <c:pt idx="78">
                  <c:v>5</c:v>
                </c:pt>
                <c:pt idx="79">
                  <c:v>5</c:v>
                </c:pt>
                <c:pt idx="80">
                  <c:v>4</c:v>
                </c:pt>
                <c:pt idx="81">
                  <c:v>4</c:v>
                </c:pt>
                <c:pt idx="82">
                  <c:v>4</c:v>
                </c:pt>
                <c:pt idx="83">
                  <c:v>4</c:v>
                </c:pt>
                <c:pt idx="84">
                  <c:v>3</c:v>
                </c:pt>
                <c:pt idx="85">
                  <c:v>3</c:v>
                </c:pt>
                <c:pt idx="86">
                  <c:v>3</c:v>
                </c:pt>
                <c:pt idx="87">
                  <c:v>3</c:v>
                </c:pt>
                <c:pt idx="88">
                  <c:v>2</c:v>
                </c:pt>
                <c:pt idx="89">
                  <c:v>2</c:v>
                </c:pt>
                <c:pt idx="90">
                  <c:v>2</c:v>
                </c:pt>
                <c:pt idx="91">
                  <c:v>2</c:v>
                </c:pt>
                <c:pt idx="92">
                  <c:v>4</c:v>
                </c:pt>
                <c:pt idx="93">
                  <c:v>4</c:v>
                </c:pt>
                <c:pt idx="94">
                  <c:v>4</c:v>
                </c:pt>
                <c:pt idx="95">
                  <c:v>2</c:v>
                </c:pt>
                <c:pt idx="96">
                  <c:v>2</c:v>
                </c:pt>
                <c:pt idx="97">
                  <c:v>2</c:v>
                </c:pt>
                <c:pt idx="98">
                  <c:v>2</c:v>
                </c:pt>
                <c:pt idx="99">
                  <c:v>2</c:v>
                </c:pt>
                <c:pt idx="100">
                  <c:v>5</c:v>
                </c:pt>
                <c:pt idx="101">
                  <c:v>5</c:v>
                </c:pt>
                <c:pt idx="102">
                  <c:v>5</c:v>
                </c:pt>
                <c:pt idx="103">
                  <c:v>5</c:v>
                </c:pt>
                <c:pt idx="104">
                  <c:v>5</c:v>
                </c:pt>
                <c:pt idx="105">
                  <c:v>5</c:v>
                </c:pt>
                <c:pt idx="106">
                  <c:v>5</c:v>
                </c:pt>
                <c:pt idx="107">
                  <c:v>5</c:v>
                </c:pt>
                <c:pt idx="108">
                  <c:v>5</c:v>
                </c:pt>
                <c:pt idx="109">
                  <c:v>5</c:v>
                </c:pt>
                <c:pt idx="110">
                  <c:v>5</c:v>
                </c:pt>
                <c:pt idx="111">
                  <c:v>6</c:v>
                </c:pt>
                <c:pt idx="112">
                  <c:v>6</c:v>
                </c:pt>
                <c:pt idx="113">
                  <c:v>6</c:v>
                </c:pt>
                <c:pt idx="114">
                  <c:v>6</c:v>
                </c:pt>
                <c:pt idx="115">
                  <c:v>6</c:v>
                </c:pt>
                <c:pt idx="116">
                  <c:v>6</c:v>
                </c:pt>
                <c:pt idx="117">
                  <c:v>6</c:v>
                </c:pt>
                <c:pt idx="118">
                  <c:v>6</c:v>
                </c:pt>
                <c:pt idx="119">
                  <c:v>6</c:v>
                </c:pt>
                <c:pt idx="120">
                  <c:v>2</c:v>
                </c:pt>
                <c:pt idx="121">
                  <c:v>2</c:v>
                </c:pt>
                <c:pt idx="122">
                  <c:v>2</c:v>
                </c:pt>
                <c:pt idx="123">
                  <c:v>2</c:v>
                </c:pt>
                <c:pt idx="124">
                  <c:v>2</c:v>
                </c:pt>
                <c:pt idx="125">
                  <c:v>2</c:v>
                </c:pt>
                <c:pt idx="126">
                  <c:v>2</c:v>
                </c:pt>
                <c:pt idx="127">
                  <c:v>4</c:v>
                </c:pt>
                <c:pt idx="128">
                  <c:v>4</c:v>
                </c:pt>
                <c:pt idx="129">
                  <c:v>4</c:v>
                </c:pt>
                <c:pt idx="130">
                  <c:v>4</c:v>
                </c:pt>
                <c:pt idx="131">
                  <c:v>4</c:v>
                </c:pt>
                <c:pt idx="132">
                  <c:v>4</c:v>
                </c:pt>
                <c:pt idx="133">
                  <c:v>4</c:v>
                </c:pt>
                <c:pt idx="134">
                  <c:v>4</c:v>
                </c:pt>
                <c:pt idx="135">
                  <c:v>4</c:v>
                </c:pt>
                <c:pt idx="136">
                  <c:v>4</c:v>
                </c:pt>
                <c:pt idx="137">
                  <c:v>4</c:v>
                </c:pt>
                <c:pt idx="138">
                  <c:v>4</c:v>
                </c:pt>
                <c:pt idx="139">
                  <c:v>4</c:v>
                </c:pt>
                <c:pt idx="140">
                  <c:v>4</c:v>
                </c:pt>
                <c:pt idx="141">
                  <c:v>4</c:v>
                </c:pt>
                <c:pt idx="142">
                  <c:v>5</c:v>
                </c:pt>
                <c:pt idx="143">
                  <c:v>5</c:v>
                </c:pt>
                <c:pt idx="144">
                  <c:v>5</c:v>
                </c:pt>
                <c:pt idx="145">
                  <c:v>5</c:v>
                </c:pt>
                <c:pt idx="146">
                  <c:v>5</c:v>
                </c:pt>
                <c:pt idx="147">
                  <c:v>5</c:v>
                </c:pt>
                <c:pt idx="148">
                  <c:v>5</c:v>
                </c:pt>
                <c:pt idx="149">
                  <c:v>5</c:v>
                </c:pt>
                <c:pt idx="150">
                  <c:v>5</c:v>
                </c:pt>
                <c:pt idx="151">
                  <c:v>5</c:v>
                </c:pt>
                <c:pt idx="152">
                  <c:v>5</c:v>
                </c:pt>
                <c:pt idx="153">
                  <c:v>5</c:v>
                </c:pt>
                <c:pt idx="154">
                  <c:v>5</c:v>
                </c:pt>
                <c:pt idx="155">
                  <c:v>5</c:v>
                </c:pt>
                <c:pt idx="156">
                  <c:v>5</c:v>
                </c:pt>
                <c:pt idx="157">
                  <c:v>5</c:v>
                </c:pt>
                <c:pt idx="158">
                  <c:v>5</c:v>
                </c:pt>
                <c:pt idx="159">
                  <c:v>5</c:v>
                </c:pt>
                <c:pt idx="160">
                  <c:v>5</c:v>
                </c:pt>
                <c:pt idx="161">
                  <c:v>5</c:v>
                </c:pt>
                <c:pt idx="162">
                  <c:v>5</c:v>
                </c:pt>
                <c:pt idx="163">
                  <c:v>5</c:v>
                </c:pt>
                <c:pt idx="164">
                  <c:v>5</c:v>
                </c:pt>
                <c:pt idx="165">
                  <c:v>5</c:v>
                </c:pt>
                <c:pt idx="166">
                  <c:v>5</c:v>
                </c:pt>
                <c:pt idx="167">
                  <c:v>5</c:v>
                </c:pt>
                <c:pt idx="168">
                  <c:v>5</c:v>
                </c:pt>
                <c:pt idx="169">
                  <c:v>5</c:v>
                </c:pt>
                <c:pt idx="170">
                  <c:v>5</c:v>
                </c:pt>
                <c:pt idx="171">
                  <c:v>5</c:v>
                </c:pt>
                <c:pt idx="172">
                  <c:v>5</c:v>
                </c:pt>
                <c:pt idx="173">
                  <c:v>5</c:v>
                </c:pt>
                <c:pt idx="174">
                  <c:v>5</c:v>
                </c:pt>
                <c:pt idx="175">
                  <c:v>5</c:v>
                </c:pt>
                <c:pt idx="176">
                  <c:v>5</c:v>
                </c:pt>
                <c:pt idx="177">
                  <c:v>5</c:v>
                </c:pt>
                <c:pt idx="178">
                  <c:v>5</c:v>
                </c:pt>
                <c:pt idx="179">
                  <c:v>3</c:v>
                </c:pt>
                <c:pt idx="180">
                  <c:v>3</c:v>
                </c:pt>
                <c:pt idx="181">
                  <c:v>3</c:v>
                </c:pt>
                <c:pt idx="182">
                  <c:v>3</c:v>
                </c:pt>
                <c:pt idx="183">
                  <c:v>3</c:v>
                </c:pt>
                <c:pt idx="184">
                  <c:v>3</c:v>
                </c:pt>
                <c:pt idx="185">
                  <c:v>3</c:v>
                </c:pt>
                <c:pt idx="186">
                  <c:v>3</c:v>
                </c:pt>
                <c:pt idx="187">
                  <c:v>5</c:v>
                </c:pt>
                <c:pt idx="188">
                  <c:v>5</c:v>
                </c:pt>
                <c:pt idx="189">
                  <c:v>5</c:v>
                </c:pt>
                <c:pt idx="190">
                  <c:v>5</c:v>
                </c:pt>
                <c:pt idx="191">
                  <c:v>5</c:v>
                </c:pt>
                <c:pt idx="192">
                  <c:v>5</c:v>
                </c:pt>
                <c:pt idx="193">
                  <c:v>1</c:v>
                </c:pt>
                <c:pt idx="194">
                  <c:v>1</c:v>
                </c:pt>
                <c:pt idx="195">
                  <c:v>4</c:v>
                </c:pt>
                <c:pt idx="196">
                  <c:v>2</c:v>
                </c:pt>
                <c:pt idx="197">
                  <c:v>2</c:v>
                </c:pt>
                <c:pt idx="198">
                  <c:v>2</c:v>
                </c:pt>
                <c:pt idx="199">
                  <c:v>3</c:v>
                </c:pt>
                <c:pt idx="200">
                  <c:v>3</c:v>
                </c:pt>
                <c:pt idx="201">
                  <c:v>2</c:v>
                </c:pt>
                <c:pt idx="202">
                  <c:v>2</c:v>
                </c:pt>
                <c:pt idx="203">
                  <c:v>4</c:v>
                </c:pt>
                <c:pt idx="204">
                  <c:v>4</c:v>
                </c:pt>
                <c:pt idx="205">
                  <c:v>4</c:v>
                </c:pt>
                <c:pt idx="206">
                  <c:v>4</c:v>
                </c:pt>
                <c:pt idx="207">
                  <c:v>4</c:v>
                </c:pt>
                <c:pt idx="208">
                  <c:v>4</c:v>
                </c:pt>
                <c:pt idx="209">
                  <c:v>4</c:v>
                </c:pt>
                <c:pt idx="210">
                  <c:v>4</c:v>
                </c:pt>
                <c:pt idx="211">
                  <c:v>4</c:v>
                </c:pt>
                <c:pt idx="212">
                  <c:v>4</c:v>
                </c:pt>
                <c:pt idx="213">
                  <c:v>4</c:v>
                </c:pt>
                <c:pt idx="214">
                  <c:v>4</c:v>
                </c:pt>
                <c:pt idx="215">
                  <c:v>4</c:v>
                </c:pt>
                <c:pt idx="216">
                  <c:v>5</c:v>
                </c:pt>
                <c:pt idx="217">
                  <c:v>5</c:v>
                </c:pt>
                <c:pt idx="218">
                  <c:v>5</c:v>
                </c:pt>
                <c:pt idx="219">
                  <c:v>5</c:v>
                </c:pt>
                <c:pt idx="220">
                  <c:v>8</c:v>
                </c:pt>
                <c:pt idx="221">
                  <c:v>8</c:v>
                </c:pt>
                <c:pt idx="222">
                  <c:v>8</c:v>
                </c:pt>
                <c:pt idx="223">
                  <c:v>8</c:v>
                </c:pt>
                <c:pt idx="224">
                  <c:v>8</c:v>
                </c:pt>
                <c:pt idx="225">
                  <c:v>8</c:v>
                </c:pt>
                <c:pt idx="226">
                  <c:v>8</c:v>
                </c:pt>
                <c:pt idx="227">
                  <c:v>8</c:v>
                </c:pt>
                <c:pt idx="228">
                  <c:v>8</c:v>
                </c:pt>
                <c:pt idx="229">
                  <c:v>8</c:v>
                </c:pt>
                <c:pt idx="230">
                  <c:v>8</c:v>
                </c:pt>
                <c:pt idx="231">
                  <c:v>8</c:v>
                </c:pt>
                <c:pt idx="232">
                  <c:v>8</c:v>
                </c:pt>
                <c:pt idx="233">
                  <c:v>8</c:v>
                </c:pt>
                <c:pt idx="234">
                  <c:v>8</c:v>
                </c:pt>
                <c:pt idx="235">
                  <c:v>8</c:v>
                </c:pt>
                <c:pt idx="236">
                  <c:v>8</c:v>
                </c:pt>
                <c:pt idx="237">
                  <c:v>8</c:v>
                </c:pt>
                <c:pt idx="238">
                  <c:v>6</c:v>
                </c:pt>
                <c:pt idx="239">
                  <c:v>6</c:v>
                </c:pt>
                <c:pt idx="240">
                  <c:v>6</c:v>
                </c:pt>
                <c:pt idx="241">
                  <c:v>6</c:v>
                </c:pt>
                <c:pt idx="242">
                  <c:v>6</c:v>
                </c:pt>
                <c:pt idx="243">
                  <c:v>6</c:v>
                </c:pt>
                <c:pt idx="244">
                  <c:v>7</c:v>
                </c:pt>
                <c:pt idx="245">
                  <c:v>7</c:v>
                </c:pt>
                <c:pt idx="246">
                  <c:v>7</c:v>
                </c:pt>
                <c:pt idx="247">
                  <c:v>7</c:v>
                </c:pt>
                <c:pt idx="248">
                  <c:v>7</c:v>
                </c:pt>
                <c:pt idx="249">
                  <c:v>7</c:v>
                </c:pt>
                <c:pt idx="250">
                  <c:v>7</c:v>
                </c:pt>
                <c:pt idx="251">
                  <c:v>7</c:v>
                </c:pt>
                <c:pt idx="252">
                  <c:v>7</c:v>
                </c:pt>
                <c:pt idx="253">
                  <c:v>7</c:v>
                </c:pt>
                <c:pt idx="254">
                  <c:v>1</c:v>
                </c:pt>
                <c:pt idx="255">
                  <c:v>1</c:v>
                </c:pt>
                <c:pt idx="256">
                  <c:v>3</c:v>
                </c:pt>
                <c:pt idx="257">
                  <c:v>5</c:v>
                </c:pt>
                <c:pt idx="258">
                  <c:v>5</c:v>
                </c:pt>
                <c:pt idx="259">
                  <c:v>5</c:v>
                </c:pt>
                <c:pt idx="260">
                  <c:v>5</c:v>
                </c:pt>
                <c:pt idx="261">
                  <c:v>5</c:v>
                </c:pt>
                <c:pt idx="262">
                  <c:v>5</c:v>
                </c:pt>
                <c:pt idx="263">
                  <c:v>5</c:v>
                </c:pt>
                <c:pt idx="264">
                  <c:v>5</c:v>
                </c:pt>
                <c:pt idx="265">
                  <c:v>5</c:v>
                </c:pt>
                <c:pt idx="266">
                  <c:v>5</c:v>
                </c:pt>
                <c:pt idx="267">
                  <c:v>5</c:v>
                </c:pt>
                <c:pt idx="268">
                  <c:v>5</c:v>
                </c:pt>
                <c:pt idx="269">
                  <c:v>3</c:v>
                </c:pt>
                <c:pt idx="270">
                  <c:v>3</c:v>
                </c:pt>
                <c:pt idx="271">
                  <c:v>3</c:v>
                </c:pt>
                <c:pt idx="272">
                  <c:v>3</c:v>
                </c:pt>
                <c:pt idx="273">
                  <c:v>3</c:v>
                </c:pt>
                <c:pt idx="274">
                  <c:v>4</c:v>
                </c:pt>
                <c:pt idx="275">
                  <c:v>4</c:v>
                </c:pt>
                <c:pt idx="276">
                  <c:v>4</c:v>
                </c:pt>
                <c:pt idx="277">
                  <c:v>4</c:v>
                </c:pt>
                <c:pt idx="278">
                  <c:v>4</c:v>
                </c:pt>
                <c:pt idx="279">
                  <c:v>5</c:v>
                </c:pt>
                <c:pt idx="280">
                  <c:v>5</c:v>
                </c:pt>
                <c:pt idx="281">
                  <c:v>5</c:v>
                </c:pt>
                <c:pt idx="282">
                  <c:v>5</c:v>
                </c:pt>
                <c:pt idx="283">
                  <c:v>1</c:v>
                </c:pt>
                <c:pt idx="284">
                  <c:v>1</c:v>
                </c:pt>
                <c:pt idx="285">
                  <c:v>1</c:v>
                </c:pt>
                <c:pt idx="286">
                  <c:v>1</c:v>
                </c:pt>
                <c:pt idx="287">
                  <c:v>6</c:v>
                </c:pt>
                <c:pt idx="288">
                  <c:v>6</c:v>
                </c:pt>
                <c:pt idx="289">
                  <c:v>6</c:v>
                </c:pt>
                <c:pt idx="290">
                  <c:v>4</c:v>
                </c:pt>
                <c:pt idx="291">
                  <c:v>4</c:v>
                </c:pt>
                <c:pt idx="292">
                  <c:v>4</c:v>
                </c:pt>
                <c:pt idx="293">
                  <c:v>4</c:v>
                </c:pt>
                <c:pt idx="294">
                  <c:v>4</c:v>
                </c:pt>
                <c:pt idx="295">
                  <c:v>4</c:v>
                </c:pt>
                <c:pt idx="296">
                  <c:v>4</c:v>
                </c:pt>
                <c:pt idx="297">
                  <c:v>4</c:v>
                </c:pt>
                <c:pt idx="298">
                  <c:v>5</c:v>
                </c:pt>
                <c:pt idx="299">
                  <c:v>5</c:v>
                </c:pt>
                <c:pt idx="300">
                  <c:v>5</c:v>
                </c:pt>
                <c:pt idx="301">
                  <c:v>7</c:v>
                </c:pt>
                <c:pt idx="302">
                  <c:v>7</c:v>
                </c:pt>
                <c:pt idx="303">
                  <c:v>7</c:v>
                </c:pt>
                <c:pt idx="304">
                  <c:v>7</c:v>
                </c:pt>
                <c:pt idx="305">
                  <c:v>7</c:v>
                </c:pt>
                <c:pt idx="306">
                  <c:v>7</c:v>
                </c:pt>
                <c:pt idx="307">
                  <c:v>7</c:v>
                </c:pt>
                <c:pt idx="308">
                  <c:v>4</c:v>
                </c:pt>
                <c:pt idx="309">
                  <c:v>4</c:v>
                </c:pt>
                <c:pt idx="310">
                  <c:v>4</c:v>
                </c:pt>
                <c:pt idx="311">
                  <c:v>4</c:v>
                </c:pt>
                <c:pt idx="312">
                  <c:v>4</c:v>
                </c:pt>
                <c:pt idx="313">
                  <c:v>4</c:v>
                </c:pt>
                <c:pt idx="314">
                  <c:v>4</c:v>
                </c:pt>
                <c:pt idx="315">
                  <c:v>4</c:v>
                </c:pt>
                <c:pt idx="316">
                  <c:v>4</c:v>
                </c:pt>
                <c:pt idx="317">
                  <c:v>4</c:v>
                </c:pt>
                <c:pt idx="318">
                  <c:v>4</c:v>
                </c:pt>
                <c:pt idx="319">
                  <c:v>4</c:v>
                </c:pt>
                <c:pt idx="320">
                  <c:v>5</c:v>
                </c:pt>
                <c:pt idx="321">
                  <c:v>5</c:v>
                </c:pt>
                <c:pt idx="322">
                  <c:v>5</c:v>
                </c:pt>
                <c:pt idx="323">
                  <c:v>5</c:v>
                </c:pt>
                <c:pt idx="324">
                  <c:v>5</c:v>
                </c:pt>
                <c:pt idx="325">
                  <c:v>5</c:v>
                </c:pt>
                <c:pt idx="326">
                  <c:v>5</c:v>
                </c:pt>
                <c:pt idx="327">
                  <c:v>5</c:v>
                </c:pt>
                <c:pt idx="328">
                  <c:v>4</c:v>
                </c:pt>
                <c:pt idx="329">
                  <c:v>4</c:v>
                </c:pt>
                <c:pt idx="330">
                  <c:v>4</c:v>
                </c:pt>
                <c:pt idx="331">
                  <c:v>1</c:v>
                </c:pt>
                <c:pt idx="332">
                  <c:v>1</c:v>
                </c:pt>
                <c:pt idx="333">
                  <c:v>5</c:v>
                </c:pt>
                <c:pt idx="334">
                  <c:v>5</c:v>
                </c:pt>
                <c:pt idx="335">
                  <c:v>5</c:v>
                </c:pt>
                <c:pt idx="336">
                  <c:v>5</c:v>
                </c:pt>
                <c:pt idx="337">
                  <c:v>5</c:v>
                </c:pt>
                <c:pt idx="338">
                  <c:v>5</c:v>
                </c:pt>
                <c:pt idx="339">
                  <c:v>5</c:v>
                </c:pt>
                <c:pt idx="340">
                  <c:v>5</c:v>
                </c:pt>
                <c:pt idx="341">
                  <c:v>1</c:v>
                </c:pt>
                <c:pt idx="342">
                  <c:v>1</c:v>
                </c:pt>
                <c:pt idx="343">
                  <c:v>5</c:v>
                </c:pt>
                <c:pt idx="344">
                  <c:v>5</c:v>
                </c:pt>
                <c:pt idx="345">
                  <c:v>3</c:v>
                </c:pt>
                <c:pt idx="346">
                  <c:v>3</c:v>
                </c:pt>
                <c:pt idx="347">
                  <c:v>4</c:v>
                </c:pt>
                <c:pt idx="348">
                  <c:v>4</c:v>
                </c:pt>
                <c:pt idx="349">
                  <c:v>1</c:v>
                </c:pt>
                <c:pt idx="350">
                  <c:v>1</c:v>
                </c:pt>
                <c:pt idx="351">
                  <c:v>4</c:v>
                </c:pt>
                <c:pt idx="352">
                  <c:v>4</c:v>
                </c:pt>
                <c:pt idx="353">
                  <c:v>5</c:v>
                </c:pt>
                <c:pt idx="354">
                  <c:v>4</c:v>
                </c:pt>
                <c:pt idx="355">
                  <c:v>4</c:v>
                </c:pt>
                <c:pt idx="356">
                  <c:v>24</c:v>
                </c:pt>
                <c:pt idx="357">
                  <c:v>24</c:v>
                </c:pt>
                <c:pt idx="358">
                  <c:v>24</c:v>
                </c:pt>
                <c:pt idx="359">
                  <c:v>24</c:v>
                </c:pt>
                <c:pt idx="360">
                  <c:v>24</c:v>
                </c:pt>
                <c:pt idx="361">
                  <c:v>24</c:v>
                </c:pt>
                <c:pt idx="362">
                  <c:v>24</c:v>
                </c:pt>
                <c:pt idx="363">
                  <c:v>24</c:v>
                </c:pt>
                <c:pt idx="364">
                  <c:v>24</c:v>
                </c:pt>
                <c:pt idx="365">
                  <c:v>24</c:v>
                </c:pt>
                <c:pt idx="366">
                  <c:v>24</c:v>
                </c:pt>
                <c:pt idx="367">
                  <c:v>24</c:v>
                </c:pt>
                <c:pt idx="368">
                  <c:v>24</c:v>
                </c:pt>
                <c:pt idx="369">
                  <c:v>24</c:v>
                </c:pt>
                <c:pt idx="370">
                  <c:v>24</c:v>
                </c:pt>
                <c:pt idx="371">
                  <c:v>24</c:v>
                </c:pt>
                <c:pt idx="372">
                  <c:v>24</c:v>
                </c:pt>
                <c:pt idx="373">
                  <c:v>24</c:v>
                </c:pt>
                <c:pt idx="374">
                  <c:v>24</c:v>
                </c:pt>
                <c:pt idx="375">
                  <c:v>24</c:v>
                </c:pt>
                <c:pt idx="376">
                  <c:v>24</c:v>
                </c:pt>
                <c:pt idx="377">
                  <c:v>24</c:v>
                </c:pt>
                <c:pt idx="378">
                  <c:v>24</c:v>
                </c:pt>
                <c:pt idx="379">
                  <c:v>24</c:v>
                </c:pt>
                <c:pt idx="380">
                  <c:v>24</c:v>
                </c:pt>
                <c:pt idx="381">
                  <c:v>24</c:v>
                </c:pt>
                <c:pt idx="382">
                  <c:v>24</c:v>
                </c:pt>
                <c:pt idx="383">
                  <c:v>24</c:v>
                </c:pt>
                <c:pt idx="384">
                  <c:v>24</c:v>
                </c:pt>
                <c:pt idx="385">
                  <c:v>24</c:v>
                </c:pt>
                <c:pt idx="386">
                  <c:v>24</c:v>
                </c:pt>
                <c:pt idx="387">
                  <c:v>24</c:v>
                </c:pt>
                <c:pt idx="388">
                  <c:v>24</c:v>
                </c:pt>
                <c:pt idx="389">
                  <c:v>24</c:v>
                </c:pt>
                <c:pt idx="390">
                  <c:v>24</c:v>
                </c:pt>
                <c:pt idx="391">
                  <c:v>24</c:v>
                </c:pt>
                <c:pt idx="392">
                  <c:v>24</c:v>
                </c:pt>
                <c:pt idx="393">
                  <c:v>24</c:v>
                </c:pt>
                <c:pt idx="394">
                  <c:v>24</c:v>
                </c:pt>
                <c:pt idx="395">
                  <c:v>24</c:v>
                </c:pt>
                <c:pt idx="396">
                  <c:v>24</c:v>
                </c:pt>
                <c:pt idx="397">
                  <c:v>24</c:v>
                </c:pt>
                <c:pt idx="398">
                  <c:v>24</c:v>
                </c:pt>
                <c:pt idx="399">
                  <c:v>24</c:v>
                </c:pt>
                <c:pt idx="400">
                  <c:v>24</c:v>
                </c:pt>
                <c:pt idx="401">
                  <c:v>24</c:v>
                </c:pt>
                <c:pt idx="402">
                  <c:v>24</c:v>
                </c:pt>
                <c:pt idx="403">
                  <c:v>24</c:v>
                </c:pt>
                <c:pt idx="404">
                  <c:v>24</c:v>
                </c:pt>
                <c:pt idx="405">
                  <c:v>24</c:v>
                </c:pt>
                <c:pt idx="406">
                  <c:v>24</c:v>
                </c:pt>
                <c:pt idx="407">
                  <c:v>24</c:v>
                </c:pt>
                <c:pt idx="408">
                  <c:v>24</c:v>
                </c:pt>
                <c:pt idx="409">
                  <c:v>24</c:v>
                </c:pt>
                <c:pt idx="410">
                  <c:v>24</c:v>
                </c:pt>
                <c:pt idx="411">
                  <c:v>24</c:v>
                </c:pt>
                <c:pt idx="412">
                  <c:v>24</c:v>
                </c:pt>
                <c:pt idx="413">
                  <c:v>24</c:v>
                </c:pt>
                <c:pt idx="414">
                  <c:v>24</c:v>
                </c:pt>
                <c:pt idx="415">
                  <c:v>24</c:v>
                </c:pt>
                <c:pt idx="416">
                  <c:v>24</c:v>
                </c:pt>
                <c:pt idx="417">
                  <c:v>24</c:v>
                </c:pt>
                <c:pt idx="418">
                  <c:v>24</c:v>
                </c:pt>
                <c:pt idx="419">
                  <c:v>24</c:v>
                </c:pt>
                <c:pt idx="420">
                  <c:v>24</c:v>
                </c:pt>
                <c:pt idx="421">
                  <c:v>24</c:v>
                </c:pt>
                <c:pt idx="422">
                  <c:v>24</c:v>
                </c:pt>
                <c:pt idx="423">
                  <c:v>24</c:v>
                </c:pt>
                <c:pt idx="424">
                  <c:v>24</c:v>
                </c:pt>
                <c:pt idx="425">
                  <c:v>24</c:v>
                </c:pt>
                <c:pt idx="426">
                  <c:v>24</c:v>
                </c:pt>
                <c:pt idx="427">
                  <c:v>24</c:v>
                </c:pt>
                <c:pt idx="428">
                  <c:v>24</c:v>
                </c:pt>
                <c:pt idx="429">
                  <c:v>24</c:v>
                </c:pt>
                <c:pt idx="430">
                  <c:v>24</c:v>
                </c:pt>
                <c:pt idx="431">
                  <c:v>24</c:v>
                </c:pt>
                <c:pt idx="432">
                  <c:v>24</c:v>
                </c:pt>
                <c:pt idx="433">
                  <c:v>24</c:v>
                </c:pt>
                <c:pt idx="434">
                  <c:v>24</c:v>
                </c:pt>
                <c:pt idx="435">
                  <c:v>24</c:v>
                </c:pt>
                <c:pt idx="436">
                  <c:v>24</c:v>
                </c:pt>
                <c:pt idx="437">
                  <c:v>24</c:v>
                </c:pt>
                <c:pt idx="438">
                  <c:v>24</c:v>
                </c:pt>
                <c:pt idx="439">
                  <c:v>24</c:v>
                </c:pt>
                <c:pt idx="440">
                  <c:v>24</c:v>
                </c:pt>
                <c:pt idx="441">
                  <c:v>24</c:v>
                </c:pt>
                <c:pt idx="442">
                  <c:v>24</c:v>
                </c:pt>
                <c:pt idx="443">
                  <c:v>24</c:v>
                </c:pt>
                <c:pt idx="444">
                  <c:v>24</c:v>
                </c:pt>
                <c:pt idx="445">
                  <c:v>24</c:v>
                </c:pt>
                <c:pt idx="446">
                  <c:v>24</c:v>
                </c:pt>
                <c:pt idx="447">
                  <c:v>24</c:v>
                </c:pt>
                <c:pt idx="448">
                  <c:v>24</c:v>
                </c:pt>
                <c:pt idx="449">
                  <c:v>24</c:v>
                </c:pt>
                <c:pt idx="450">
                  <c:v>24</c:v>
                </c:pt>
                <c:pt idx="451">
                  <c:v>24</c:v>
                </c:pt>
                <c:pt idx="452">
                  <c:v>24</c:v>
                </c:pt>
                <c:pt idx="453">
                  <c:v>24</c:v>
                </c:pt>
                <c:pt idx="454">
                  <c:v>24</c:v>
                </c:pt>
                <c:pt idx="455">
                  <c:v>24</c:v>
                </c:pt>
                <c:pt idx="456">
                  <c:v>24</c:v>
                </c:pt>
                <c:pt idx="457">
                  <c:v>24</c:v>
                </c:pt>
                <c:pt idx="458">
                  <c:v>24</c:v>
                </c:pt>
                <c:pt idx="459">
                  <c:v>24</c:v>
                </c:pt>
                <c:pt idx="460">
                  <c:v>24</c:v>
                </c:pt>
                <c:pt idx="461">
                  <c:v>24</c:v>
                </c:pt>
                <c:pt idx="462">
                  <c:v>24</c:v>
                </c:pt>
                <c:pt idx="463">
                  <c:v>24</c:v>
                </c:pt>
                <c:pt idx="464">
                  <c:v>24</c:v>
                </c:pt>
                <c:pt idx="465">
                  <c:v>24</c:v>
                </c:pt>
                <c:pt idx="466">
                  <c:v>24</c:v>
                </c:pt>
                <c:pt idx="467">
                  <c:v>24</c:v>
                </c:pt>
                <c:pt idx="468">
                  <c:v>24</c:v>
                </c:pt>
                <c:pt idx="469">
                  <c:v>24</c:v>
                </c:pt>
                <c:pt idx="470">
                  <c:v>24</c:v>
                </c:pt>
                <c:pt idx="471">
                  <c:v>24</c:v>
                </c:pt>
                <c:pt idx="472">
                  <c:v>24</c:v>
                </c:pt>
                <c:pt idx="473">
                  <c:v>24</c:v>
                </c:pt>
                <c:pt idx="474">
                  <c:v>24</c:v>
                </c:pt>
                <c:pt idx="475">
                  <c:v>24</c:v>
                </c:pt>
                <c:pt idx="476">
                  <c:v>24</c:v>
                </c:pt>
                <c:pt idx="477">
                  <c:v>24</c:v>
                </c:pt>
                <c:pt idx="478">
                  <c:v>24</c:v>
                </c:pt>
                <c:pt idx="479">
                  <c:v>24</c:v>
                </c:pt>
                <c:pt idx="480">
                  <c:v>24</c:v>
                </c:pt>
                <c:pt idx="481">
                  <c:v>24</c:v>
                </c:pt>
                <c:pt idx="482">
                  <c:v>24</c:v>
                </c:pt>
                <c:pt idx="483">
                  <c:v>24</c:v>
                </c:pt>
                <c:pt idx="484">
                  <c:v>24</c:v>
                </c:pt>
                <c:pt idx="485">
                  <c:v>24</c:v>
                </c:pt>
                <c:pt idx="486">
                  <c:v>24</c:v>
                </c:pt>
                <c:pt idx="487">
                  <c:v>24</c:v>
                </c:pt>
                <c:pt idx="488">
                  <c:v>4</c:v>
                </c:pt>
                <c:pt idx="489">
                  <c:v>4</c:v>
                </c:pt>
                <c:pt idx="490">
                  <c:v>4</c:v>
                </c:pt>
                <c:pt idx="491">
                  <c:v>4</c:v>
                </c:pt>
                <c:pt idx="492">
                  <c:v>4</c:v>
                </c:pt>
                <c:pt idx="493">
                  <c:v>6</c:v>
                </c:pt>
                <c:pt idx="494">
                  <c:v>6</c:v>
                </c:pt>
                <c:pt idx="495">
                  <c:v>6</c:v>
                </c:pt>
                <c:pt idx="496">
                  <c:v>6</c:v>
                </c:pt>
                <c:pt idx="497">
                  <c:v>6</c:v>
                </c:pt>
                <c:pt idx="498">
                  <c:v>6</c:v>
                </c:pt>
                <c:pt idx="499">
                  <c:v>6</c:v>
                </c:pt>
                <c:pt idx="500">
                  <c:v>6</c:v>
                </c:pt>
                <c:pt idx="501">
                  <c:v>1</c:v>
                </c:pt>
                <c:pt idx="502">
                  <c:v>1</c:v>
                </c:pt>
                <c:pt idx="503">
                  <c:v>1</c:v>
                </c:pt>
                <c:pt idx="504">
                  <c:v>1</c:v>
                </c:pt>
                <c:pt idx="505">
                  <c:v>1</c:v>
                </c:pt>
              </c:numCache>
            </c:numRef>
          </c:xVal>
          <c:yVal>
            <c:numRef>
              <c:f>'[Project 2.xlsx]Original Data Set'!$F$2:$F$508</c:f>
              <c:numCache>
                <c:formatCode>General</c:formatCode>
                <c:ptCount val="507"/>
                <c:pt idx="0">
                  <c:v>296</c:v>
                </c:pt>
                <c:pt idx="1">
                  <c:v>242</c:v>
                </c:pt>
                <c:pt idx="2">
                  <c:v>242</c:v>
                </c:pt>
                <c:pt idx="3">
                  <c:v>222</c:v>
                </c:pt>
                <c:pt idx="4">
                  <c:v>222</c:v>
                </c:pt>
                <c:pt idx="5">
                  <c:v>222</c:v>
                </c:pt>
                <c:pt idx="6">
                  <c:v>311</c:v>
                </c:pt>
                <c:pt idx="7">
                  <c:v>311</c:v>
                </c:pt>
                <c:pt idx="8">
                  <c:v>311</c:v>
                </c:pt>
                <c:pt idx="9">
                  <c:v>311</c:v>
                </c:pt>
                <c:pt idx="10">
                  <c:v>311</c:v>
                </c:pt>
                <c:pt idx="11">
                  <c:v>311</c:v>
                </c:pt>
                <c:pt idx="12">
                  <c:v>311</c:v>
                </c:pt>
                <c:pt idx="13">
                  <c:v>307</c:v>
                </c:pt>
                <c:pt idx="14">
                  <c:v>307</c:v>
                </c:pt>
                <c:pt idx="15">
                  <c:v>307</c:v>
                </c:pt>
                <c:pt idx="16">
                  <c:v>307</c:v>
                </c:pt>
                <c:pt idx="17">
                  <c:v>307</c:v>
                </c:pt>
                <c:pt idx="18">
                  <c:v>307</c:v>
                </c:pt>
                <c:pt idx="19">
                  <c:v>307</c:v>
                </c:pt>
                <c:pt idx="20">
                  <c:v>307</c:v>
                </c:pt>
                <c:pt idx="21">
                  <c:v>307</c:v>
                </c:pt>
                <c:pt idx="22">
                  <c:v>307</c:v>
                </c:pt>
                <c:pt idx="23">
                  <c:v>307</c:v>
                </c:pt>
                <c:pt idx="24">
                  <c:v>307</c:v>
                </c:pt>
                <c:pt idx="25">
                  <c:v>307</c:v>
                </c:pt>
                <c:pt idx="26">
                  <c:v>307</c:v>
                </c:pt>
                <c:pt idx="27">
                  <c:v>307</c:v>
                </c:pt>
                <c:pt idx="28">
                  <c:v>307</c:v>
                </c:pt>
                <c:pt idx="29">
                  <c:v>307</c:v>
                </c:pt>
                <c:pt idx="30">
                  <c:v>307</c:v>
                </c:pt>
                <c:pt idx="31">
                  <c:v>307</c:v>
                </c:pt>
                <c:pt idx="32">
                  <c:v>307</c:v>
                </c:pt>
                <c:pt idx="33">
                  <c:v>307</c:v>
                </c:pt>
                <c:pt idx="34">
                  <c:v>307</c:v>
                </c:pt>
                <c:pt idx="35">
                  <c:v>279</c:v>
                </c:pt>
                <c:pt idx="36">
                  <c:v>279</c:v>
                </c:pt>
                <c:pt idx="37">
                  <c:v>279</c:v>
                </c:pt>
                <c:pt idx="38">
                  <c:v>279</c:v>
                </c:pt>
                <c:pt idx="39">
                  <c:v>252</c:v>
                </c:pt>
                <c:pt idx="40">
                  <c:v>252</c:v>
                </c:pt>
                <c:pt idx="41">
                  <c:v>233</c:v>
                </c:pt>
                <c:pt idx="42">
                  <c:v>233</c:v>
                </c:pt>
                <c:pt idx="43">
                  <c:v>233</c:v>
                </c:pt>
                <c:pt idx="44">
                  <c:v>233</c:v>
                </c:pt>
                <c:pt idx="45">
                  <c:v>233</c:v>
                </c:pt>
                <c:pt idx="46">
                  <c:v>233</c:v>
                </c:pt>
                <c:pt idx="47">
                  <c:v>233</c:v>
                </c:pt>
                <c:pt idx="48">
                  <c:v>233</c:v>
                </c:pt>
                <c:pt idx="49">
                  <c:v>233</c:v>
                </c:pt>
                <c:pt idx="50">
                  <c:v>243</c:v>
                </c:pt>
                <c:pt idx="51">
                  <c:v>243</c:v>
                </c:pt>
                <c:pt idx="52">
                  <c:v>243</c:v>
                </c:pt>
                <c:pt idx="53">
                  <c:v>243</c:v>
                </c:pt>
                <c:pt idx="54">
                  <c:v>469</c:v>
                </c:pt>
                <c:pt idx="55">
                  <c:v>226</c:v>
                </c:pt>
                <c:pt idx="56">
                  <c:v>313</c:v>
                </c:pt>
                <c:pt idx="57">
                  <c:v>256</c:v>
                </c:pt>
                <c:pt idx="58">
                  <c:v>284</c:v>
                </c:pt>
                <c:pt idx="59">
                  <c:v>284</c:v>
                </c:pt>
                <c:pt idx="60">
                  <c:v>284</c:v>
                </c:pt>
                <c:pt idx="61">
                  <c:v>284</c:v>
                </c:pt>
                <c:pt idx="62">
                  <c:v>284</c:v>
                </c:pt>
                <c:pt idx="63">
                  <c:v>284</c:v>
                </c:pt>
                <c:pt idx="64">
                  <c:v>216</c:v>
                </c:pt>
                <c:pt idx="65">
                  <c:v>337</c:v>
                </c:pt>
                <c:pt idx="66">
                  <c:v>337</c:v>
                </c:pt>
                <c:pt idx="67">
                  <c:v>345</c:v>
                </c:pt>
                <c:pt idx="68">
                  <c:v>345</c:v>
                </c:pt>
                <c:pt idx="69">
                  <c:v>345</c:v>
                </c:pt>
                <c:pt idx="70">
                  <c:v>305</c:v>
                </c:pt>
                <c:pt idx="71">
                  <c:v>305</c:v>
                </c:pt>
                <c:pt idx="72">
                  <c:v>305</c:v>
                </c:pt>
                <c:pt idx="73">
                  <c:v>305</c:v>
                </c:pt>
                <c:pt idx="74">
                  <c:v>398</c:v>
                </c:pt>
                <c:pt idx="75">
                  <c:v>398</c:v>
                </c:pt>
                <c:pt idx="76">
                  <c:v>398</c:v>
                </c:pt>
                <c:pt idx="77">
                  <c:v>398</c:v>
                </c:pt>
                <c:pt idx="78">
                  <c:v>398</c:v>
                </c:pt>
                <c:pt idx="79">
                  <c:v>398</c:v>
                </c:pt>
                <c:pt idx="80">
                  <c:v>281</c:v>
                </c:pt>
                <c:pt idx="81">
                  <c:v>281</c:v>
                </c:pt>
                <c:pt idx="82">
                  <c:v>281</c:v>
                </c:pt>
                <c:pt idx="83">
                  <c:v>281</c:v>
                </c:pt>
                <c:pt idx="84">
                  <c:v>247</c:v>
                </c:pt>
                <c:pt idx="85">
                  <c:v>247</c:v>
                </c:pt>
                <c:pt idx="86">
                  <c:v>247</c:v>
                </c:pt>
                <c:pt idx="87">
                  <c:v>247</c:v>
                </c:pt>
                <c:pt idx="88">
                  <c:v>270</c:v>
                </c:pt>
                <c:pt idx="89">
                  <c:v>270</c:v>
                </c:pt>
                <c:pt idx="90">
                  <c:v>270</c:v>
                </c:pt>
                <c:pt idx="91">
                  <c:v>270</c:v>
                </c:pt>
                <c:pt idx="92">
                  <c:v>270</c:v>
                </c:pt>
                <c:pt idx="93">
                  <c:v>270</c:v>
                </c:pt>
                <c:pt idx="94">
                  <c:v>270</c:v>
                </c:pt>
                <c:pt idx="95">
                  <c:v>276</c:v>
                </c:pt>
                <c:pt idx="96">
                  <c:v>276</c:v>
                </c:pt>
                <c:pt idx="97">
                  <c:v>276</c:v>
                </c:pt>
                <c:pt idx="98">
                  <c:v>276</c:v>
                </c:pt>
                <c:pt idx="99">
                  <c:v>276</c:v>
                </c:pt>
                <c:pt idx="100">
                  <c:v>384</c:v>
                </c:pt>
                <c:pt idx="101">
                  <c:v>384</c:v>
                </c:pt>
                <c:pt idx="102">
                  <c:v>384</c:v>
                </c:pt>
                <c:pt idx="103">
                  <c:v>384</c:v>
                </c:pt>
                <c:pt idx="104">
                  <c:v>384</c:v>
                </c:pt>
                <c:pt idx="105">
                  <c:v>384</c:v>
                </c:pt>
                <c:pt idx="106">
                  <c:v>384</c:v>
                </c:pt>
                <c:pt idx="107">
                  <c:v>384</c:v>
                </c:pt>
                <c:pt idx="108">
                  <c:v>384</c:v>
                </c:pt>
                <c:pt idx="109">
                  <c:v>384</c:v>
                </c:pt>
                <c:pt idx="110">
                  <c:v>384</c:v>
                </c:pt>
                <c:pt idx="111">
                  <c:v>432</c:v>
                </c:pt>
                <c:pt idx="112">
                  <c:v>432</c:v>
                </c:pt>
                <c:pt idx="113">
                  <c:v>432</c:v>
                </c:pt>
                <c:pt idx="114">
                  <c:v>432</c:v>
                </c:pt>
                <c:pt idx="115">
                  <c:v>432</c:v>
                </c:pt>
                <c:pt idx="116">
                  <c:v>432</c:v>
                </c:pt>
                <c:pt idx="117">
                  <c:v>432</c:v>
                </c:pt>
                <c:pt idx="118">
                  <c:v>432</c:v>
                </c:pt>
                <c:pt idx="119">
                  <c:v>432</c:v>
                </c:pt>
                <c:pt idx="120">
                  <c:v>188</c:v>
                </c:pt>
                <c:pt idx="121">
                  <c:v>188</c:v>
                </c:pt>
                <c:pt idx="122">
                  <c:v>188</c:v>
                </c:pt>
                <c:pt idx="123">
                  <c:v>188</c:v>
                </c:pt>
                <c:pt idx="124">
                  <c:v>188</c:v>
                </c:pt>
                <c:pt idx="125">
                  <c:v>188</c:v>
                </c:pt>
                <c:pt idx="126">
                  <c:v>188</c:v>
                </c:pt>
                <c:pt idx="127">
                  <c:v>437</c:v>
                </c:pt>
                <c:pt idx="128">
                  <c:v>437</c:v>
                </c:pt>
                <c:pt idx="129">
                  <c:v>437</c:v>
                </c:pt>
                <c:pt idx="130">
                  <c:v>437</c:v>
                </c:pt>
                <c:pt idx="131">
                  <c:v>437</c:v>
                </c:pt>
                <c:pt idx="132">
                  <c:v>437</c:v>
                </c:pt>
                <c:pt idx="133">
                  <c:v>437</c:v>
                </c:pt>
                <c:pt idx="134">
                  <c:v>437</c:v>
                </c:pt>
                <c:pt idx="135">
                  <c:v>437</c:v>
                </c:pt>
                <c:pt idx="136">
                  <c:v>437</c:v>
                </c:pt>
                <c:pt idx="137">
                  <c:v>437</c:v>
                </c:pt>
                <c:pt idx="138">
                  <c:v>437</c:v>
                </c:pt>
                <c:pt idx="139">
                  <c:v>437</c:v>
                </c:pt>
                <c:pt idx="140">
                  <c:v>437</c:v>
                </c:pt>
                <c:pt idx="141">
                  <c:v>437</c:v>
                </c:pt>
                <c:pt idx="142">
                  <c:v>403</c:v>
                </c:pt>
                <c:pt idx="143">
                  <c:v>403</c:v>
                </c:pt>
                <c:pt idx="144">
                  <c:v>403</c:v>
                </c:pt>
                <c:pt idx="145">
                  <c:v>403</c:v>
                </c:pt>
                <c:pt idx="146">
                  <c:v>403</c:v>
                </c:pt>
                <c:pt idx="147">
                  <c:v>403</c:v>
                </c:pt>
                <c:pt idx="148">
                  <c:v>403</c:v>
                </c:pt>
                <c:pt idx="149">
                  <c:v>403</c:v>
                </c:pt>
                <c:pt idx="150">
                  <c:v>403</c:v>
                </c:pt>
                <c:pt idx="151">
                  <c:v>403</c:v>
                </c:pt>
                <c:pt idx="152">
                  <c:v>403</c:v>
                </c:pt>
                <c:pt idx="153">
                  <c:v>403</c:v>
                </c:pt>
                <c:pt idx="154">
                  <c:v>403</c:v>
                </c:pt>
                <c:pt idx="155">
                  <c:v>403</c:v>
                </c:pt>
                <c:pt idx="156">
                  <c:v>403</c:v>
                </c:pt>
                <c:pt idx="157">
                  <c:v>403</c:v>
                </c:pt>
                <c:pt idx="158">
                  <c:v>403</c:v>
                </c:pt>
                <c:pt idx="159">
                  <c:v>403</c:v>
                </c:pt>
                <c:pt idx="160">
                  <c:v>403</c:v>
                </c:pt>
                <c:pt idx="161">
                  <c:v>403</c:v>
                </c:pt>
                <c:pt idx="162">
                  <c:v>403</c:v>
                </c:pt>
                <c:pt idx="163">
                  <c:v>403</c:v>
                </c:pt>
                <c:pt idx="164">
                  <c:v>403</c:v>
                </c:pt>
                <c:pt idx="165">
                  <c:v>403</c:v>
                </c:pt>
                <c:pt idx="166">
                  <c:v>403</c:v>
                </c:pt>
                <c:pt idx="167">
                  <c:v>403</c:v>
                </c:pt>
                <c:pt idx="168">
                  <c:v>403</c:v>
                </c:pt>
                <c:pt idx="169">
                  <c:v>403</c:v>
                </c:pt>
                <c:pt idx="170">
                  <c:v>403</c:v>
                </c:pt>
                <c:pt idx="171">
                  <c:v>403</c:v>
                </c:pt>
                <c:pt idx="172">
                  <c:v>296</c:v>
                </c:pt>
                <c:pt idx="173">
                  <c:v>296</c:v>
                </c:pt>
                <c:pt idx="174">
                  <c:v>296</c:v>
                </c:pt>
                <c:pt idx="175">
                  <c:v>296</c:v>
                </c:pt>
                <c:pt idx="176">
                  <c:v>296</c:v>
                </c:pt>
                <c:pt idx="177">
                  <c:v>296</c:v>
                </c:pt>
                <c:pt idx="178">
                  <c:v>296</c:v>
                </c:pt>
                <c:pt idx="179">
                  <c:v>193</c:v>
                </c:pt>
                <c:pt idx="180">
                  <c:v>193</c:v>
                </c:pt>
                <c:pt idx="181">
                  <c:v>193</c:v>
                </c:pt>
                <c:pt idx="182">
                  <c:v>193</c:v>
                </c:pt>
                <c:pt idx="183">
                  <c:v>193</c:v>
                </c:pt>
                <c:pt idx="184">
                  <c:v>193</c:v>
                </c:pt>
                <c:pt idx="185">
                  <c:v>193</c:v>
                </c:pt>
                <c:pt idx="186">
                  <c:v>193</c:v>
                </c:pt>
                <c:pt idx="187">
                  <c:v>398</c:v>
                </c:pt>
                <c:pt idx="188">
                  <c:v>398</c:v>
                </c:pt>
                <c:pt idx="189">
                  <c:v>398</c:v>
                </c:pt>
                <c:pt idx="190">
                  <c:v>398</c:v>
                </c:pt>
                <c:pt idx="191">
                  <c:v>398</c:v>
                </c:pt>
                <c:pt idx="192">
                  <c:v>398</c:v>
                </c:pt>
                <c:pt idx="193">
                  <c:v>265</c:v>
                </c:pt>
                <c:pt idx="194">
                  <c:v>265</c:v>
                </c:pt>
                <c:pt idx="195">
                  <c:v>255</c:v>
                </c:pt>
                <c:pt idx="196">
                  <c:v>329</c:v>
                </c:pt>
                <c:pt idx="197">
                  <c:v>329</c:v>
                </c:pt>
                <c:pt idx="198">
                  <c:v>329</c:v>
                </c:pt>
                <c:pt idx="199">
                  <c:v>402</c:v>
                </c:pt>
                <c:pt idx="200">
                  <c:v>402</c:v>
                </c:pt>
                <c:pt idx="201">
                  <c:v>348</c:v>
                </c:pt>
                <c:pt idx="202">
                  <c:v>348</c:v>
                </c:pt>
                <c:pt idx="203">
                  <c:v>224</c:v>
                </c:pt>
                <c:pt idx="204">
                  <c:v>224</c:v>
                </c:pt>
                <c:pt idx="205">
                  <c:v>277</c:v>
                </c:pt>
                <c:pt idx="206">
                  <c:v>277</c:v>
                </c:pt>
                <c:pt idx="207">
                  <c:v>277</c:v>
                </c:pt>
                <c:pt idx="208">
                  <c:v>277</c:v>
                </c:pt>
                <c:pt idx="209">
                  <c:v>277</c:v>
                </c:pt>
                <c:pt idx="210">
                  <c:v>277</c:v>
                </c:pt>
                <c:pt idx="211">
                  <c:v>277</c:v>
                </c:pt>
                <c:pt idx="212">
                  <c:v>277</c:v>
                </c:pt>
                <c:pt idx="213">
                  <c:v>277</c:v>
                </c:pt>
                <c:pt idx="214">
                  <c:v>277</c:v>
                </c:pt>
                <c:pt idx="215">
                  <c:v>277</c:v>
                </c:pt>
                <c:pt idx="216">
                  <c:v>276</c:v>
                </c:pt>
                <c:pt idx="217">
                  <c:v>276</c:v>
                </c:pt>
                <c:pt idx="218">
                  <c:v>276</c:v>
                </c:pt>
                <c:pt idx="219">
                  <c:v>276</c:v>
                </c:pt>
                <c:pt idx="220">
                  <c:v>307</c:v>
                </c:pt>
                <c:pt idx="221">
                  <c:v>307</c:v>
                </c:pt>
                <c:pt idx="222">
                  <c:v>307</c:v>
                </c:pt>
                <c:pt idx="223">
                  <c:v>307</c:v>
                </c:pt>
                <c:pt idx="224">
                  <c:v>307</c:v>
                </c:pt>
                <c:pt idx="225">
                  <c:v>307</c:v>
                </c:pt>
                <c:pt idx="226">
                  <c:v>307</c:v>
                </c:pt>
                <c:pt idx="227">
                  <c:v>307</c:v>
                </c:pt>
                <c:pt idx="228">
                  <c:v>307</c:v>
                </c:pt>
                <c:pt idx="229">
                  <c:v>307</c:v>
                </c:pt>
                <c:pt idx="230">
                  <c:v>307</c:v>
                </c:pt>
                <c:pt idx="231">
                  <c:v>307</c:v>
                </c:pt>
                <c:pt idx="232">
                  <c:v>307</c:v>
                </c:pt>
                <c:pt idx="233">
                  <c:v>307</c:v>
                </c:pt>
                <c:pt idx="234">
                  <c:v>307</c:v>
                </c:pt>
                <c:pt idx="235">
                  <c:v>307</c:v>
                </c:pt>
                <c:pt idx="236">
                  <c:v>307</c:v>
                </c:pt>
                <c:pt idx="237">
                  <c:v>307</c:v>
                </c:pt>
                <c:pt idx="238">
                  <c:v>300</c:v>
                </c:pt>
                <c:pt idx="239">
                  <c:v>300</c:v>
                </c:pt>
                <c:pt idx="240">
                  <c:v>300</c:v>
                </c:pt>
                <c:pt idx="241">
                  <c:v>300</c:v>
                </c:pt>
                <c:pt idx="242">
                  <c:v>300</c:v>
                </c:pt>
                <c:pt idx="243">
                  <c:v>300</c:v>
                </c:pt>
                <c:pt idx="244">
                  <c:v>330</c:v>
                </c:pt>
                <c:pt idx="245">
                  <c:v>330</c:v>
                </c:pt>
                <c:pt idx="246">
                  <c:v>330</c:v>
                </c:pt>
                <c:pt idx="247">
                  <c:v>330</c:v>
                </c:pt>
                <c:pt idx="248">
                  <c:v>330</c:v>
                </c:pt>
                <c:pt idx="249">
                  <c:v>330</c:v>
                </c:pt>
                <c:pt idx="250">
                  <c:v>330</c:v>
                </c:pt>
                <c:pt idx="251">
                  <c:v>330</c:v>
                </c:pt>
                <c:pt idx="252">
                  <c:v>330</c:v>
                </c:pt>
                <c:pt idx="253">
                  <c:v>330</c:v>
                </c:pt>
                <c:pt idx="254">
                  <c:v>315</c:v>
                </c:pt>
                <c:pt idx="255">
                  <c:v>315</c:v>
                </c:pt>
                <c:pt idx="256">
                  <c:v>244</c:v>
                </c:pt>
                <c:pt idx="257">
                  <c:v>264</c:v>
                </c:pt>
                <c:pt idx="258">
                  <c:v>264</c:v>
                </c:pt>
                <c:pt idx="259">
                  <c:v>264</c:v>
                </c:pt>
                <c:pt idx="260">
                  <c:v>264</c:v>
                </c:pt>
                <c:pt idx="261">
                  <c:v>264</c:v>
                </c:pt>
                <c:pt idx="262">
                  <c:v>264</c:v>
                </c:pt>
                <c:pt idx="263">
                  <c:v>264</c:v>
                </c:pt>
                <c:pt idx="264">
                  <c:v>264</c:v>
                </c:pt>
                <c:pt idx="265">
                  <c:v>264</c:v>
                </c:pt>
                <c:pt idx="266">
                  <c:v>264</c:v>
                </c:pt>
                <c:pt idx="267">
                  <c:v>264</c:v>
                </c:pt>
                <c:pt idx="268">
                  <c:v>264</c:v>
                </c:pt>
                <c:pt idx="269">
                  <c:v>223</c:v>
                </c:pt>
                <c:pt idx="270">
                  <c:v>223</c:v>
                </c:pt>
                <c:pt idx="271">
                  <c:v>223</c:v>
                </c:pt>
                <c:pt idx="272">
                  <c:v>223</c:v>
                </c:pt>
                <c:pt idx="273">
                  <c:v>223</c:v>
                </c:pt>
                <c:pt idx="274">
                  <c:v>254</c:v>
                </c:pt>
                <c:pt idx="275">
                  <c:v>254</c:v>
                </c:pt>
                <c:pt idx="276">
                  <c:v>254</c:v>
                </c:pt>
                <c:pt idx="277">
                  <c:v>254</c:v>
                </c:pt>
                <c:pt idx="278">
                  <c:v>254</c:v>
                </c:pt>
                <c:pt idx="279">
                  <c:v>216</c:v>
                </c:pt>
                <c:pt idx="280">
                  <c:v>216</c:v>
                </c:pt>
                <c:pt idx="281">
                  <c:v>216</c:v>
                </c:pt>
                <c:pt idx="282">
                  <c:v>216</c:v>
                </c:pt>
                <c:pt idx="283">
                  <c:v>198</c:v>
                </c:pt>
                <c:pt idx="284">
                  <c:v>285</c:v>
                </c:pt>
                <c:pt idx="285">
                  <c:v>300</c:v>
                </c:pt>
                <c:pt idx="286">
                  <c:v>241</c:v>
                </c:pt>
                <c:pt idx="287">
                  <c:v>293</c:v>
                </c:pt>
                <c:pt idx="288">
                  <c:v>293</c:v>
                </c:pt>
                <c:pt idx="289">
                  <c:v>293</c:v>
                </c:pt>
                <c:pt idx="290">
                  <c:v>245</c:v>
                </c:pt>
                <c:pt idx="291">
                  <c:v>245</c:v>
                </c:pt>
                <c:pt idx="292">
                  <c:v>245</c:v>
                </c:pt>
                <c:pt idx="293">
                  <c:v>289</c:v>
                </c:pt>
                <c:pt idx="294">
                  <c:v>289</c:v>
                </c:pt>
                <c:pt idx="295">
                  <c:v>289</c:v>
                </c:pt>
                <c:pt idx="296">
                  <c:v>289</c:v>
                </c:pt>
                <c:pt idx="297">
                  <c:v>289</c:v>
                </c:pt>
                <c:pt idx="298">
                  <c:v>358</c:v>
                </c:pt>
                <c:pt idx="299">
                  <c:v>358</c:v>
                </c:pt>
                <c:pt idx="300">
                  <c:v>358</c:v>
                </c:pt>
                <c:pt idx="301">
                  <c:v>329</c:v>
                </c:pt>
                <c:pt idx="302">
                  <c:v>329</c:v>
                </c:pt>
                <c:pt idx="303">
                  <c:v>329</c:v>
                </c:pt>
                <c:pt idx="304">
                  <c:v>222</c:v>
                </c:pt>
                <c:pt idx="305">
                  <c:v>222</c:v>
                </c:pt>
                <c:pt idx="306">
                  <c:v>222</c:v>
                </c:pt>
                <c:pt idx="307">
                  <c:v>222</c:v>
                </c:pt>
                <c:pt idx="308">
                  <c:v>304</c:v>
                </c:pt>
                <c:pt idx="309">
                  <c:v>304</c:v>
                </c:pt>
                <c:pt idx="310">
                  <c:v>304</c:v>
                </c:pt>
                <c:pt idx="311">
                  <c:v>304</c:v>
                </c:pt>
                <c:pt idx="312">
                  <c:v>304</c:v>
                </c:pt>
                <c:pt idx="313">
                  <c:v>304</c:v>
                </c:pt>
                <c:pt idx="314">
                  <c:v>304</c:v>
                </c:pt>
                <c:pt idx="315">
                  <c:v>304</c:v>
                </c:pt>
                <c:pt idx="316">
                  <c:v>304</c:v>
                </c:pt>
                <c:pt idx="317">
                  <c:v>304</c:v>
                </c:pt>
                <c:pt idx="318">
                  <c:v>304</c:v>
                </c:pt>
                <c:pt idx="319">
                  <c:v>304</c:v>
                </c:pt>
                <c:pt idx="320">
                  <c:v>287</c:v>
                </c:pt>
                <c:pt idx="321">
                  <c:v>287</c:v>
                </c:pt>
                <c:pt idx="322">
                  <c:v>287</c:v>
                </c:pt>
                <c:pt idx="323">
                  <c:v>287</c:v>
                </c:pt>
                <c:pt idx="324">
                  <c:v>287</c:v>
                </c:pt>
                <c:pt idx="325">
                  <c:v>287</c:v>
                </c:pt>
                <c:pt idx="326">
                  <c:v>287</c:v>
                </c:pt>
                <c:pt idx="327">
                  <c:v>287</c:v>
                </c:pt>
                <c:pt idx="328">
                  <c:v>430</c:v>
                </c:pt>
                <c:pt idx="329">
                  <c:v>430</c:v>
                </c:pt>
                <c:pt idx="330">
                  <c:v>430</c:v>
                </c:pt>
                <c:pt idx="331">
                  <c:v>304</c:v>
                </c:pt>
                <c:pt idx="332">
                  <c:v>304</c:v>
                </c:pt>
                <c:pt idx="333">
                  <c:v>224</c:v>
                </c:pt>
                <c:pt idx="334">
                  <c:v>224</c:v>
                </c:pt>
                <c:pt idx="335">
                  <c:v>224</c:v>
                </c:pt>
                <c:pt idx="336">
                  <c:v>224</c:v>
                </c:pt>
                <c:pt idx="337">
                  <c:v>224</c:v>
                </c:pt>
                <c:pt idx="338">
                  <c:v>224</c:v>
                </c:pt>
                <c:pt idx="339">
                  <c:v>224</c:v>
                </c:pt>
                <c:pt idx="340">
                  <c:v>224</c:v>
                </c:pt>
                <c:pt idx="341">
                  <c:v>284</c:v>
                </c:pt>
                <c:pt idx="342">
                  <c:v>422</c:v>
                </c:pt>
                <c:pt idx="343">
                  <c:v>370</c:v>
                </c:pt>
                <c:pt idx="344">
                  <c:v>370</c:v>
                </c:pt>
                <c:pt idx="345">
                  <c:v>352</c:v>
                </c:pt>
                <c:pt idx="346">
                  <c:v>352</c:v>
                </c:pt>
                <c:pt idx="347">
                  <c:v>351</c:v>
                </c:pt>
                <c:pt idx="348">
                  <c:v>280</c:v>
                </c:pt>
                <c:pt idx="349">
                  <c:v>335</c:v>
                </c:pt>
                <c:pt idx="350">
                  <c:v>335</c:v>
                </c:pt>
                <c:pt idx="351">
                  <c:v>411</c:v>
                </c:pt>
                <c:pt idx="352">
                  <c:v>411</c:v>
                </c:pt>
                <c:pt idx="353">
                  <c:v>187</c:v>
                </c:pt>
                <c:pt idx="354">
                  <c:v>334</c:v>
                </c:pt>
                <c:pt idx="355">
                  <c:v>334</c:v>
                </c:pt>
                <c:pt idx="356">
                  <c:v>666</c:v>
                </c:pt>
                <c:pt idx="357">
                  <c:v>666</c:v>
                </c:pt>
                <c:pt idx="358">
                  <c:v>666</c:v>
                </c:pt>
                <c:pt idx="359">
                  <c:v>666</c:v>
                </c:pt>
                <c:pt idx="360">
                  <c:v>666</c:v>
                </c:pt>
                <c:pt idx="361">
                  <c:v>666</c:v>
                </c:pt>
                <c:pt idx="362">
                  <c:v>666</c:v>
                </c:pt>
                <c:pt idx="363">
                  <c:v>666</c:v>
                </c:pt>
                <c:pt idx="364">
                  <c:v>666</c:v>
                </c:pt>
                <c:pt idx="365">
                  <c:v>666</c:v>
                </c:pt>
                <c:pt idx="366">
                  <c:v>666</c:v>
                </c:pt>
                <c:pt idx="367">
                  <c:v>666</c:v>
                </c:pt>
                <c:pt idx="368">
                  <c:v>666</c:v>
                </c:pt>
                <c:pt idx="369">
                  <c:v>666</c:v>
                </c:pt>
                <c:pt idx="370">
                  <c:v>666</c:v>
                </c:pt>
                <c:pt idx="371">
                  <c:v>666</c:v>
                </c:pt>
                <c:pt idx="372">
                  <c:v>666</c:v>
                </c:pt>
                <c:pt idx="373">
                  <c:v>666</c:v>
                </c:pt>
                <c:pt idx="374">
                  <c:v>666</c:v>
                </c:pt>
                <c:pt idx="375">
                  <c:v>666</c:v>
                </c:pt>
                <c:pt idx="376">
                  <c:v>666</c:v>
                </c:pt>
                <c:pt idx="377">
                  <c:v>666</c:v>
                </c:pt>
                <c:pt idx="378">
                  <c:v>666</c:v>
                </c:pt>
                <c:pt idx="379">
                  <c:v>666</c:v>
                </c:pt>
                <c:pt idx="380">
                  <c:v>666</c:v>
                </c:pt>
                <c:pt idx="381">
                  <c:v>666</c:v>
                </c:pt>
                <c:pt idx="382">
                  <c:v>666</c:v>
                </c:pt>
                <c:pt idx="383">
                  <c:v>666</c:v>
                </c:pt>
                <c:pt idx="384">
                  <c:v>666</c:v>
                </c:pt>
                <c:pt idx="385">
                  <c:v>666</c:v>
                </c:pt>
                <c:pt idx="386">
                  <c:v>666</c:v>
                </c:pt>
                <c:pt idx="387">
                  <c:v>666</c:v>
                </c:pt>
                <c:pt idx="388">
                  <c:v>666</c:v>
                </c:pt>
                <c:pt idx="389">
                  <c:v>666</c:v>
                </c:pt>
                <c:pt idx="390">
                  <c:v>666</c:v>
                </c:pt>
                <c:pt idx="391">
                  <c:v>666</c:v>
                </c:pt>
                <c:pt idx="392">
                  <c:v>666</c:v>
                </c:pt>
                <c:pt idx="393">
                  <c:v>666</c:v>
                </c:pt>
                <c:pt idx="394">
                  <c:v>666</c:v>
                </c:pt>
                <c:pt idx="395">
                  <c:v>666</c:v>
                </c:pt>
                <c:pt idx="396">
                  <c:v>666</c:v>
                </c:pt>
                <c:pt idx="397">
                  <c:v>666</c:v>
                </c:pt>
                <c:pt idx="398">
                  <c:v>666</c:v>
                </c:pt>
                <c:pt idx="399">
                  <c:v>666</c:v>
                </c:pt>
                <c:pt idx="400">
                  <c:v>666</c:v>
                </c:pt>
                <c:pt idx="401">
                  <c:v>666</c:v>
                </c:pt>
                <c:pt idx="402">
                  <c:v>666</c:v>
                </c:pt>
                <c:pt idx="403">
                  <c:v>666</c:v>
                </c:pt>
                <c:pt idx="404">
                  <c:v>666</c:v>
                </c:pt>
                <c:pt idx="405">
                  <c:v>666</c:v>
                </c:pt>
                <c:pt idx="406">
                  <c:v>666</c:v>
                </c:pt>
                <c:pt idx="407">
                  <c:v>666</c:v>
                </c:pt>
                <c:pt idx="408">
                  <c:v>666</c:v>
                </c:pt>
                <c:pt idx="409">
                  <c:v>666</c:v>
                </c:pt>
                <c:pt idx="410">
                  <c:v>666</c:v>
                </c:pt>
                <c:pt idx="411">
                  <c:v>666</c:v>
                </c:pt>
                <c:pt idx="412">
                  <c:v>666</c:v>
                </c:pt>
                <c:pt idx="413">
                  <c:v>666</c:v>
                </c:pt>
                <c:pt idx="414">
                  <c:v>666</c:v>
                </c:pt>
                <c:pt idx="415">
                  <c:v>666</c:v>
                </c:pt>
                <c:pt idx="416">
                  <c:v>666</c:v>
                </c:pt>
                <c:pt idx="417">
                  <c:v>666</c:v>
                </c:pt>
                <c:pt idx="418">
                  <c:v>666</c:v>
                </c:pt>
                <c:pt idx="419">
                  <c:v>666</c:v>
                </c:pt>
                <c:pt idx="420">
                  <c:v>666</c:v>
                </c:pt>
                <c:pt idx="421">
                  <c:v>666</c:v>
                </c:pt>
                <c:pt idx="422">
                  <c:v>666</c:v>
                </c:pt>
                <c:pt idx="423">
                  <c:v>666</c:v>
                </c:pt>
                <c:pt idx="424">
                  <c:v>666</c:v>
                </c:pt>
                <c:pt idx="425">
                  <c:v>666</c:v>
                </c:pt>
                <c:pt idx="426">
                  <c:v>666</c:v>
                </c:pt>
                <c:pt idx="427">
                  <c:v>666</c:v>
                </c:pt>
                <c:pt idx="428">
                  <c:v>666</c:v>
                </c:pt>
                <c:pt idx="429">
                  <c:v>666</c:v>
                </c:pt>
                <c:pt idx="430">
                  <c:v>666</c:v>
                </c:pt>
                <c:pt idx="431">
                  <c:v>666</c:v>
                </c:pt>
                <c:pt idx="432">
                  <c:v>666</c:v>
                </c:pt>
                <c:pt idx="433">
                  <c:v>666</c:v>
                </c:pt>
                <c:pt idx="434">
                  <c:v>666</c:v>
                </c:pt>
                <c:pt idx="435">
                  <c:v>666</c:v>
                </c:pt>
                <c:pt idx="436">
                  <c:v>666</c:v>
                </c:pt>
                <c:pt idx="437">
                  <c:v>666</c:v>
                </c:pt>
                <c:pt idx="438">
                  <c:v>666</c:v>
                </c:pt>
                <c:pt idx="439">
                  <c:v>666</c:v>
                </c:pt>
                <c:pt idx="440">
                  <c:v>666</c:v>
                </c:pt>
                <c:pt idx="441">
                  <c:v>666</c:v>
                </c:pt>
                <c:pt idx="442">
                  <c:v>666</c:v>
                </c:pt>
                <c:pt idx="443">
                  <c:v>666</c:v>
                </c:pt>
                <c:pt idx="444">
                  <c:v>666</c:v>
                </c:pt>
                <c:pt idx="445">
                  <c:v>666</c:v>
                </c:pt>
                <c:pt idx="446">
                  <c:v>666</c:v>
                </c:pt>
                <c:pt idx="447">
                  <c:v>666</c:v>
                </c:pt>
                <c:pt idx="448">
                  <c:v>666</c:v>
                </c:pt>
                <c:pt idx="449">
                  <c:v>666</c:v>
                </c:pt>
                <c:pt idx="450">
                  <c:v>666</c:v>
                </c:pt>
                <c:pt idx="451">
                  <c:v>666</c:v>
                </c:pt>
                <c:pt idx="452">
                  <c:v>666</c:v>
                </c:pt>
                <c:pt idx="453">
                  <c:v>666</c:v>
                </c:pt>
                <c:pt idx="454">
                  <c:v>666</c:v>
                </c:pt>
                <c:pt idx="455">
                  <c:v>666</c:v>
                </c:pt>
                <c:pt idx="456">
                  <c:v>666</c:v>
                </c:pt>
                <c:pt idx="457">
                  <c:v>666</c:v>
                </c:pt>
                <c:pt idx="458">
                  <c:v>666</c:v>
                </c:pt>
                <c:pt idx="459">
                  <c:v>666</c:v>
                </c:pt>
                <c:pt idx="460">
                  <c:v>666</c:v>
                </c:pt>
                <c:pt idx="461">
                  <c:v>666</c:v>
                </c:pt>
                <c:pt idx="462">
                  <c:v>666</c:v>
                </c:pt>
                <c:pt idx="463">
                  <c:v>666</c:v>
                </c:pt>
                <c:pt idx="464">
                  <c:v>666</c:v>
                </c:pt>
                <c:pt idx="465">
                  <c:v>666</c:v>
                </c:pt>
                <c:pt idx="466">
                  <c:v>666</c:v>
                </c:pt>
                <c:pt idx="467">
                  <c:v>666</c:v>
                </c:pt>
                <c:pt idx="468">
                  <c:v>666</c:v>
                </c:pt>
                <c:pt idx="469">
                  <c:v>666</c:v>
                </c:pt>
                <c:pt idx="470">
                  <c:v>666</c:v>
                </c:pt>
                <c:pt idx="471">
                  <c:v>666</c:v>
                </c:pt>
                <c:pt idx="472">
                  <c:v>666</c:v>
                </c:pt>
                <c:pt idx="473">
                  <c:v>666</c:v>
                </c:pt>
                <c:pt idx="474">
                  <c:v>666</c:v>
                </c:pt>
                <c:pt idx="475">
                  <c:v>666</c:v>
                </c:pt>
                <c:pt idx="476">
                  <c:v>666</c:v>
                </c:pt>
                <c:pt idx="477">
                  <c:v>666</c:v>
                </c:pt>
                <c:pt idx="478">
                  <c:v>666</c:v>
                </c:pt>
                <c:pt idx="479">
                  <c:v>666</c:v>
                </c:pt>
                <c:pt idx="480">
                  <c:v>666</c:v>
                </c:pt>
                <c:pt idx="481">
                  <c:v>666</c:v>
                </c:pt>
                <c:pt idx="482">
                  <c:v>666</c:v>
                </c:pt>
                <c:pt idx="483">
                  <c:v>666</c:v>
                </c:pt>
                <c:pt idx="484">
                  <c:v>666</c:v>
                </c:pt>
                <c:pt idx="485">
                  <c:v>666</c:v>
                </c:pt>
                <c:pt idx="486">
                  <c:v>666</c:v>
                </c:pt>
                <c:pt idx="487">
                  <c:v>666</c:v>
                </c:pt>
                <c:pt idx="488">
                  <c:v>711</c:v>
                </c:pt>
                <c:pt idx="489">
                  <c:v>711</c:v>
                </c:pt>
                <c:pt idx="490">
                  <c:v>711</c:v>
                </c:pt>
                <c:pt idx="491">
                  <c:v>711</c:v>
                </c:pt>
                <c:pt idx="492">
                  <c:v>711</c:v>
                </c:pt>
                <c:pt idx="493">
                  <c:v>391</c:v>
                </c:pt>
                <c:pt idx="494">
                  <c:v>391</c:v>
                </c:pt>
                <c:pt idx="495">
                  <c:v>391</c:v>
                </c:pt>
                <c:pt idx="496">
                  <c:v>391</c:v>
                </c:pt>
                <c:pt idx="497">
                  <c:v>391</c:v>
                </c:pt>
                <c:pt idx="498">
                  <c:v>391</c:v>
                </c:pt>
                <c:pt idx="499">
                  <c:v>391</c:v>
                </c:pt>
                <c:pt idx="500">
                  <c:v>391</c:v>
                </c:pt>
                <c:pt idx="501">
                  <c:v>273</c:v>
                </c:pt>
                <c:pt idx="502">
                  <c:v>273</c:v>
                </c:pt>
                <c:pt idx="503">
                  <c:v>273</c:v>
                </c:pt>
                <c:pt idx="504">
                  <c:v>273</c:v>
                </c:pt>
                <c:pt idx="505">
                  <c:v>273</c:v>
                </c:pt>
              </c:numCache>
            </c:numRef>
          </c:yVal>
          <c:smooth val="0"/>
          <c:extLst>
            <c:ext xmlns:c16="http://schemas.microsoft.com/office/drawing/2014/chart" uri="{C3380CC4-5D6E-409C-BE32-E72D297353CC}">
              <c16:uniqueId val="{00000001-C993-4535-863E-F911AA6F97F7}"/>
            </c:ext>
          </c:extLst>
        </c:ser>
        <c:dLbls>
          <c:showLegendKey val="0"/>
          <c:showVal val="0"/>
          <c:showCatName val="0"/>
          <c:showSerName val="0"/>
          <c:showPercent val="0"/>
          <c:showBubbleSize val="0"/>
        </c:dLbls>
        <c:axId val="1317893599"/>
        <c:axId val="1317881119"/>
      </c:scatterChart>
      <c:valAx>
        <c:axId val="13178935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7881119"/>
        <c:crosses val="autoZero"/>
        <c:crossBetween val="midCat"/>
      </c:valAx>
      <c:valAx>
        <c:axId val="13178811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789359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'[Project 2.xlsx]Original Data Set'!$D$1</c:f>
              <c:strCache>
                <c:ptCount val="1"/>
                <c:pt idx="0">
                  <c:v>NOX</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'[Project 2.xlsx]Original Data Set'!$C$2:$C$507</c:f>
              <c:numCache>
                <c:formatCode>General</c:formatCode>
                <c:ptCount val="506"/>
                <c:pt idx="0">
                  <c:v>2.31</c:v>
                </c:pt>
                <c:pt idx="1">
                  <c:v>7.07</c:v>
                </c:pt>
                <c:pt idx="2">
                  <c:v>7.07</c:v>
                </c:pt>
                <c:pt idx="3">
                  <c:v>2.1800000000000002</c:v>
                </c:pt>
                <c:pt idx="4">
                  <c:v>2.1800000000000002</c:v>
                </c:pt>
                <c:pt idx="5">
                  <c:v>2.1800000000000002</c:v>
                </c:pt>
                <c:pt idx="6">
                  <c:v>7.87</c:v>
                </c:pt>
                <c:pt idx="7">
                  <c:v>7.87</c:v>
                </c:pt>
                <c:pt idx="8">
                  <c:v>7.87</c:v>
                </c:pt>
                <c:pt idx="9">
                  <c:v>7.87</c:v>
                </c:pt>
                <c:pt idx="10">
                  <c:v>7.87</c:v>
                </c:pt>
                <c:pt idx="11">
                  <c:v>7.87</c:v>
                </c:pt>
                <c:pt idx="12">
                  <c:v>7.87</c:v>
                </c:pt>
                <c:pt idx="13">
                  <c:v>8.14</c:v>
                </c:pt>
                <c:pt idx="14">
                  <c:v>8.14</c:v>
                </c:pt>
                <c:pt idx="15">
                  <c:v>8.14</c:v>
                </c:pt>
                <c:pt idx="16">
                  <c:v>8.14</c:v>
                </c:pt>
                <c:pt idx="17">
                  <c:v>8.14</c:v>
                </c:pt>
                <c:pt idx="18">
                  <c:v>8.14</c:v>
                </c:pt>
                <c:pt idx="19">
                  <c:v>8.14</c:v>
                </c:pt>
                <c:pt idx="20">
                  <c:v>8.14</c:v>
                </c:pt>
                <c:pt idx="21">
                  <c:v>8.14</c:v>
                </c:pt>
                <c:pt idx="22">
                  <c:v>8.14</c:v>
                </c:pt>
                <c:pt idx="23">
                  <c:v>8.14</c:v>
                </c:pt>
                <c:pt idx="24">
                  <c:v>8.14</c:v>
                </c:pt>
                <c:pt idx="25">
                  <c:v>8.14</c:v>
                </c:pt>
                <c:pt idx="26">
                  <c:v>8.14</c:v>
                </c:pt>
                <c:pt idx="27">
                  <c:v>8.14</c:v>
                </c:pt>
                <c:pt idx="28">
                  <c:v>8.14</c:v>
                </c:pt>
                <c:pt idx="29">
                  <c:v>8.14</c:v>
                </c:pt>
                <c:pt idx="30">
                  <c:v>8.14</c:v>
                </c:pt>
                <c:pt idx="31">
                  <c:v>8.14</c:v>
                </c:pt>
                <c:pt idx="32">
                  <c:v>8.14</c:v>
                </c:pt>
                <c:pt idx="33">
                  <c:v>8.14</c:v>
                </c:pt>
                <c:pt idx="34">
                  <c:v>8.14</c:v>
                </c:pt>
                <c:pt idx="35">
                  <c:v>5.96</c:v>
                </c:pt>
                <c:pt idx="36">
                  <c:v>5.96</c:v>
                </c:pt>
                <c:pt idx="37">
                  <c:v>5.96</c:v>
                </c:pt>
                <c:pt idx="38">
                  <c:v>5.96</c:v>
                </c:pt>
                <c:pt idx="39">
                  <c:v>2.95</c:v>
                </c:pt>
                <c:pt idx="40">
                  <c:v>2.95</c:v>
                </c:pt>
                <c:pt idx="41">
                  <c:v>6.91</c:v>
                </c:pt>
                <c:pt idx="42">
                  <c:v>6.91</c:v>
                </c:pt>
                <c:pt idx="43">
                  <c:v>6.91</c:v>
                </c:pt>
                <c:pt idx="44">
                  <c:v>6.91</c:v>
                </c:pt>
                <c:pt idx="45">
                  <c:v>6.91</c:v>
                </c:pt>
                <c:pt idx="46">
                  <c:v>6.91</c:v>
                </c:pt>
                <c:pt idx="47">
                  <c:v>6.91</c:v>
                </c:pt>
                <c:pt idx="48">
                  <c:v>6.91</c:v>
                </c:pt>
                <c:pt idx="49">
                  <c:v>6.91</c:v>
                </c:pt>
                <c:pt idx="50">
                  <c:v>5.64</c:v>
                </c:pt>
                <c:pt idx="51">
                  <c:v>5.64</c:v>
                </c:pt>
                <c:pt idx="52">
                  <c:v>5.64</c:v>
                </c:pt>
                <c:pt idx="53">
                  <c:v>5.64</c:v>
                </c:pt>
                <c:pt idx="54">
                  <c:v>4</c:v>
                </c:pt>
                <c:pt idx="55">
                  <c:v>1.22</c:v>
                </c:pt>
                <c:pt idx="56">
                  <c:v>0.74</c:v>
                </c:pt>
                <c:pt idx="57">
                  <c:v>1.32</c:v>
                </c:pt>
                <c:pt idx="58">
                  <c:v>5.13</c:v>
                </c:pt>
                <c:pt idx="59">
                  <c:v>5.13</c:v>
                </c:pt>
                <c:pt idx="60">
                  <c:v>5.13</c:v>
                </c:pt>
                <c:pt idx="61">
                  <c:v>5.13</c:v>
                </c:pt>
                <c:pt idx="62">
                  <c:v>5.13</c:v>
                </c:pt>
                <c:pt idx="63">
                  <c:v>5.13</c:v>
                </c:pt>
                <c:pt idx="64">
                  <c:v>1.38</c:v>
                </c:pt>
                <c:pt idx="65">
                  <c:v>3.37</c:v>
                </c:pt>
                <c:pt idx="66">
                  <c:v>3.37</c:v>
                </c:pt>
                <c:pt idx="67">
                  <c:v>6.07</c:v>
                </c:pt>
                <c:pt idx="68">
                  <c:v>6.07</c:v>
                </c:pt>
                <c:pt idx="69">
                  <c:v>6.07</c:v>
                </c:pt>
                <c:pt idx="70">
                  <c:v>10.81</c:v>
                </c:pt>
                <c:pt idx="71">
                  <c:v>10.81</c:v>
                </c:pt>
                <c:pt idx="72">
                  <c:v>10.81</c:v>
                </c:pt>
                <c:pt idx="73">
                  <c:v>10.81</c:v>
                </c:pt>
                <c:pt idx="74">
                  <c:v>12.83</c:v>
                </c:pt>
                <c:pt idx="75">
                  <c:v>12.83</c:v>
                </c:pt>
                <c:pt idx="76">
                  <c:v>12.83</c:v>
                </c:pt>
                <c:pt idx="77">
                  <c:v>12.83</c:v>
                </c:pt>
                <c:pt idx="78">
                  <c:v>12.83</c:v>
                </c:pt>
                <c:pt idx="79">
                  <c:v>12.83</c:v>
                </c:pt>
                <c:pt idx="80">
                  <c:v>4.8600000000000003</c:v>
                </c:pt>
                <c:pt idx="81">
                  <c:v>4.8600000000000003</c:v>
                </c:pt>
                <c:pt idx="82">
                  <c:v>4.8600000000000003</c:v>
                </c:pt>
                <c:pt idx="83">
                  <c:v>4.8600000000000003</c:v>
                </c:pt>
                <c:pt idx="84">
                  <c:v>4.49</c:v>
                </c:pt>
                <c:pt idx="85">
                  <c:v>4.49</c:v>
                </c:pt>
                <c:pt idx="86">
                  <c:v>4.49</c:v>
                </c:pt>
                <c:pt idx="87">
                  <c:v>4.49</c:v>
                </c:pt>
                <c:pt idx="88">
                  <c:v>3.41</c:v>
                </c:pt>
                <c:pt idx="89">
                  <c:v>3.41</c:v>
                </c:pt>
                <c:pt idx="90">
                  <c:v>3.41</c:v>
                </c:pt>
                <c:pt idx="91">
                  <c:v>3.41</c:v>
                </c:pt>
                <c:pt idx="92">
                  <c:v>15.04</c:v>
                </c:pt>
                <c:pt idx="93">
                  <c:v>15.04</c:v>
                </c:pt>
                <c:pt idx="94">
                  <c:v>15.04</c:v>
                </c:pt>
                <c:pt idx="95">
                  <c:v>2.89</c:v>
                </c:pt>
                <c:pt idx="96">
                  <c:v>2.89</c:v>
                </c:pt>
                <c:pt idx="97">
                  <c:v>2.89</c:v>
                </c:pt>
                <c:pt idx="98">
                  <c:v>2.89</c:v>
                </c:pt>
                <c:pt idx="99">
                  <c:v>2.89</c:v>
                </c:pt>
                <c:pt idx="100">
                  <c:v>8.56</c:v>
                </c:pt>
                <c:pt idx="101">
                  <c:v>8.56</c:v>
                </c:pt>
                <c:pt idx="102">
                  <c:v>8.56</c:v>
                </c:pt>
                <c:pt idx="103">
                  <c:v>8.56</c:v>
                </c:pt>
                <c:pt idx="104">
                  <c:v>8.56</c:v>
                </c:pt>
                <c:pt idx="105">
                  <c:v>8.56</c:v>
                </c:pt>
                <c:pt idx="106">
                  <c:v>8.56</c:v>
                </c:pt>
                <c:pt idx="107">
                  <c:v>8.56</c:v>
                </c:pt>
                <c:pt idx="108">
                  <c:v>8.56</c:v>
                </c:pt>
                <c:pt idx="109">
                  <c:v>8.56</c:v>
                </c:pt>
                <c:pt idx="110">
                  <c:v>8.56</c:v>
                </c:pt>
                <c:pt idx="111">
                  <c:v>10.01</c:v>
                </c:pt>
                <c:pt idx="112">
                  <c:v>10.01</c:v>
                </c:pt>
                <c:pt idx="113">
                  <c:v>10.01</c:v>
                </c:pt>
                <c:pt idx="114">
                  <c:v>10.01</c:v>
                </c:pt>
                <c:pt idx="115">
                  <c:v>10.01</c:v>
                </c:pt>
                <c:pt idx="116">
                  <c:v>10.01</c:v>
                </c:pt>
                <c:pt idx="117">
                  <c:v>10.01</c:v>
                </c:pt>
                <c:pt idx="118">
                  <c:v>10.01</c:v>
                </c:pt>
                <c:pt idx="119">
                  <c:v>10.01</c:v>
                </c:pt>
                <c:pt idx="120">
                  <c:v>25.65</c:v>
                </c:pt>
                <c:pt idx="121">
                  <c:v>25.65</c:v>
                </c:pt>
                <c:pt idx="122">
                  <c:v>25.65</c:v>
                </c:pt>
                <c:pt idx="123">
                  <c:v>25.65</c:v>
                </c:pt>
                <c:pt idx="124">
                  <c:v>25.65</c:v>
                </c:pt>
                <c:pt idx="125">
                  <c:v>25.65</c:v>
                </c:pt>
                <c:pt idx="126">
                  <c:v>25.65</c:v>
                </c:pt>
                <c:pt idx="127">
                  <c:v>21.89</c:v>
                </c:pt>
                <c:pt idx="128">
                  <c:v>21.89</c:v>
                </c:pt>
                <c:pt idx="129">
                  <c:v>21.89</c:v>
                </c:pt>
                <c:pt idx="130">
                  <c:v>21.89</c:v>
                </c:pt>
                <c:pt idx="131">
                  <c:v>21.89</c:v>
                </c:pt>
                <c:pt idx="132">
                  <c:v>21.89</c:v>
                </c:pt>
                <c:pt idx="133">
                  <c:v>21.89</c:v>
                </c:pt>
                <c:pt idx="134">
                  <c:v>21.89</c:v>
                </c:pt>
                <c:pt idx="135">
                  <c:v>21.89</c:v>
                </c:pt>
                <c:pt idx="136">
                  <c:v>21.89</c:v>
                </c:pt>
                <c:pt idx="137">
                  <c:v>21.89</c:v>
                </c:pt>
                <c:pt idx="138">
                  <c:v>21.89</c:v>
                </c:pt>
                <c:pt idx="139">
                  <c:v>21.89</c:v>
                </c:pt>
                <c:pt idx="140">
                  <c:v>21.89</c:v>
                </c:pt>
                <c:pt idx="141">
                  <c:v>21.89</c:v>
                </c:pt>
                <c:pt idx="142">
                  <c:v>19.579999999999998</c:v>
                </c:pt>
                <c:pt idx="143">
                  <c:v>19.579999999999998</c:v>
                </c:pt>
                <c:pt idx="144">
                  <c:v>19.579999999999998</c:v>
                </c:pt>
                <c:pt idx="145">
                  <c:v>19.579999999999998</c:v>
                </c:pt>
                <c:pt idx="146">
                  <c:v>19.579999999999998</c:v>
                </c:pt>
                <c:pt idx="147">
                  <c:v>19.579999999999998</c:v>
                </c:pt>
                <c:pt idx="148">
                  <c:v>19.579999999999998</c:v>
                </c:pt>
                <c:pt idx="149">
                  <c:v>19.579999999999998</c:v>
                </c:pt>
                <c:pt idx="150">
                  <c:v>19.579999999999998</c:v>
                </c:pt>
                <c:pt idx="151">
                  <c:v>19.579999999999998</c:v>
                </c:pt>
                <c:pt idx="152">
                  <c:v>19.579999999999998</c:v>
                </c:pt>
                <c:pt idx="153">
                  <c:v>19.579999999999998</c:v>
                </c:pt>
                <c:pt idx="154">
                  <c:v>19.579999999999998</c:v>
                </c:pt>
                <c:pt idx="155">
                  <c:v>19.579999999999998</c:v>
                </c:pt>
                <c:pt idx="156">
                  <c:v>19.579999999999998</c:v>
                </c:pt>
                <c:pt idx="157">
                  <c:v>19.579999999999998</c:v>
                </c:pt>
                <c:pt idx="158">
                  <c:v>19.579999999999998</c:v>
                </c:pt>
                <c:pt idx="159">
                  <c:v>19.579999999999998</c:v>
                </c:pt>
                <c:pt idx="160">
                  <c:v>19.579999999999998</c:v>
                </c:pt>
                <c:pt idx="161">
                  <c:v>19.579999999999998</c:v>
                </c:pt>
                <c:pt idx="162">
                  <c:v>19.579999999999998</c:v>
                </c:pt>
                <c:pt idx="163">
                  <c:v>19.579999999999998</c:v>
                </c:pt>
                <c:pt idx="164">
                  <c:v>19.579999999999998</c:v>
                </c:pt>
                <c:pt idx="165">
                  <c:v>19.579999999999998</c:v>
                </c:pt>
                <c:pt idx="166">
                  <c:v>19.579999999999998</c:v>
                </c:pt>
                <c:pt idx="167">
                  <c:v>19.579999999999998</c:v>
                </c:pt>
                <c:pt idx="168">
                  <c:v>19.579999999999998</c:v>
                </c:pt>
                <c:pt idx="169">
                  <c:v>19.579999999999998</c:v>
                </c:pt>
                <c:pt idx="170">
                  <c:v>19.579999999999998</c:v>
                </c:pt>
                <c:pt idx="171">
                  <c:v>19.579999999999998</c:v>
                </c:pt>
                <c:pt idx="172">
                  <c:v>4.05</c:v>
                </c:pt>
                <c:pt idx="173">
                  <c:v>4.05</c:v>
                </c:pt>
                <c:pt idx="174">
                  <c:v>4.05</c:v>
                </c:pt>
                <c:pt idx="175">
                  <c:v>4.05</c:v>
                </c:pt>
                <c:pt idx="176">
                  <c:v>4.05</c:v>
                </c:pt>
                <c:pt idx="177">
                  <c:v>4.05</c:v>
                </c:pt>
                <c:pt idx="178">
                  <c:v>4.05</c:v>
                </c:pt>
                <c:pt idx="179">
                  <c:v>2.46</c:v>
                </c:pt>
                <c:pt idx="180">
                  <c:v>2.46</c:v>
                </c:pt>
                <c:pt idx="181">
                  <c:v>2.46</c:v>
                </c:pt>
                <c:pt idx="182">
                  <c:v>2.46</c:v>
                </c:pt>
                <c:pt idx="183">
                  <c:v>2.46</c:v>
                </c:pt>
                <c:pt idx="184">
                  <c:v>2.46</c:v>
                </c:pt>
                <c:pt idx="185">
                  <c:v>2.46</c:v>
                </c:pt>
                <c:pt idx="186">
                  <c:v>2.46</c:v>
                </c:pt>
                <c:pt idx="187">
                  <c:v>3.44</c:v>
                </c:pt>
                <c:pt idx="188">
                  <c:v>3.44</c:v>
                </c:pt>
                <c:pt idx="189">
                  <c:v>3.44</c:v>
                </c:pt>
                <c:pt idx="190">
                  <c:v>3.44</c:v>
                </c:pt>
                <c:pt idx="191">
                  <c:v>3.44</c:v>
                </c:pt>
                <c:pt idx="192">
                  <c:v>3.44</c:v>
                </c:pt>
                <c:pt idx="193">
                  <c:v>2.93</c:v>
                </c:pt>
                <c:pt idx="194">
                  <c:v>2.93</c:v>
                </c:pt>
                <c:pt idx="195">
                  <c:v>0.46</c:v>
                </c:pt>
                <c:pt idx="196">
                  <c:v>1.52</c:v>
                </c:pt>
                <c:pt idx="197">
                  <c:v>1.52</c:v>
                </c:pt>
                <c:pt idx="198">
                  <c:v>1.52</c:v>
                </c:pt>
                <c:pt idx="199">
                  <c:v>1.47</c:v>
                </c:pt>
                <c:pt idx="200">
                  <c:v>1.47</c:v>
                </c:pt>
                <c:pt idx="201">
                  <c:v>2.0299999999999998</c:v>
                </c:pt>
                <c:pt idx="202">
                  <c:v>2.0299999999999998</c:v>
                </c:pt>
                <c:pt idx="203">
                  <c:v>2.68</c:v>
                </c:pt>
                <c:pt idx="204">
                  <c:v>2.68</c:v>
                </c:pt>
                <c:pt idx="205">
                  <c:v>10.59</c:v>
                </c:pt>
                <c:pt idx="206">
                  <c:v>10.59</c:v>
                </c:pt>
                <c:pt idx="207">
                  <c:v>10.59</c:v>
                </c:pt>
                <c:pt idx="208">
                  <c:v>10.59</c:v>
                </c:pt>
                <c:pt idx="209">
                  <c:v>10.59</c:v>
                </c:pt>
                <c:pt idx="210">
                  <c:v>10.59</c:v>
                </c:pt>
                <c:pt idx="211">
                  <c:v>10.59</c:v>
                </c:pt>
                <c:pt idx="212">
                  <c:v>10.59</c:v>
                </c:pt>
                <c:pt idx="213">
                  <c:v>10.59</c:v>
                </c:pt>
                <c:pt idx="214">
                  <c:v>10.59</c:v>
                </c:pt>
                <c:pt idx="215">
                  <c:v>10.59</c:v>
                </c:pt>
                <c:pt idx="216">
                  <c:v>13.89</c:v>
                </c:pt>
                <c:pt idx="217">
                  <c:v>13.89</c:v>
                </c:pt>
                <c:pt idx="218">
                  <c:v>13.89</c:v>
                </c:pt>
                <c:pt idx="219">
                  <c:v>13.89</c:v>
                </c:pt>
                <c:pt idx="220">
                  <c:v>6.2</c:v>
                </c:pt>
                <c:pt idx="221">
                  <c:v>6.2</c:v>
                </c:pt>
                <c:pt idx="222">
                  <c:v>6.2</c:v>
                </c:pt>
                <c:pt idx="223">
                  <c:v>6.2</c:v>
                </c:pt>
                <c:pt idx="224">
                  <c:v>6.2</c:v>
                </c:pt>
                <c:pt idx="225">
                  <c:v>6.2</c:v>
                </c:pt>
                <c:pt idx="226">
                  <c:v>6.2</c:v>
                </c:pt>
                <c:pt idx="227">
                  <c:v>6.2</c:v>
                </c:pt>
                <c:pt idx="228">
                  <c:v>6.2</c:v>
                </c:pt>
                <c:pt idx="229">
                  <c:v>6.2</c:v>
                </c:pt>
                <c:pt idx="230">
                  <c:v>6.2</c:v>
                </c:pt>
                <c:pt idx="231">
                  <c:v>6.2</c:v>
                </c:pt>
                <c:pt idx="232">
                  <c:v>6.2</c:v>
                </c:pt>
                <c:pt idx="233">
                  <c:v>6.2</c:v>
                </c:pt>
                <c:pt idx="234">
                  <c:v>6.2</c:v>
                </c:pt>
                <c:pt idx="235">
                  <c:v>6.2</c:v>
                </c:pt>
                <c:pt idx="236">
                  <c:v>6.2</c:v>
                </c:pt>
                <c:pt idx="237">
                  <c:v>6.2</c:v>
                </c:pt>
                <c:pt idx="238">
                  <c:v>4.93</c:v>
                </c:pt>
                <c:pt idx="239">
                  <c:v>4.93</c:v>
                </c:pt>
                <c:pt idx="240">
                  <c:v>4.93</c:v>
                </c:pt>
                <c:pt idx="241">
                  <c:v>4.93</c:v>
                </c:pt>
                <c:pt idx="242">
                  <c:v>4.93</c:v>
                </c:pt>
                <c:pt idx="243">
                  <c:v>4.93</c:v>
                </c:pt>
                <c:pt idx="244">
                  <c:v>5.86</c:v>
                </c:pt>
                <c:pt idx="245">
                  <c:v>5.86</c:v>
                </c:pt>
                <c:pt idx="246">
                  <c:v>5.86</c:v>
                </c:pt>
                <c:pt idx="247">
                  <c:v>5.86</c:v>
                </c:pt>
                <c:pt idx="248">
                  <c:v>5.86</c:v>
                </c:pt>
                <c:pt idx="249">
                  <c:v>5.86</c:v>
                </c:pt>
                <c:pt idx="250">
                  <c:v>5.86</c:v>
                </c:pt>
                <c:pt idx="251">
                  <c:v>5.86</c:v>
                </c:pt>
                <c:pt idx="252">
                  <c:v>5.86</c:v>
                </c:pt>
                <c:pt idx="253">
                  <c:v>5.86</c:v>
                </c:pt>
                <c:pt idx="254">
                  <c:v>3.64</c:v>
                </c:pt>
                <c:pt idx="255">
                  <c:v>3.64</c:v>
                </c:pt>
                <c:pt idx="256">
                  <c:v>3.75</c:v>
                </c:pt>
                <c:pt idx="257">
                  <c:v>3.97</c:v>
                </c:pt>
                <c:pt idx="258">
                  <c:v>3.97</c:v>
                </c:pt>
                <c:pt idx="259">
                  <c:v>3.97</c:v>
                </c:pt>
                <c:pt idx="260">
                  <c:v>3.97</c:v>
                </c:pt>
                <c:pt idx="261">
                  <c:v>3.97</c:v>
                </c:pt>
                <c:pt idx="262">
                  <c:v>3.97</c:v>
                </c:pt>
                <c:pt idx="263">
                  <c:v>3.97</c:v>
                </c:pt>
                <c:pt idx="264">
                  <c:v>3.97</c:v>
                </c:pt>
                <c:pt idx="265">
                  <c:v>3.97</c:v>
                </c:pt>
                <c:pt idx="266">
                  <c:v>3.97</c:v>
                </c:pt>
                <c:pt idx="267">
                  <c:v>3.97</c:v>
                </c:pt>
                <c:pt idx="268">
                  <c:v>3.97</c:v>
                </c:pt>
                <c:pt idx="269">
                  <c:v>6.96</c:v>
                </c:pt>
                <c:pt idx="270">
                  <c:v>6.96</c:v>
                </c:pt>
                <c:pt idx="271">
                  <c:v>6.96</c:v>
                </c:pt>
                <c:pt idx="272">
                  <c:v>6.96</c:v>
                </c:pt>
                <c:pt idx="273">
                  <c:v>6.96</c:v>
                </c:pt>
                <c:pt idx="274">
                  <c:v>6.41</c:v>
                </c:pt>
                <c:pt idx="275">
                  <c:v>6.41</c:v>
                </c:pt>
                <c:pt idx="276">
                  <c:v>6.41</c:v>
                </c:pt>
                <c:pt idx="277">
                  <c:v>6.41</c:v>
                </c:pt>
                <c:pt idx="278">
                  <c:v>6.41</c:v>
                </c:pt>
                <c:pt idx="279">
                  <c:v>3.33</c:v>
                </c:pt>
                <c:pt idx="280">
                  <c:v>3.33</c:v>
                </c:pt>
                <c:pt idx="281">
                  <c:v>3.33</c:v>
                </c:pt>
                <c:pt idx="282">
                  <c:v>3.33</c:v>
                </c:pt>
                <c:pt idx="283">
                  <c:v>1.21</c:v>
                </c:pt>
                <c:pt idx="284">
                  <c:v>2.97</c:v>
                </c:pt>
                <c:pt idx="285">
                  <c:v>2.25</c:v>
                </c:pt>
                <c:pt idx="286">
                  <c:v>1.76</c:v>
                </c:pt>
                <c:pt idx="287">
                  <c:v>5.32</c:v>
                </c:pt>
                <c:pt idx="288">
                  <c:v>5.32</c:v>
                </c:pt>
                <c:pt idx="289">
                  <c:v>5.32</c:v>
                </c:pt>
                <c:pt idx="290">
                  <c:v>4.95</c:v>
                </c:pt>
                <c:pt idx="291">
                  <c:v>4.95</c:v>
                </c:pt>
                <c:pt idx="292">
                  <c:v>4.95</c:v>
                </c:pt>
                <c:pt idx="293">
                  <c:v>13.92</c:v>
                </c:pt>
                <c:pt idx="294">
                  <c:v>13.92</c:v>
                </c:pt>
                <c:pt idx="295">
                  <c:v>13.92</c:v>
                </c:pt>
                <c:pt idx="296">
                  <c:v>13.92</c:v>
                </c:pt>
                <c:pt idx="297">
                  <c:v>13.92</c:v>
                </c:pt>
                <c:pt idx="298">
                  <c:v>2.2400000000000002</c:v>
                </c:pt>
                <c:pt idx="299">
                  <c:v>2.2400000000000002</c:v>
                </c:pt>
                <c:pt idx="300">
                  <c:v>2.2400000000000002</c:v>
                </c:pt>
                <c:pt idx="301">
                  <c:v>6.09</c:v>
                </c:pt>
                <c:pt idx="302">
                  <c:v>6.09</c:v>
                </c:pt>
                <c:pt idx="303">
                  <c:v>6.09</c:v>
                </c:pt>
                <c:pt idx="304">
                  <c:v>2.1800000000000002</c:v>
                </c:pt>
                <c:pt idx="305">
                  <c:v>2.1800000000000002</c:v>
                </c:pt>
                <c:pt idx="306">
                  <c:v>2.1800000000000002</c:v>
                </c:pt>
                <c:pt idx="307">
                  <c:v>2.1800000000000002</c:v>
                </c:pt>
                <c:pt idx="308">
                  <c:v>9.9</c:v>
                </c:pt>
                <c:pt idx="309">
                  <c:v>9.9</c:v>
                </c:pt>
                <c:pt idx="310">
                  <c:v>9.9</c:v>
                </c:pt>
                <c:pt idx="311">
                  <c:v>9.9</c:v>
                </c:pt>
                <c:pt idx="312">
                  <c:v>9.9</c:v>
                </c:pt>
                <c:pt idx="313">
                  <c:v>9.9</c:v>
                </c:pt>
                <c:pt idx="314">
                  <c:v>9.9</c:v>
                </c:pt>
                <c:pt idx="315">
                  <c:v>9.9</c:v>
                </c:pt>
                <c:pt idx="316">
                  <c:v>9.9</c:v>
                </c:pt>
                <c:pt idx="317">
                  <c:v>9.9</c:v>
                </c:pt>
                <c:pt idx="318">
                  <c:v>9.9</c:v>
                </c:pt>
                <c:pt idx="319">
                  <c:v>9.9</c:v>
                </c:pt>
                <c:pt idx="320">
                  <c:v>7.38</c:v>
                </c:pt>
                <c:pt idx="321">
                  <c:v>7.38</c:v>
                </c:pt>
                <c:pt idx="322">
                  <c:v>7.38</c:v>
                </c:pt>
                <c:pt idx="323">
                  <c:v>7.38</c:v>
                </c:pt>
                <c:pt idx="324">
                  <c:v>7.38</c:v>
                </c:pt>
                <c:pt idx="325">
                  <c:v>7.38</c:v>
                </c:pt>
                <c:pt idx="326">
                  <c:v>7.38</c:v>
                </c:pt>
                <c:pt idx="327">
                  <c:v>7.38</c:v>
                </c:pt>
                <c:pt idx="328">
                  <c:v>3.24</c:v>
                </c:pt>
                <c:pt idx="329">
                  <c:v>3.24</c:v>
                </c:pt>
                <c:pt idx="330">
                  <c:v>3.24</c:v>
                </c:pt>
                <c:pt idx="331">
                  <c:v>6.06</c:v>
                </c:pt>
                <c:pt idx="332">
                  <c:v>6.06</c:v>
                </c:pt>
                <c:pt idx="333">
                  <c:v>5.19</c:v>
                </c:pt>
                <c:pt idx="334">
                  <c:v>5.19</c:v>
                </c:pt>
                <c:pt idx="335">
                  <c:v>5.19</c:v>
                </c:pt>
                <c:pt idx="336">
                  <c:v>5.19</c:v>
                </c:pt>
                <c:pt idx="337">
                  <c:v>5.19</c:v>
                </c:pt>
                <c:pt idx="338">
                  <c:v>5.19</c:v>
                </c:pt>
                <c:pt idx="339">
                  <c:v>5.19</c:v>
                </c:pt>
                <c:pt idx="340">
                  <c:v>5.19</c:v>
                </c:pt>
                <c:pt idx="341">
                  <c:v>1.52</c:v>
                </c:pt>
                <c:pt idx="342">
                  <c:v>1.89</c:v>
                </c:pt>
                <c:pt idx="343">
                  <c:v>3.78</c:v>
                </c:pt>
                <c:pt idx="344">
                  <c:v>3.78</c:v>
                </c:pt>
                <c:pt idx="345">
                  <c:v>4.3899999999999997</c:v>
                </c:pt>
                <c:pt idx="346">
                  <c:v>4.3899999999999997</c:v>
                </c:pt>
                <c:pt idx="347">
                  <c:v>4.1500000000000004</c:v>
                </c:pt>
                <c:pt idx="348">
                  <c:v>2.0099999999999998</c:v>
                </c:pt>
                <c:pt idx="349">
                  <c:v>1.25</c:v>
                </c:pt>
                <c:pt idx="350">
                  <c:v>1.25</c:v>
                </c:pt>
                <c:pt idx="351">
                  <c:v>1.69</c:v>
                </c:pt>
                <c:pt idx="352">
                  <c:v>1.69</c:v>
                </c:pt>
                <c:pt idx="353">
                  <c:v>2.02</c:v>
                </c:pt>
                <c:pt idx="354">
                  <c:v>1.91</c:v>
                </c:pt>
                <c:pt idx="355">
                  <c:v>1.91</c:v>
                </c:pt>
                <c:pt idx="356">
                  <c:v>18.100000000000001</c:v>
                </c:pt>
                <c:pt idx="357">
                  <c:v>18.100000000000001</c:v>
                </c:pt>
                <c:pt idx="358">
                  <c:v>18.100000000000001</c:v>
                </c:pt>
                <c:pt idx="359">
                  <c:v>18.100000000000001</c:v>
                </c:pt>
                <c:pt idx="360">
                  <c:v>18.100000000000001</c:v>
                </c:pt>
                <c:pt idx="361">
                  <c:v>18.100000000000001</c:v>
                </c:pt>
                <c:pt idx="362">
                  <c:v>18.100000000000001</c:v>
                </c:pt>
                <c:pt idx="363">
                  <c:v>18.100000000000001</c:v>
                </c:pt>
                <c:pt idx="364">
                  <c:v>18.100000000000001</c:v>
                </c:pt>
                <c:pt idx="365">
                  <c:v>18.100000000000001</c:v>
                </c:pt>
                <c:pt idx="366">
                  <c:v>18.100000000000001</c:v>
                </c:pt>
                <c:pt idx="367">
                  <c:v>18.100000000000001</c:v>
                </c:pt>
                <c:pt idx="368">
                  <c:v>18.100000000000001</c:v>
                </c:pt>
                <c:pt idx="369">
                  <c:v>18.100000000000001</c:v>
                </c:pt>
                <c:pt idx="370">
                  <c:v>18.100000000000001</c:v>
                </c:pt>
                <c:pt idx="371">
                  <c:v>18.100000000000001</c:v>
                </c:pt>
                <c:pt idx="372">
                  <c:v>18.100000000000001</c:v>
                </c:pt>
                <c:pt idx="373">
                  <c:v>18.100000000000001</c:v>
                </c:pt>
                <c:pt idx="374">
                  <c:v>18.100000000000001</c:v>
                </c:pt>
                <c:pt idx="375">
                  <c:v>18.100000000000001</c:v>
                </c:pt>
                <c:pt idx="376">
                  <c:v>18.100000000000001</c:v>
                </c:pt>
                <c:pt idx="377">
                  <c:v>18.100000000000001</c:v>
                </c:pt>
                <c:pt idx="378">
                  <c:v>18.100000000000001</c:v>
                </c:pt>
                <c:pt idx="379">
                  <c:v>18.100000000000001</c:v>
                </c:pt>
                <c:pt idx="380">
                  <c:v>18.100000000000001</c:v>
                </c:pt>
                <c:pt idx="381">
                  <c:v>18.100000000000001</c:v>
                </c:pt>
                <c:pt idx="382">
                  <c:v>18.100000000000001</c:v>
                </c:pt>
                <c:pt idx="383">
                  <c:v>18.100000000000001</c:v>
                </c:pt>
                <c:pt idx="384">
                  <c:v>18.100000000000001</c:v>
                </c:pt>
                <c:pt idx="385">
                  <c:v>18.100000000000001</c:v>
                </c:pt>
                <c:pt idx="386">
                  <c:v>18.100000000000001</c:v>
                </c:pt>
                <c:pt idx="387">
                  <c:v>18.100000000000001</c:v>
                </c:pt>
                <c:pt idx="388">
                  <c:v>18.100000000000001</c:v>
                </c:pt>
                <c:pt idx="389">
                  <c:v>18.100000000000001</c:v>
                </c:pt>
                <c:pt idx="390">
                  <c:v>18.100000000000001</c:v>
                </c:pt>
                <c:pt idx="391">
                  <c:v>18.100000000000001</c:v>
                </c:pt>
                <c:pt idx="392">
                  <c:v>18.100000000000001</c:v>
                </c:pt>
                <c:pt idx="393">
                  <c:v>18.100000000000001</c:v>
                </c:pt>
                <c:pt idx="394">
                  <c:v>18.100000000000001</c:v>
                </c:pt>
                <c:pt idx="395">
                  <c:v>18.100000000000001</c:v>
                </c:pt>
                <c:pt idx="396">
                  <c:v>18.100000000000001</c:v>
                </c:pt>
                <c:pt idx="397">
                  <c:v>18.100000000000001</c:v>
                </c:pt>
                <c:pt idx="398">
                  <c:v>18.100000000000001</c:v>
                </c:pt>
                <c:pt idx="399">
                  <c:v>18.100000000000001</c:v>
                </c:pt>
                <c:pt idx="400">
                  <c:v>18.100000000000001</c:v>
                </c:pt>
                <c:pt idx="401">
                  <c:v>18.100000000000001</c:v>
                </c:pt>
                <c:pt idx="402">
                  <c:v>18.100000000000001</c:v>
                </c:pt>
                <c:pt idx="403">
                  <c:v>18.100000000000001</c:v>
                </c:pt>
                <c:pt idx="404">
                  <c:v>18.100000000000001</c:v>
                </c:pt>
                <c:pt idx="405">
                  <c:v>18.100000000000001</c:v>
                </c:pt>
                <c:pt idx="406">
                  <c:v>18.100000000000001</c:v>
                </c:pt>
                <c:pt idx="407">
                  <c:v>18.100000000000001</c:v>
                </c:pt>
                <c:pt idx="408">
                  <c:v>18.100000000000001</c:v>
                </c:pt>
                <c:pt idx="409">
                  <c:v>18.100000000000001</c:v>
                </c:pt>
                <c:pt idx="410">
                  <c:v>18.100000000000001</c:v>
                </c:pt>
                <c:pt idx="411">
                  <c:v>18.100000000000001</c:v>
                </c:pt>
                <c:pt idx="412">
                  <c:v>18.100000000000001</c:v>
                </c:pt>
                <c:pt idx="413">
                  <c:v>18.100000000000001</c:v>
                </c:pt>
                <c:pt idx="414">
                  <c:v>18.100000000000001</c:v>
                </c:pt>
                <c:pt idx="415">
                  <c:v>18.100000000000001</c:v>
                </c:pt>
                <c:pt idx="416">
                  <c:v>18.100000000000001</c:v>
                </c:pt>
                <c:pt idx="417">
                  <c:v>18.100000000000001</c:v>
                </c:pt>
                <c:pt idx="418">
                  <c:v>18.100000000000001</c:v>
                </c:pt>
                <c:pt idx="419">
                  <c:v>18.100000000000001</c:v>
                </c:pt>
                <c:pt idx="420">
                  <c:v>18.100000000000001</c:v>
                </c:pt>
                <c:pt idx="421">
                  <c:v>18.100000000000001</c:v>
                </c:pt>
                <c:pt idx="422">
                  <c:v>18.100000000000001</c:v>
                </c:pt>
                <c:pt idx="423">
                  <c:v>18.100000000000001</c:v>
                </c:pt>
                <c:pt idx="424">
                  <c:v>18.100000000000001</c:v>
                </c:pt>
                <c:pt idx="425">
                  <c:v>18.100000000000001</c:v>
                </c:pt>
                <c:pt idx="426">
                  <c:v>18.100000000000001</c:v>
                </c:pt>
                <c:pt idx="427">
                  <c:v>18.100000000000001</c:v>
                </c:pt>
                <c:pt idx="428">
                  <c:v>18.100000000000001</c:v>
                </c:pt>
                <c:pt idx="429">
                  <c:v>18.100000000000001</c:v>
                </c:pt>
                <c:pt idx="430">
                  <c:v>18.100000000000001</c:v>
                </c:pt>
                <c:pt idx="431">
                  <c:v>18.100000000000001</c:v>
                </c:pt>
                <c:pt idx="432">
                  <c:v>18.100000000000001</c:v>
                </c:pt>
                <c:pt idx="433">
                  <c:v>18.100000000000001</c:v>
                </c:pt>
                <c:pt idx="434">
                  <c:v>18.100000000000001</c:v>
                </c:pt>
                <c:pt idx="435">
                  <c:v>18.100000000000001</c:v>
                </c:pt>
                <c:pt idx="436">
                  <c:v>18.100000000000001</c:v>
                </c:pt>
                <c:pt idx="437">
                  <c:v>18.100000000000001</c:v>
                </c:pt>
                <c:pt idx="438">
                  <c:v>18.100000000000001</c:v>
                </c:pt>
                <c:pt idx="439">
                  <c:v>18.100000000000001</c:v>
                </c:pt>
                <c:pt idx="440">
                  <c:v>18.100000000000001</c:v>
                </c:pt>
                <c:pt idx="441">
                  <c:v>18.100000000000001</c:v>
                </c:pt>
                <c:pt idx="442">
                  <c:v>18.100000000000001</c:v>
                </c:pt>
                <c:pt idx="443">
                  <c:v>18.100000000000001</c:v>
                </c:pt>
                <c:pt idx="444">
                  <c:v>18.100000000000001</c:v>
                </c:pt>
                <c:pt idx="445">
                  <c:v>18.100000000000001</c:v>
                </c:pt>
                <c:pt idx="446">
                  <c:v>18.100000000000001</c:v>
                </c:pt>
                <c:pt idx="447">
                  <c:v>18.100000000000001</c:v>
                </c:pt>
                <c:pt idx="448">
                  <c:v>18.100000000000001</c:v>
                </c:pt>
                <c:pt idx="449">
                  <c:v>18.100000000000001</c:v>
                </c:pt>
                <c:pt idx="450">
                  <c:v>18.100000000000001</c:v>
                </c:pt>
                <c:pt idx="451">
                  <c:v>18.100000000000001</c:v>
                </c:pt>
                <c:pt idx="452">
                  <c:v>18.100000000000001</c:v>
                </c:pt>
                <c:pt idx="453">
                  <c:v>18.100000000000001</c:v>
                </c:pt>
                <c:pt idx="454">
                  <c:v>18.100000000000001</c:v>
                </c:pt>
                <c:pt idx="455">
                  <c:v>18.100000000000001</c:v>
                </c:pt>
                <c:pt idx="456">
                  <c:v>18.100000000000001</c:v>
                </c:pt>
                <c:pt idx="457">
                  <c:v>18.100000000000001</c:v>
                </c:pt>
                <c:pt idx="458">
                  <c:v>18.100000000000001</c:v>
                </c:pt>
                <c:pt idx="459">
                  <c:v>18.100000000000001</c:v>
                </c:pt>
                <c:pt idx="460">
                  <c:v>18.100000000000001</c:v>
                </c:pt>
                <c:pt idx="461">
                  <c:v>18.100000000000001</c:v>
                </c:pt>
                <c:pt idx="462">
                  <c:v>18.100000000000001</c:v>
                </c:pt>
                <c:pt idx="463">
                  <c:v>18.100000000000001</c:v>
                </c:pt>
                <c:pt idx="464">
                  <c:v>18.100000000000001</c:v>
                </c:pt>
                <c:pt idx="465">
                  <c:v>18.100000000000001</c:v>
                </c:pt>
                <c:pt idx="466">
                  <c:v>18.100000000000001</c:v>
                </c:pt>
                <c:pt idx="467">
                  <c:v>18.100000000000001</c:v>
                </c:pt>
                <c:pt idx="468">
                  <c:v>18.100000000000001</c:v>
                </c:pt>
                <c:pt idx="469">
                  <c:v>18.100000000000001</c:v>
                </c:pt>
                <c:pt idx="470">
                  <c:v>18.100000000000001</c:v>
                </c:pt>
                <c:pt idx="471">
                  <c:v>18.100000000000001</c:v>
                </c:pt>
                <c:pt idx="472">
                  <c:v>18.100000000000001</c:v>
                </c:pt>
                <c:pt idx="473">
                  <c:v>18.100000000000001</c:v>
                </c:pt>
                <c:pt idx="474">
                  <c:v>18.100000000000001</c:v>
                </c:pt>
                <c:pt idx="475">
                  <c:v>18.100000000000001</c:v>
                </c:pt>
                <c:pt idx="476">
                  <c:v>18.100000000000001</c:v>
                </c:pt>
                <c:pt idx="477">
                  <c:v>18.100000000000001</c:v>
                </c:pt>
                <c:pt idx="478">
                  <c:v>18.100000000000001</c:v>
                </c:pt>
                <c:pt idx="479">
                  <c:v>18.100000000000001</c:v>
                </c:pt>
                <c:pt idx="480">
                  <c:v>18.100000000000001</c:v>
                </c:pt>
                <c:pt idx="481">
                  <c:v>18.100000000000001</c:v>
                </c:pt>
                <c:pt idx="482">
                  <c:v>18.100000000000001</c:v>
                </c:pt>
                <c:pt idx="483">
                  <c:v>18.100000000000001</c:v>
                </c:pt>
                <c:pt idx="484">
                  <c:v>18.100000000000001</c:v>
                </c:pt>
                <c:pt idx="485">
                  <c:v>18.100000000000001</c:v>
                </c:pt>
                <c:pt idx="486">
                  <c:v>18.100000000000001</c:v>
                </c:pt>
                <c:pt idx="487">
                  <c:v>18.100000000000001</c:v>
                </c:pt>
                <c:pt idx="488">
                  <c:v>27.74</c:v>
                </c:pt>
                <c:pt idx="489">
                  <c:v>27.74</c:v>
                </c:pt>
                <c:pt idx="490">
                  <c:v>27.74</c:v>
                </c:pt>
                <c:pt idx="491">
                  <c:v>27.74</c:v>
                </c:pt>
                <c:pt idx="492">
                  <c:v>27.74</c:v>
                </c:pt>
                <c:pt idx="493">
                  <c:v>9.69</c:v>
                </c:pt>
                <c:pt idx="494">
                  <c:v>9.69</c:v>
                </c:pt>
                <c:pt idx="495">
                  <c:v>9.69</c:v>
                </c:pt>
                <c:pt idx="496">
                  <c:v>9.69</c:v>
                </c:pt>
                <c:pt idx="497">
                  <c:v>9.69</c:v>
                </c:pt>
                <c:pt idx="498">
                  <c:v>9.69</c:v>
                </c:pt>
                <c:pt idx="499">
                  <c:v>9.69</c:v>
                </c:pt>
                <c:pt idx="500">
                  <c:v>9.69</c:v>
                </c:pt>
                <c:pt idx="501">
                  <c:v>11.93</c:v>
                </c:pt>
                <c:pt idx="502">
                  <c:v>11.93</c:v>
                </c:pt>
                <c:pt idx="503">
                  <c:v>11.93</c:v>
                </c:pt>
                <c:pt idx="504">
                  <c:v>11.93</c:v>
                </c:pt>
                <c:pt idx="505">
                  <c:v>11.93</c:v>
                </c:pt>
              </c:numCache>
            </c:numRef>
          </c:xVal>
          <c:yVal>
            <c:numRef>
              <c:f>'[Project 2.xlsx]Original Data Set'!$D$2:$D$507</c:f>
              <c:numCache>
                <c:formatCode>General</c:formatCode>
                <c:ptCount val="506"/>
                <c:pt idx="0">
                  <c:v>0.53800000000000003</c:v>
                </c:pt>
                <c:pt idx="1">
                  <c:v>0.46899999999999997</c:v>
                </c:pt>
                <c:pt idx="2">
                  <c:v>0.46899999999999997</c:v>
                </c:pt>
                <c:pt idx="3">
                  <c:v>0.45800000000000002</c:v>
                </c:pt>
                <c:pt idx="4">
                  <c:v>0.45800000000000002</c:v>
                </c:pt>
                <c:pt idx="5">
                  <c:v>0.45800000000000002</c:v>
                </c:pt>
                <c:pt idx="6">
                  <c:v>0.52400000000000002</c:v>
                </c:pt>
                <c:pt idx="7">
                  <c:v>0.52400000000000002</c:v>
                </c:pt>
                <c:pt idx="8">
                  <c:v>0.52400000000000002</c:v>
                </c:pt>
                <c:pt idx="9">
                  <c:v>0.52400000000000002</c:v>
                </c:pt>
                <c:pt idx="10">
                  <c:v>0.52400000000000002</c:v>
                </c:pt>
                <c:pt idx="11">
                  <c:v>0.52400000000000002</c:v>
                </c:pt>
                <c:pt idx="12">
                  <c:v>0.52400000000000002</c:v>
                </c:pt>
                <c:pt idx="13">
                  <c:v>0.53800000000000003</c:v>
                </c:pt>
                <c:pt idx="14">
                  <c:v>0.53800000000000003</c:v>
                </c:pt>
                <c:pt idx="15">
                  <c:v>0.53800000000000003</c:v>
                </c:pt>
                <c:pt idx="16">
                  <c:v>0.53800000000000003</c:v>
                </c:pt>
                <c:pt idx="17">
                  <c:v>0.53800000000000003</c:v>
                </c:pt>
                <c:pt idx="18">
                  <c:v>0.53800000000000003</c:v>
                </c:pt>
                <c:pt idx="19">
                  <c:v>0.53800000000000003</c:v>
                </c:pt>
                <c:pt idx="20">
                  <c:v>0.53800000000000003</c:v>
                </c:pt>
                <c:pt idx="21">
                  <c:v>0.53800000000000003</c:v>
                </c:pt>
                <c:pt idx="22">
                  <c:v>0.53800000000000003</c:v>
                </c:pt>
                <c:pt idx="23">
                  <c:v>0.53800000000000003</c:v>
                </c:pt>
                <c:pt idx="24">
                  <c:v>0.53800000000000003</c:v>
                </c:pt>
                <c:pt idx="25">
                  <c:v>0.53800000000000003</c:v>
                </c:pt>
                <c:pt idx="26">
                  <c:v>0.53800000000000003</c:v>
                </c:pt>
                <c:pt idx="27">
                  <c:v>0.53800000000000003</c:v>
                </c:pt>
                <c:pt idx="28">
                  <c:v>0.53800000000000003</c:v>
                </c:pt>
                <c:pt idx="29">
                  <c:v>0.53800000000000003</c:v>
                </c:pt>
                <c:pt idx="30">
                  <c:v>0.53800000000000003</c:v>
                </c:pt>
                <c:pt idx="31">
                  <c:v>0.53800000000000003</c:v>
                </c:pt>
                <c:pt idx="32">
                  <c:v>0.53800000000000003</c:v>
                </c:pt>
                <c:pt idx="33">
                  <c:v>0.53800000000000003</c:v>
                </c:pt>
                <c:pt idx="34">
                  <c:v>0.53800000000000003</c:v>
                </c:pt>
                <c:pt idx="35">
                  <c:v>0.499</c:v>
                </c:pt>
                <c:pt idx="36">
                  <c:v>0.499</c:v>
                </c:pt>
                <c:pt idx="37">
                  <c:v>0.499</c:v>
                </c:pt>
                <c:pt idx="38">
                  <c:v>0.499</c:v>
                </c:pt>
                <c:pt idx="39">
                  <c:v>0.42799999999999999</c:v>
                </c:pt>
                <c:pt idx="40">
                  <c:v>0.42799999999999999</c:v>
                </c:pt>
                <c:pt idx="41">
                  <c:v>0.44800000000000001</c:v>
                </c:pt>
                <c:pt idx="42">
                  <c:v>0.44800000000000001</c:v>
                </c:pt>
                <c:pt idx="43">
                  <c:v>0.44800000000000001</c:v>
                </c:pt>
                <c:pt idx="44">
                  <c:v>0.44800000000000001</c:v>
                </c:pt>
                <c:pt idx="45">
                  <c:v>0.44800000000000001</c:v>
                </c:pt>
                <c:pt idx="46">
                  <c:v>0.44800000000000001</c:v>
                </c:pt>
                <c:pt idx="47">
                  <c:v>0.44800000000000001</c:v>
                </c:pt>
                <c:pt idx="48">
                  <c:v>0.44800000000000001</c:v>
                </c:pt>
                <c:pt idx="49">
                  <c:v>0.44800000000000001</c:v>
                </c:pt>
                <c:pt idx="50">
                  <c:v>0.439</c:v>
                </c:pt>
                <c:pt idx="51">
                  <c:v>0.439</c:v>
                </c:pt>
                <c:pt idx="52">
                  <c:v>0.439</c:v>
                </c:pt>
                <c:pt idx="53">
                  <c:v>0.439</c:v>
                </c:pt>
                <c:pt idx="54">
                  <c:v>0.41</c:v>
                </c:pt>
                <c:pt idx="55">
                  <c:v>0.40300000000000002</c:v>
                </c:pt>
                <c:pt idx="56">
                  <c:v>0.41</c:v>
                </c:pt>
                <c:pt idx="57">
                  <c:v>0.41099999999999998</c:v>
                </c:pt>
                <c:pt idx="58">
                  <c:v>0.45300000000000001</c:v>
                </c:pt>
                <c:pt idx="59">
                  <c:v>0.45300000000000001</c:v>
                </c:pt>
                <c:pt idx="60">
                  <c:v>0.45300000000000001</c:v>
                </c:pt>
                <c:pt idx="61">
                  <c:v>0.45300000000000001</c:v>
                </c:pt>
                <c:pt idx="62">
                  <c:v>0.45300000000000001</c:v>
                </c:pt>
                <c:pt idx="63">
                  <c:v>0.45300000000000001</c:v>
                </c:pt>
                <c:pt idx="64">
                  <c:v>0.41610000000000003</c:v>
                </c:pt>
                <c:pt idx="65">
                  <c:v>0.39800000000000002</c:v>
                </c:pt>
                <c:pt idx="66">
                  <c:v>0.39800000000000002</c:v>
                </c:pt>
                <c:pt idx="67">
                  <c:v>0.40899999999999997</c:v>
                </c:pt>
                <c:pt idx="68">
                  <c:v>0.40899999999999997</c:v>
                </c:pt>
                <c:pt idx="69">
                  <c:v>0.40899999999999997</c:v>
                </c:pt>
                <c:pt idx="70">
                  <c:v>0.41299999999999998</c:v>
                </c:pt>
                <c:pt idx="71">
                  <c:v>0.41299999999999998</c:v>
                </c:pt>
                <c:pt idx="72">
                  <c:v>0.41299999999999998</c:v>
                </c:pt>
                <c:pt idx="73">
                  <c:v>0.41299999999999998</c:v>
                </c:pt>
                <c:pt idx="74">
                  <c:v>0.437</c:v>
                </c:pt>
                <c:pt idx="75">
                  <c:v>0.437</c:v>
                </c:pt>
                <c:pt idx="76">
                  <c:v>0.437</c:v>
                </c:pt>
                <c:pt idx="77">
                  <c:v>0.437</c:v>
                </c:pt>
                <c:pt idx="78">
                  <c:v>0.437</c:v>
                </c:pt>
                <c:pt idx="79">
                  <c:v>0.437</c:v>
                </c:pt>
                <c:pt idx="80">
                  <c:v>0.42599999999999999</c:v>
                </c:pt>
                <c:pt idx="81">
                  <c:v>0.42599999999999999</c:v>
                </c:pt>
                <c:pt idx="82">
                  <c:v>0.42599999999999999</c:v>
                </c:pt>
                <c:pt idx="83">
                  <c:v>0.42599999999999999</c:v>
                </c:pt>
                <c:pt idx="84">
                  <c:v>0.44900000000000001</c:v>
                </c:pt>
                <c:pt idx="85">
                  <c:v>0.44900000000000001</c:v>
                </c:pt>
                <c:pt idx="86">
                  <c:v>0.44900000000000001</c:v>
                </c:pt>
                <c:pt idx="87">
                  <c:v>0.44900000000000001</c:v>
                </c:pt>
                <c:pt idx="88">
                  <c:v>0.48899999999999999</c:v>
                </c:pt>
                <c:pt idx="89">
                  <c:v>0.48899999999999999</c:v>
                </c:pt>
                <c:pt idx="90">
                  <c:v>0.48899999999999999</c:v>
                </c:pt>
                <c:pt idx="91">
                  <c:v>0.48899999999999999</c:v>
                </c:pt>
                <c:pt idx="92">
                  <c:v>0.46400000000000002</c:v>
                </c:pt>
                <c:pt idx="93">
                  <c:v>0.46400000000000002</c:v>
                </c:pt>
                <c:pt idx="94">
                  <c:v>0.46400000000000002</c:v>
                </c:pt>
                <c:pt idx="95">
                  <c:v>0.44500000000000001</c:v>
                </c:pt>
                <c:pt idx="96">
                  <c:v>0.44500000000000001</c:v>
                </c:pt>
                <c:pt idx="97">
                  <c:v>0.44500000000000001</c:v>
                </c:pt>
                <c:pt idx="98">
                  <c:v>0.44500000000000001</c:v>
                </c:pt>
                <c:pt idx="99">
                  <c:v>0.44500000000000001</c:v>
                </c:pt>
                <c:pt idx="100">
                  <c:v>0.52</c:v>
                </c:pt>
                <c:pt idx="101">
                  <c:v>0.52</c:v>
                </c:pt>
                <c:pt idx="102">
                  <c:v>0.52</c:v>
                </c:pt>
                <c:pt idx="103">
                  <c:v>0.52</c:v>
                </c:pt>
                <c:pt idx="104">
                  <c:v>0.52</c:v>
                </c:pt>
                <c:pt idx="105">
                  <c:v>0.52</c:v>
                </c:pt>
                <c:pt idx="106">
                  <c:v>0.52</c:v>
                </c:pt>
                <c:pt idx="107">
                  <c:v>0.52</c:v>
                </c:pt>
                <c:pt idx="108">
                  <c:v>0.52</c:v>
                </c:pt>
                <c:pt idx="109">
                  <c:v>0.52</c:v>
                </c:pt>
                <c:pt idx="110">
                  <c:v>0.52</c:v>
                </c:pt>
                <c:pt idx="111">
                  <c:v>0.54700000000000004</c:v>
                </c:pt>
                <c:pt idx="112">
                  <c:v>0.54700000000000004</c:v>
                </c:pt>
                <c:pt idx="113">
                  <c:v>0.54700000000000004</c:v>
                </c:pt>
                <c:pt idx="114">
                  <c:v>0.54700000000000004</c:v>
                </c:pt>
                <c:pt idx="115">
                  <c:v>0.54700000000000004</c:v>
                </c:pt>
                <c:pt idx="116">
                  <c:v>0.54700000000000004</c:v>
                </c:pt>
                <c:pt idx="117">
                  <c:v>0.54700000000000004</c:v>
                </c:pt>
                <c:pt idx="118">
                  <c:v>0.54700000000000004</c:v>
                </c:pt>
                <c:pt idx="119">
                  <c:v>0.54700000000000004</c:v>
                </c:pt>
                <c:pt idx="120">
                  <c:v>0.58099999999999996</c:v>
                </c:pt>
                <c:pt idx="121">
                  <c:v>0.58099999999999996</c:v>
                </c:pt>
                <c:pt idx="122">
                  <c:v>0.58099999999999996</c:v>
                </c:pt>
                <c:pt idx="123">
                  <c:v>0.58099999999999996</c:v>
                </c:pt>
                <c:pt idx="124">
                  <c:v>0.58099999999999996</c:v>
                </c:pt>
                <c:pt idx="125">
                  <c:v>0.58099999999999996</c:v>
                </c:pt>
                <c:pt idx="126">
                  <c:v>0.58099999999999996</c:v>
                </c:pt>
                <c:pt idx="127">
                  <c:v>0.624</c:v>
                </c:pt>
                <c:pt idx="128">
                  <c:v>0.624</c:v>
                </c:pt>
                <c:pt idx="129">
                  <c:v>0.624</c:v>
                </c:pt>
                <c:pt idx="130">
                  <c:v>0.624</c:v>
                </c:pt>
                <c:pt idx="131">
                  <c:v>0.624</c:v>
                </c:pt>
                <c:pt idx="132">
                  <c:v>0.624</c:v>
                </c:pt>
                <c:pt idx="133">
                  <c:v>0.624</c:v>
                </c:pt>
                <c:pt idx="134">
                  <c:v>0.624</c:v>
                </c:pt>
                <c:pt idx="135">
                  <c:v>0.624</c:v>
                </c:pt>
                <c:pt idx="136">
                  <c:v>0.624</c:v>
                </c:pt>
                <c:pt idx="137">
                  <c:v>0.624</c:v>
                </c:pt>
                <c:pt idx="138">
                  <c:v>0.624</c:v>
                </c:pt>
                <c:pt idx="139">
                  <c:v>0.624</c:v>
                </c:pt>
                <c:pt idx="140">
                  <c:v>0.624</c:v>
                </c:pt>
                <c:pt idx="141">
                  <c:v>0.624</c:v>
                </c:pt>
                <c:pt idx="142">
                  <c:v>0.871</c:v>
                </c:pt>
                <c:pt idx="143">
                  <c:v>0.871</c:v>
                </c:pt>
                <c:pt idx="144">
                  <c:v>0.871</c:v>
                </c:pt>
                <c:pt idx="145">
                  <c:v>0.871</c:v>
                </c:pt>
                <c:pt idx="146">
                  <c:v>0.871</c:v>
                </c:pt>
                <c:pt idx="147">
                  <c:v>0.871</c:v>
                </c:pt>
                <c:pt idx="148">
                  <c:v>0.871</c:v>
                </c:pt>
                <c:pt idx="149">
                  <c:v>0.871</c:v>
                </c:pt>
                <c:pt idx="150">
                  <c:v>0.871</c:v>
                </c:pt>
                <c:pt idx="151">
                  <c:v>0.871</c:v>
                </c:pt>
                <c:pt idx="152">
                  <c:v>0.871</c:v>
                </c:pt>
                <c:pt idx="153">
                  <c:v>0.871</c:v>
                </c:pt>
                <c:pt idx="154">
                  <c:v>0.871</c:v>
                </c:pt>
                <c:pt idx="155">
                  <c:v>0.871</c:v>
                </c:pt>
                <c:pt idx="156">
                  <c:v>0.871</c:v>
                </c:pt>
                <c:pt idx="157">
                  <c:v>0.60499999999999998</c:v>
                </c:pt>
                <c:pt idx="158">
                  <c:v>0.60499999999999998</c:v>
                </c:pt>
                <c:pt idx="159">
                  <c:v>0.871</c:v>
                </c:pt>
                <c:pt idx="160">
                  <c:v>0.60499999999999998</c:v>
                </c:pt>
                <c:pt idx="161">
                  <c:v>0.60499999999999998</c:v>
                </c:pt>
                <c:pt idx="162">
                  <c:v>0.60499999999999998</c:v>
                </c:pt>
                <c:pt idx="163">
                  <c:v>0.60499999999999998</c:v>
                </c:pt>
                <c:pt idx="164">
                  <c:v>0.60499999999999998</c:v>
                </c:pt>
                <c:pt idx="165">
                  <c:v>0.60499999999999998</c:v>
                </c:pt>
                <c:pt idx="166">
                  <c:v>0.60499999999999998</c:v>
                </c:pt>
                <c:pt idx="167">
                  <c:v>0.60499999999999998</c:v>
                </c:pt>
                <c:pt idx="168">
                  <c:v>0.60499999999999998</c:v>
                </c:pt>
                <c:pt idx="169">
                  <c:v>0.60499999999999998</c:v>
                </c:pt>
                <c:pt idx="170">
                  <c:v>0.60499999999999998</c:v>
                </c:pt>
                <c:pt idx="171">
                  <c:v>0.60499999999999998</c:v>
                </c:pt>
                <c:pt idx="172">
                  <c:v>0.51</c:v>
                </c:pt>
                <c:pt idx="173">
                  <c:v>0.51</c:v>
                </c:pt>
                <c:pt idx="174">
                  <c:v>0.51</c:v>
                </c:pt>
                <c:pt idx="175">
                  <c:v>0.51</c:v>
                </c:pt>
                <c:pt idx="176">
                  <c:v>0.51</c:v>
                </c:pt>
                <c:pt idx="177">
                  <c:v>0.51</c:v>
                </c:pt>
                <c:pt idx="178">
                  <c:v>0.51</c:v>
                </c:pt>
                <c:pt idx="179">
                  <c:v>0.48799999999999999</c:v>
                </c:pt>
                <c:pt idx="180">
                  <c:v>0.48799999999999999</c:v>
                </c:pt>
                <c:pt idx="181">
                  <c:v>0.48799999999999999</c:v>
                </c:pt>
                <c:pt idx="182">
                  <c:v>0.48799999999999999</c:v>
                </c:pt>
                <c:pt idx="183">
                  <c:v>0.48799999999999999</c:v>
                </c:pt>
                <c:pt idx="184">
                  <c:v>0.48799999999999999</c:v>
                </c:pt>
                <c:pt idx="185">
                  <c:v>0.48799999999999999</c:v>
                </c:pt>
                <c:pt idx="186">
                  <c:v>0.48799999999999999</c:v>
                </c:pt>
                <c:pt idx="187">
                  <c:v>0.437</c:v>
                </c:pt>
                <c:pt idx="188">
                  <c:v>0.437</c:v>
                </c:pt>
                <c:pt idx="189">
                  <c:v>0.437</c:v>
                </c:pt>
                <c:pt idx="190">
                  <c:v>0.437</c:v>
                </c:pt>
                <c:pt idx="191">
                  <c:v>0.437</c:v>
                </c:pt>
                <c:pt idx="192">
                  <c:v>0.437</c:v>
                </c:pt>
                <c:pt idx="193">
                  <c:v>0.40100000000000002</c:v>
                </c:pt>
                <c:pt idx="194">
                  <c:v>0.40100000000000002</c:v>
                </c:pt>
                <c:pt idx="195">
                  <c:v>0.42199999999999999</c:v>
                </c:pt>
                <c:pt idx="196">
                  <c:v>0.40400000000000003</c:v>
                </c:pt>
                <c:pt idx="197">
                  <c:v>0.40400000000000003</c:v>
                </c:pt>
                <c:pt idx="198">
                  <c:v>0.40400000000000003</c:v>
                </c:pt>
                <c:pt idx="199">
                  <c:v>0.40300000000000002</c:v>
                </c:pt>
                <c:pt idx="200">
                  <c:v>0.40300000000000002</c:v>
                </c:pt>
                <c:pt idx="201">
                  <c:v>0.41499999999999998</c:v>
                </c:pt>
                <c:pt idx="202">
                  <c:v>0.41499999999999998</c:v>
                </c:pt>
                <c:pt idx="203">
                  <c:v>0.41610000000000003</c:v>
                </c:pt>
                <c:pt idx="204">
                  <c:v>0.41610000000000003</c:v>
                </c:pt>
                <c:pt idx="205">
                  <c:v>0.48899999999999999</c:v>
                </c:pt>
                <c:pt idx="206">
                  <c:v>0.48899999999999999</c:v>
                </c:pt>
                <c:pt idx="207">
                  <c:v>0.48899999999999999</c:v>
                </c:pt>
                <c:pt idx="208">
                  <c:v>0.48899999999999999</c:v>
                </c:pt>
                <c:pt idx="209">
                  <c:v>0.48899999999999999</c:v>
                </c:pt>
                <c:pt idx="210">
                  <c:v>0.48899999999999999</c:v>
                </c:pt>
                <c:pt idx="211">
                  <c:v>0.48899999999999999</c:v>
                </c:pt>
                <c:pt idx="212">
                  <c:v>0.48899999999999999</c:v>
                </c:pt>
                <c:pt idx="213">
                  <c:v>0.48899999999999999</c:v>
                </c:pt>
                <c:pt idx="214">
                  <c:v>0.48899999999999999</c:v>
                </c:pt>
                <c:pt idx="215">
                  <c:v>0.48899999999999999</c:v>
                </c:pt>
                <c:pt idx="216">
                  <c:v>0.55000000000000004</c:v>
                </c:pt>
                <c:pt idx="217">
                  <c:v>0.55000000000000004</c:v>
                </c:pt>
                <c:pt idx="218">
                  <c:v>0.55000000000000004</c:v>
                </c:pt>
                <c:pt idx="219">
                  <c:v>0.55000000000000004</c:v>
                </c:pt>
                <c:pt idx="220">
                  <c:v>0.50700000000000001</c:v>
                </c:pt>
                <c:pt idx="221">
                  <c:v>0.50700000000000001</c:v>
                </c:pt>
                <c:pt idx="222">
                  <c:v>0.50700000000000001</c:v>
                </c:pt>
                <c:pt idx="223">
                  <c:v>0.50700000000000001</c:v>
                </c:pt>
                <c:pt idx="224">
                  <c:v>0.504</c:v>
                </c:pt>
                <c:pt idx="225">
                  <c:v>0.504</c:v>
                </c:pt>
                <c:pt idx="226">
                  <c:v>0.504</c:v>
                </c:pt>
                <c:pt idx="227">
                  <c:v>0.504</c:v>
                </c:pt>
                <c:pt idx="228">
                  <c:v>0.504</c:v>
                </c:pt>
                <c:pt idx="229">
                  <c:v>0.504</c:v>
                </c:pt>
                <c:pt idx="230">
                  <c:v>0.504</c:v>
                </c:pt>
                <c:pt idx="231">
                  <c:v>0.504</c:v>
                </c:pt>
                <c:pt idx="232">
                  <c:v>0.50700000000000001</c:v>
                </c:pt>
                <c:pt idx="233">
                  <c:v>0.50700000000000001</c:v>
                </c:pt>
                <c:pt idx="234">
                  <c:v>0.50700000000000001</c:v>
                </c:pt>
                <c:pt idx="235">
                  <c:v>0.50700000000000001</c:v>
                </c:pt>
                <c:pt idx="236">
                  <c:v>0.50700000000000001</c:v>
                </c:pt>
                <c:pt idx="237">
                  <c:v>0.50700000000000001</c:v>
                </c:pt>
                <c:pt idx="238">
                  <c:v>0.42799999999999999</c:v>
                </c:pt>
                <c:pt idx="239">
                  <c:v>0.42799999999999999</c:v>
                </c:pt>
                <c:pt idx="240">
                  <c:v>0.42799999999999999</c:v>
                </c:pt>
                <c:pt idx="241">
                  <c:v>0.42799999999999999</c:v>
                </c:pt>
                <c:pt idx="242">
                  <c:v>0.42799999999999999</c:v>
                </c:pt>
                <c:pt idx="243">
                  <c:v>0.42799999999999999</c:v>
                </c:pt>
                <c:pt idx="244">
                  <c:v>0.43099999999999999</c:v>
                </c:pt>
                <c:pt idx="245">
                  <c:v>0.43099999999999999</c:v>
                </c:pt>
                <c:pt idx="246">
                  <c:v>0.43099999999999999</c:v>
                </c:pt>
                <c:pt idx="247">
                  <c:v>0.43099999999999999</c:v>
                </c:pt>
                <c:pt idx="248">
                  <c:v>0.43099999999999999</c:v>
                </c:pt>
                <c:pt idx="249">
                  <c:v>0.43099999999999999</c:v>
                </c:pt>
                <c:pt idx="250">
                  <c:v>0.43099999999999999</c:v>
                </c:pt>
                <c:pt idx="251">
                  <c:v>0.43099999999999999</c:v>
                </c:pt>
                <c:pt idx="252">
                  <c:v>0.43099999999999999</c:v>
                </c:pt>
                <c:pt idx="253">
                  <c:v>0.43099999999999999</c:v>
                </c:pt>
                <c:pt idx="254">
                  <c:v>0.39200000000000002</c:v>
                </c:pt>
                <c:pt idx="255">
                  <c:v>0.39200000000000002</c:v>
                </c:pt>
                <c:pt idx="256">
                  <c:v>0.39400000000000002</c:v>
                </c:pt>
                <c:pt idx="257">
                  <c:v>0.64700000000000002</c:v>
                </c:pt>
                <c:pt idx="258">
                  <c:v>0.64700000000000002</c:v>
                </c:pt>
                <c:pt idx="259">
                  <c:v>0.64700000000000002</c:v>
                </c:pt>
                <c:pt idx="260">
                  <c:v>0.64700000000000002</c:v>
                </c:pt>
                <c:pt idx="261">
                  <c:v>0.64700000000000002</c:v>
                </c:pt>
                <c:pt idx="262">
                  <c:v>0.64700000000000002</c:v>
                </c:pt>
                <c:pt idx="263">
                  <c:v>0.64700000000000002</c:v>
                </c:pt>
                <c:pt idx="264">
                  <c:v>0.64700000000000002</c:v>
                </c:pt>
                <c:pt idx="265">
                  <c:v>0.64700000000000002</c:v>
                </c:pt>
                <c:pt idx="266">
                  <c:v>0.64700000000000002</c:v>
                </c:pt>
                <c:pt idx="267">
                  <c:v>0.57499999999999996</c:v>
                </c:pt>
                <c:pt idx="268">
                  <c:v>0.57499999999999996</c:v>
                </c:pt>
                <c:pt idx="269">
                  <c:v>0.46400000000000002</c:v>
                </c:pt>
                <c:pt idx="270">
                  <c:v>0.46400000000000002</c:v>
                </c:pt>
                <c:pt idx="271">
                  <c:v>0.46400000000000002</c:v>
                </c:pt>
                <c:pt idx="272">
                  <c:v>0.46400000000000002</c:v>
                </c:pt>
                <c:pt idx="273">
                  <c:v>0.46400000000000002</c:v>
                </c:pt>
                <c:pt idx="274">
                  <c:v>0.44700000000000001</c:v>
                </c:pt>
                <c:pt idx="275">
                  <c:v>0.44700000000000001</c:v>
                </c:pt>
                <c:pt idx="276">
                  <c:v>0.44700000000000001</c:v>
                </c:pt>
                <c:pt idx="277">
                  <c:v>0.44700000000000001</c:v>
                </c:pt>
                <c:pt idx="278">
                  <c:v>0.44700000000000001</c:v>
                </c:pt>
                <c:pt idx="279">
                  <c:v>0.44290000000000002</c:v>
                </c:pt>
                <c:pt idx="280">
                  <c:v>0.44290000000000002</c:v>
                </c:pt>
                <c:pt idx="281">
                  <c:v>0.44290000000000002</c:v>
                </c:pt>
                <c:pt idx="282">
                  <c:v>0.44290000000000002</c:v>
                </c:pt>
                <c:pt idx="283">
                  <c:v>0.40100000000000002</c:v>
                </c:pt>
                <c:pt idx="284">
                  <c:v>0.4</c:v>
                </c:pt>
                <c:pt idx="285">
                  <c:v>0.38900000000000001</c:v>
                </c:pt>
                <c:pt idx="286">
                  <c:v>0.38500000000000001</c:v>
                </c:pt>
                <c:pt idx="287">
                  <c:v>0.40500000000000003</c:v>
                </c:pt>
                <c:pt idx="288">
                  <c:v>0.40500000000000003</c:v>
                </c:pt>
                <c:pt idx="289">
                  <c:v>0.40500000000000003</c:v>
                </c:pt>
                <c:pt idx="290">
                  <c:v>0.41099999999999998</c:v>
                </c:pt>
                <c:pt idx="291">
                  <c:v>0.41099999999999998</c:v>
                </c:pt>
                <c:pt idx="292">
                  <c:v>0.41099999999999998</c:v>
                </c:pt>
                <c:pt idx="293">
                  <c:v>0.437</c:v>
                </c:pt>
                <c:pt idx="294">
                  <c:v>0.437</c:v>
                </c:pt>
                <c:pt idx="295">
                  <c:v>0.437</c:v>
                </c:pt>
                <c:pt idx="296">
                  <c:v>0.437</c:v>
                </c:pt>
                <c:pt idx="297">
                  <c:v>0.437</c:v>
                </c:pt>
                <c:pt idx="298">
                  <c:v>0.4</c:v>
                </c:pt>
                <c:pt idx="299">
                  <c:v>0.4</c:v>
                </c:pt>
                <c:pt idx="300">
                  <c:v>0.4</c:v>
                </c:pt>
                <c:pt idx="301">
                  <c:v>0.433</c:v>
                </c:pt>
                <c:pt idx="302">
                  <c:v>0.433</c:v>
                </c:pt>
                <c:pt idx="303">
                  <c:v>0.433</c:v>
                </c:pt>
                <c:pt idx="304">
                  <c:v>0.47199999999999998</c:v>
                </c:pt>
                <c:pt idx="305">
                  <c:v>0.47199999999999998</c:v>
                </c:pt>
                <c:pt idx="306">
                  <c:v>0.47199999999999998</c:v>
                </c:pt>
                <c:pt idx="307">
                  <c:v>0.47199999999999998</c:v>
                </c:pt>
                <c:pt idx="308">
                  <c:v>0.54400000000000004</c:v>
                </c:pt>
                <c:pt idx="309">
                  <c:v>0.54400000000000004</c:v>
                </c:pt>
                <c:pt idx="310">
                  <c:v>0.54400000000000004</c:v>
                </c:pt>
                <c:pt idx="311">
                  <c:v>0.54400000000000004</c:v>
                </c:pt>
                <c:pt idx="312">
                  <c:v>0.54400000000000004</c:v>
                </c:pt>
                <c:pt idx="313">
                  <c:v>0.54400000000000004</c:v>
                </c:pt>
                <c:pt idx="314">
                  <c:v>0.54400000000000004</c:v>
                </c:pt>
                <c:pt idx="315">
                  <c:v>0.54400000000000004</c:v>
                </c:pt>
                <c:pt idx="316">
                  <c:v>0.54400000000000004</c:v>
                </c:pt>
                <c:pt idx="317">
                  <c:v>0.54400000000000004</c:v>
                </c:pt>
                <c:pt idx="318">
                  <c:v>0.54400000000000004</c:v>
                </c:pt>
                <c:pt idx="319">
                  <c:v>0.54400000000000004</c:v>
                </c:pt>
                <c:pt idx="320">
                  <c:v>0.49299999999999999</c:v>
                </c:pt>
                <c:pt idx="321">
                  <c:v>0.49299999999999999</c:v>
                </c:pt>
                <c:pt idx="322">
                  <c:v>0.49299999999999999</c:v>
                </c:pt>
                <c:pt idx="323">
                  <c:v>0.49299999999999999</c:v>
                </c:pt>
                <c:pt idx="324">
                  <c:v>0.49299999999999999</c:v>
                </c:pt>
                <c:pt idx="325">
                  <c:v>0.49299999999999999</c:v>
                </c:pt>
                <c:pt idx="326">
                  <c:v>0.49299999999999999</c:v>
                </c:pt>
                <c:pt idx="327">
                  <c:v>0.49299999999999999</c:v>
                </c:pt>
                <c:pt idx="328">
                  <c:v>0.46</c:v>
                </c:pt>
                <c:pt idx="329">
                  <c:v>0.46</c:v>
                </c:pt>
                <c:pt idx="330">
                  <c:v>0.46</c:v>
                </c:pt>
                <c:pt idx="331">
                  <c:v>0.43790000000000001</c:v>
                </c:pt>
                <c:pt idx="332">
                  <c:v>0.43790000000000001</c:v>
                </c:pt>
                <c:pt idx="333">
                  <c:v>0.51500000000000001</c:v>
                </c:pt>
                <c:pt idx="334">
                  <c:v>0.51500000000000001</c:v>
                </c:pt>
                <c:pt idx="335">
                  <c:v>0.51500000000000001</c:v>
                </c:pt>
                <c:pt idx="336">
                  <c:v>0.51500000000000001</c:v>
                </c:pt>
                <c:pt idx="337">
                  <c:v>0.51500000000000001</c:v>
                </c:pt>
                <c:pt idx="338">
                  <c:v>0.51500000000000001</c:v>
                </c:pt>
                <c:pt idx="339">
                  <c:v>0.51500000000000001</c:v>
                </c:pt>
                <c:pt idx="340">
                  <c:v>0.51500000000000001</c:v>
                </c:pt>
                <c:pt idx="341">
                  <c:v>0.442</c:v>
                </c:pt>
                <c:pt idx="342">
                  <c:v>0.51800000000000002</c:v>
                </c:pt>
                <c:pt idx="343">
                  <c:v>0.48399999999999999</c:v>
                </c:pt>
                <c:pt idx="344">
                  <c:v>0.48399999999999999</c:v>
                </c:pt>
                <c:pt idx="345">
                  <c:v>0.442</c:v>
                </c:pt>
                <c:pt idx="346">
                  <c:v>0.442</c:v>
                </c:pt>
                <c:pt idx="347">
                  <c:v>0.42899999999999999</c:v>
                </c:pt>
                <c:pt idx="348">
                  <c:v>0.435</c:v>
                </c:pt>
                <c:pt idx="349">
                  <c:v>0.42899999999999999</c:v>
                </c:pt>
                <c:pt idx="350">
                  <c:v>0.42899999999999999</c:v>
                </c:pt>
                <c:pt idx="351">
                  <c:v>0.41099999999999998</c:v>
                </c:pt>
                <c:pt idx="352">
                  <c:v>0.41099999999999998</c:v>
                </c:pt>
                <c:pt idx="353">
                  <c:v>0.41</c:v>
                </c:pt>
                <c:pt idx="354">
                  <c:v>0.41299999999999998</c:v>
                </c:pt>
                <c:pt idx="355">
                  <c:v>0.41299999999999998</c:v>
                </c:pt>
                <c:pt idx="356">
                  <c:v>0.77</c:v>
                </c:pt>
                <c:pt idx="357">
                  <c:v>0.77</c:v>
                </c:pt>
                <c:pt idx="358">
                  <c:v>0.77</c:v>
                </c:pt>
                <c:pt idx="359">
                  <c:v>0.77</c:v>
                </c:pt>
                <c:pt idx="360">
                  <c:v>0.77</c:v>
                </c:pt>
                <c:pt idx="361">
                  <c:v>0.77</c:v>
                </c:pt>
                <c:pt idx="362">
                  <c:v>0.77</c:v>
                </c:pt>
                <c:pt idx="363">
                  <c:v>0.77</c:v>
                </c:pt>
                <c:pt idx="364">
                  <c:v>0.71799999999999997</c:v>
                </c:pt>
                <c:pt idx="365">
                  <c:v>0.71799999999999997</c:v>
                </c:pt>
                <c:pt idx="366">
                  <c:v>0.71799999999999997</c:v>
                </c:pt>
                <c:pt idx="367">
                  <c:v>0.63100000000000001</c:v>
                </c:pt>
                <c:pt idx="368">
                  <c:v>0.63100000000000001</c:v>
                </c:pt>
                <c:pt idx="369">
                  <c:v>0.63100000000000001</c:v>
                </c:pt>
                <c:pt idx="370">
                  <c:v>0.63100000000000001</c:v>
                </c:pt>
                <c:pt idx="371">
                  <c:v>0.63100000000000001</c:v>
                </c:pt>
                <c:pt idx="372">
                  <c:v>0.66800000000000004</c:v>
                </c:pt>
                <c:pt idx="373">
                  <c:v>0.66800000000000004</c:v>
                </c:pt>
                <c:pt idx="374">
                  <c:v>0.66800000000000004</c:v>
                </c:pt>
                <c:pt idx="375">
                  <c:v>0.67100000000000004</c:v>
                </c:pt>
                <c:pt idx="376">
                  <c:v>0.67100000000000004</c:v>
                </c:pt>
                <c:pt idx="377">
                  <c:v>0.67100000000000004</c:v>
                </c:pt>
                <c:pt idx="378">
                  <c:v>0.67100000000000004</c:v>
                </c:pt>
                <c:pt idx="379">
                  <c:v>0.67100000000000004</c:v>
                </c:pt>
                <c:pt idx="380">
                  <c:v>0.67100000000000004</c:v>
                </c:pt>
                <c:pt idx="381">
                  <c:v>0.67100000000000004</c:v>
                </c:pt>
                <c:pt idx="382">
                  <c:v>0.7</c:v>
                </c:pt>
                <c:pt idx="383">
                  <c:v>0.7</c:v>
                </c:pt>
                <c:pt idx="384">
                  <c:v>0.7</c:v>
                </c:pt>
                <c:pt idx="385">
                  <c:v>0.7</c:v>
                </c:pt>
                <c:pt idx="386">
                  <c:v>0.7</c:v>
                </c:pt>
                <c:pt idx="387">
                  <c:v>0.7</c:v>
                </c:pt>
                <c:pt idx="388">
                  <c:v>0.7</c:v>
                </c:pt>
                <c:pt idx="389">
                  <c:v>0.7</c:v>
                </c:pt>
                <c:pt idx="390">
                  <c:v>0.7</c:v>
                </c:pt>
                <c:pt idx="391">
                  <c:v>0.7</c:v>
                </c:pt>
                <c:pt idx="392">
                  <c:v>0.7</c:v>
                </c:pt>
                <c:pt idx="393">
                  <c:v>0.69299999999999995</c:v>
                </c:pt>
                <c:pt idx="394">
                  <c:v>0.69299999999999995</c:v>
                </c:pt>
                <c:pt idx="395">
                  <c:v>0.69299999999999995</c:v>
                </c:pt>
                <c:pt idx="396">
                  <c:v>0.69299999999999995</c:v>
                </c:pt>
                <c:pt idx="397">
                  <c:v>0.69299999999999995</c:v>
                </c:pt>
                <c:pt idx="398">
                  <c:v>0.69299999999999995</c:v>
                </c:pt>
                <c:pt idx="399">
                  <c:v>0.69299999999999995</c:v>
                </c:pt>
                <c:pt idx="400">
                  <c:v>0.69299999999999995</c:v>
                </c:pt>
                <c:pt idx="401">
                  <c:v>0.69299999999999995</c:v>
                </c:pt>
                <c:pt idx="402">
                  <c:v>0.69299999999999995</c:v>
                </c:pt>
                <c:pt idx="403">
                  <c:v>0.69299999999999995</c:v>
                </c:pt>
                <c:pt idx="404">
                  <c:v>0.69299999999999995</c:v>
                </c:pt>
                <c:pt idx="405">
                  <c:v>0.69299999999999995</c:v>
                </c:pt>
                <c:pt idx="406">
                  <c:v>0.65900000000000003</c:v>
                </c:pt>
                <c:pt idx="407">
                  <c:v>0.65900000000000003</c:v>
                </c:pt>
                <c:pt idx="408">
                  <c:v>0.59699999999999998</c:v>
                </c:pt>
                <c:pt idx="409">
                  <c:v>0.59699999999999998</c:v>
                </c:pt>
                <c:pt idx="410">
                  <c:v>0.59699999999999998</c:v>
                </c:pt>
                <c:pt idx="411">
                  <c:v>0.59699999999999998</c:v>
                </c:pt>
                <c:pt idx="412">
                  <c:v>0.59699999999999998</c:v>
                </c:pt>
                <c:pt idx="413">
                  <c:v>0.59699999999999998</c:v>
                </c:pt>
                <c:pt idx="414">
                  <c:v>0.69299999999999995</c:v>
                </c:pt>
                <c:pt idx="415">
                  <c:v>0.67900000000000005</c:v>
                </c:pt>
                <c:pt idx="416">
                  <c:v>0.67900000000000005</c:v>
                </c:pt>
                <c:pt idx="417">
                  <c:v>0.67900000000000005</c:v>
                </c:pt>
                <c:pt idx="418">
                  <c:v>0.67900000000000005</c:v>
                </c:pt>
                <c:pt idx="419">
                  <c:v>0.71799999999999997</c:v>
                </c:pt>
                <c:pt idx="420">
                  <c:v>0.71799999999999997</c:v>
                </c:pt>
                <c:pt idx="421">
                  <c:v>0.71799999999999997</c:v>
                </c:pt>
                <c:pt idx="422">
                  <c:v>0.61399999999999999</c:v>
                </c:pt>
                <c:pt idx="423">
                  <c:v>0.61399999999999999</c:v>
                </c:pt>
                <c:pt idx="424">
                  <c:v>0.58399999999999996</c:v>
                </c:pt>
                <c:pt idx="425">
                  <c:v>0.67900000000000005</c:v>
                </c:pt>
                <c:pt idx="426">
                  <c:v>0.58399999999999996</c:v>
                </c:pt>
                <c:pt idx="427">
                  <c:v>0.67900000000000005</c:v>
                </c:pt>
                <c:pt idx="428">
                  <c:v>0.67900000000000005</c:v>
                </c:pt>
                <c:pt idx="429">
                  <c:v>0.67900000000000005</c:v>
                </c:pt>
                <c:pt idx="430">
                  <c:v>0.58399999999999996</c:v>
                </c:pt>
                <c:pt idx="431">
                  <c:v>0.58399999999999996</c:v>
                </c:pt>
                <c:pt idx="432">
                  <c:v>0.58399999999999996</c:v>
                </c:pt>
                <c:pt idx="433">
                  <c:v>0.71299999999999997</c:v>
                </c:pt>
                <c:pt idx="434">
                  <c:v>0.71299999999999997</c:v>
                </c:pt>
                <c:pt idx="435">
                  <c:v>0.74</c:v>
                </c:pt>
                <c:pt idx="436">
                  <c:v>0.74</c:v>
                </c:pt>
                <c:pt idx="437">
                  <c:v>0.74</c:v>
                </c:pt>
                <c:pt idx="438">
                  <c:v>0.74</c:v>
                </c:pt>
                <c:pt idx="439">
                  <c:v>0.74</c:v>
                </c:pt>
                <c:pt idx="440">
                  <c:v>0.74</c:v>
                </c:pt>
                <c:pt idx="441">
                  <c:v>0.74</c:v>
                </c:pt>
                <c:pt idx="442">
                  <c:v>0.74</c:v>
                </c:pt>
                <c:pt idx="443">
                  <c:v>0.74</c:v>
                </c:pt>
                <c:pt idx="444">
                  <c:v>0.74</c:v>
                </c:pt>
                <c:pt idx="445">
                  <c:v>0.74</c:v>
                </c:pt>
                <c:pt idx="446">
                  <c:v>0.74</c:v>
                </c:pt>
                <c:pt idx="447">
                  <c:v>0.74</c:v>
                </c:pt>
                <c:pt idx="448">
                  <c:v>0.71299999999999997</c:v>
                </c:pt>
                <c:pt idx="449">
                  <c:v>0.71299999999999997</c:v>
                </c:pt>
                <c:pt idx="450">
                  <c:v>0.71299999999999997</c:v>
                </c:pt>
                <c:pt idx="451">
                  <c:v>0.71299999999999997</c:v>
                </c:pt>
                <c:pt idx="452">
                  <c:v>0.71299999999999997</c:v>
                </c:pt>
                <c:pt idx="453">
                  <c:v>0.71299999999999997</c:v>
                </c:pt>
                <c:pt idx="454">
                  <c:v>0.71299999999999997</c:v>
                </c:pt>
                <c:pt idx="455">
                  <c:v>0.71299999999999997</c:v>
                </c:pt>
                <c:pt idx="456">
                  <c:v>0.71299999999999997</c:v>
                </c:pt>
                <c:pt idx="457">
                  <c:v>0.71299999999999997</c:v>
                </c:pt>
                <c:pt idx="458">
                  <c:v>0.71299999999999997</c:v>
                </c:pt>
                <c:pt idx="459">
                  <c:v>0.71299999999999997</c:v>
                </c:pt>
                <c:pt idx="460">
                  <c:v>0.71299999999999997</c:v>
                </c:pt>
                <c:pt idx="461">
                  <c:v>0.71299999999999997</c:v>
                </c:pt>
                <c:pt idx="462">
                  <c:v>0.71299999999999997</c:v>
                </c:pt>
                <c:pt idx="463">
                  <c:v>0.71299999999999997</c:v>
                </c:pt>
                <c:pt idx="464">
                  <c:v>0.65500000000000003</c:v>
                </c:pt>
                <c:pt idx="465">
                  <c:v>0.65500000000000003</c:v>
                </c:pt>
                <c:pt idx="466">
                  <c:v>0.65500000000000003</c:v>
                </c:pt>
                <c:pt idx="467">
                  <c:v>0.58399999999999996</c:v>
                </c:pt>
                <c:pt idx="468">
                  <c:v>0.57999999999999996</c:v>
                </c:pt>
                <c:pt idx="469">
                  <c:v>0.57999999999999996</c:v>
                </c:pt>
                <c:pt idx="470">
                  <c:v>0.57999999999999996</c:v>
                </c:pt>
                <c:pt idx="471">
                  <c:v>0.53200000000000003</c:v>
                </c:pt>
                <c:pt idx="472">
                  <c:v>0.57999999999999996</c:v>
                </c:pt>
                <c:pt idx="473">
                  <c:v>0.61399999999999999</c:v>
                </c:pt>
                <c:pt idx="474">
                  <c:v>0.58399999999999996</c:v>
                </c:pt>
                <c:pt idx="475">
                  <c:v>0.58399999999999996</c:v>
                </c:pt>
                <c:pt idx="476">
                  <c:v>0.61399999999999999</c:v>
                </c:pt>
                <c:pt idx="477">
                  <c:v>0.61399999999999999</c:v>
                </c:pt>
                <c:pt idx="478">
                  <c:v>0.61399999999999999</c:v>
                </c:pt>
                <c:pt idx="479">
                  <c:v>0.61399999999999999</c:v>
                </c:pt>
                <c:pt idx="480">
                  <c:v>0.53200000000000003</c:v>
                </c:pt>
                <c:pt idx="481">
                  <c:v>0.53200000000000003</c:v>
                </c:pt>
                <c:pt idx="482">
                  <c:v>0.53200000000000003</c:v>
                </c:pt>
                <c:pt idx="483">
                  <c:v>0.53200000000000003</c:v>
                </c:pt>
                <c:pt idx="484">
                  <c:v>0.58299999999999996</c:v>
                </c:pt>
                <c:pt idx="485">
                  <c:v>0.58299999999999996</c:v>
                </c:pt>
                <c:pt idx="486">
                  <c:v>0.58299999999999996</c:v>
                </c:pt>
                <c:pt idx="487">
                  <c:v>0.58299999999999996</c:v>
                </c:pt>
                <c:pt idx="488">
                  <c:v>0.60899999999999999</c:v>
                </c:pt>
                <c:pt idx="489">
                  <c:v>0.60899999999999999</c:v>
                </c:pt>
                <c:pt idx="490">
                  <c:v>0.60899999999999999</c:v>
                </c:pt>
                <c:pt idx="491">
                  <c:v>0.60899999999999999</c:v>
                </c:pt>
                <c:pt idx="492">
                  <c:v>0.60899999999999999</c:v>
                </c:pt>
                <c:pt idx="493">
                  <c:v>0.58499999999999996</c:v>
                </c:pt>
                <c:pt idx="494">
                  <c:v>0.58499999999999996</c:v>
                </c:pt>
                <c:pt idx="495">
                  <c:v>0.58499999999999996</c:v>
                </c:pt>
                <c:pt idx="496">
                  <c:v>0.58499999999999996</c:v>
                </c:pt>
                <c:pt idx="497">
                  <c:v>0.58499999999999996</c:v>
                </c:pt>
                <c:pt idx="498">
                  <c:v>0.58499999999999996</c:v>
                </c:pt>
                <c:pt idx="499">
                  <c:v>0.58499999999999996</c:v>
                </c:pt>
                <c:pt idx="500">
                  <c:v>0.58499999999999996</c:v>
                </c:pt>
                <c:pt idx="501">
                  <c:v>0.57299999999999995</c:v>
                </c:pt>
                <c:pt idx="502">
                  <c:v>0.57299999999999995</c:v>
                </c:pt>
                <c:pt idx="503">
                  <c:v>0.57299999999999995</c:v>
                </c:pt>
                <c:pt idx="504">
                  <c:v>0.57299999999999995</c:v>
                </c:pt>
                <c:pt idx="505">
                  <c:v>0.57299999999999995</c:v>
                </c:pt>
              </c:numCache>
            </c:numRef>
          </c:yVal>
          <c:smooth val="0"/>
          <c:extLst>
            <c:ext xmlns:c16="http://schemas.microsoft.com/office/drawing/2014/chart" uri="{C3380CC4-5D6E-409C-BE32-E72D297353CC}">
              <c16:uniqueId val="{00000001-EF2F-409A-947C-57881C4502A8}"/>
            </c:ext>
          </c:extLst>
        </c:ser>
        <c:dLbls>
          <c:showLegendKey val="0"/>
          <c:showVal val="0"/>
          <c:showCatName val="0"/>
          <c:showSerName val="0"/>
          <c:showPercent val="0"/>
          <c:showBubbleSize val="0"/>
        </c:dLbls>
        <c:axId val="1463870335"/>
        <c:axId val="1463870815"/>
      </c:scatterChart>
      <c:valAx>
        <c:axId val="14638703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3870815"/>
        <c:crosses val="autoZero"/>
        <c:crossBetween val="midCat"/>
      </c:valAx>
      <c:valAx>
        <c:axId val="1463870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387033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'[Project 2.xlsx]Original Data Set'!$D$1</c:f>
              <c:strCache>
                <c:ptCount val="1"/>
                <c:pt idx="0">
                  <c:v>NOX</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'[Project 2.xlsx]Original Data Set'!$B$2:$B$507</c:f>
              <c:numCache>
                <c:formatCode>General</c:formatCode>
                <c:ptCount val="506"/>
                <c:pt idx="0">
                  <c:v>65.2</c:v>
                </c:pt>
                <c:pt idx="1">
                  <c:v>78.900000000000006</c:v>
                </c:pt>
                <c:pt idx="2">
                  <c:v>61.1</c:v>
                </c:pt>
                <c:pt idx="3">
                  <c:v>45.8</c:v>
                </c:pt>
                <c:pt idx="4">
                  <c:v>54.2</c:v>
                </c:pt>
                <c:pt idx="5">
                  <c:v>58.7</c:v>
                </c:pt>
                <c:pt idx="6">
                  <c:v>66.599999999999994</c:v>
                </c:pt>
                <c:pt idx="7">
                  <c:v>96.1</c:v>
                </c:pt>
                <c:pt idx="8">
                  <c:v>100</c:v>
                </c:pt>
                <c:pt idx="9">
                  <c:v>85.9</c:v>
                </c:pt>
                <c:pt idx="10">
                  <c:v>94.3</c:v>
                </c:pt>
                <c:pt idx="11">
                  <c:v>82.9</c:v>
                </c:pt>
                <c:pt idx="12">
                  <c:v>39</c:v>
                </c:pt>
                <c:pt idx="13">
                  <c:v>61.8</c:v>
                </c:pt>
                <c:pt idx="14">
                  <c:v>84.5</c:v>
                </c:pt>
                <c:pt idx="15">
                  <c:v>56.5</c:v>
                </c:pt>
                <c:pt idx="16">
                  <c:v>29.3</c:v>
                </c:pt>
                <c:pt idx="17">
                  <c:v>81.7</c:v>
                </c:pt>
                <c:pt idx="18">
                  <c:v>36.6</c:v>
                </c:pt>
                <c:pt idx="19">
                  <c:v>69.5</c:v>
                </c:pt>
                <c:pt idx="20">
                  <c:v>98.1</c:v>
                </c:pt>
                <c:pt idx="21">
                  <c:v>89.2</c:v>
                </c:pt>
                <c:pt idx="22">
                  <c:v>91.7</c:v>
                </c:pt>
                <c:pt idx="23">
                  <c:v>100</c:v>
                </c:pt>
                <c:pt idx="24">
                  <c:v>94.1</c:v>
                </c:pt>
                <c:pt idx="25">
                  <c:v>85.7</c:v>
                </c:pt>
                <c:pt idx="26">
                  <c:v>90.3</c:v>
                </c:pt>
                <c:pt idx="27">
                  <c:v>88.8</c:v>
                </c:pt>
                <c:pt idx="28">
                  <c:v>94.4</c:v>
                </c:pt>
                <c:pt idx="29">
                  <c:v>87.3</c:v>
                </c:pt>
                <c:pt idx="30">
                  <c:v>94.1</c:v>
                </c:pt>
                <c:pt idx="31">
                  <c:v>100</c:v>
                </c:pt>
                <c:pt idx="32">
                  <c:v>82</c:v>
                </c:pt>
                <c:pt idx="33">
                  <c:v>95</c:v>
                </c:pt>
                <c:pt idx="34">
                  <c:v>96.9</c:v>
                </c:pt>
                <c:pt idx="35">
                  <c:v>68.2</c:v>
                </c:pt>
                <c:pt idx="36">
                  <c:v>61.4</c:v>
                </c:pt>
                <c:pt idx="37">
                  <c:v>41.5</c:v>
                </c:pt>
                <c:pt idx="38">
                  <c:v>30.2</c:v>
                </c:pt>
                <c:pt idx="39">
                  <c:v>21.8</c:v>
                </c:pt>
                <c:pt idx="40">
                  <c:v>15.8</c:v>
                </c:pt>
                <c:pt idx="41">
                  <c:v>2.9</c:v>
                </c:pt>
                <c:pt idx="42">
                  <c:v>6.6</c:v>
                </c:pt>
                <c:pt idx="43">
                  <c:v>6.5</c:v>
                </c:pt>
                <c:pt idx="44">
                  <c:v>40</c:v>
                </c:pt>
                <c:pt idx="45">
                  <c:v>33.799999999999997</c:v>
                </c:pt>
                <c:pt idx="46">
                  <c:v>33.299999999999997</c:v>
                </c:pt>
                <c:pt idx="47">
                  <c:v>85.5</c:v>
                </c:pt>
                <c:pt idx="48">
                  <c:v>95.3</c:v>
                </c:pt>
                <c:pt idx="49">
                  <c:v>62</c:v>
                </c:pt>
                <c:pt idx="50">
                  <c:v>45.7</c:v>
                </c:pt>
                <c:pt idx="51">
                  <c:v>63</c:v>
                </c:pt>
                <c:pt idx="52">
                  <c:v>21.1</c:v>
                </c:pt>
                <c:pt idx="53">
                  <c:v>21.4</c:v>
                </c:pt>
                <c:pt idx="54">
                  <c:v>47.6</c:v>
                </c:pt>
                <c:pt idx="55">
                  <c:v>21.9</c:v>
                </c:pt>
                <c:pt idx="56">
                  <c:v>35.700000000000003</c:v>
                </c:pt>
                <c:pt idx="57">
                  <c:v>40.5</c:v>
                </c:pt>
                <c:pt idx="58">
                  <c:v>29.2</c:v>
                </c:pt>
                <c:pt idx="59">
                  <c:v>47.2</c:v>
                </c:pt>
                <c:pt idx="60">
                  <c:v>66.2</c:v>
                </c:pt>
                <c:pt idx="61">
                  <c:v>93.4</c:v>
                </c:pt>
                <c:pt idx="62">
                  <c:v>67.8</c:v>
                </c:pt>
                <c:pt idx="63">
                  <c:v>43.4</c:v>
                </c:pt>
                <c:pt idx="64">
                  <c:v>59.5</c:v>
                </c:pt>
                <c:pt idx="65">
                  <c:v>17.8</c:v>
                </c:pt>
                <c:pt idx="66">
                  <c:v>31.1</c:v>
                </c:pt>
                <c:pt idx="67">
                  <c:v>21.4</c:v>
                </c:pt>
                <c:pt idx="68">
                  <c:v>36.799999999999997</c:v>
                </c:pt>
                <c:pt idx="69">
                  <c:v>33</c:v>
                </c:pt>
                <c:pt idx="70">
                  <c:v>6.6</c:v>
                </c:pt>
                <c:pt idx="71">
                  <c:v>17.5</c:v>
                </c:pt>
                <c:pt idx="72">
                  <c:v>7.8</c:v>
                </c:pt>
                <c:pt idx="73">
                  <c:v>6.2</c:v>
                </c:pt>
                <c:pt idx="74">
                  <c:v>6</c:v>
                </c:pt>
                <c:pt idx="75">
                  <c:v>45</c:v>
                </c:pt>
                <c:pt idx="76">
                  <c:v>74.5</c:v>
                </c:pt>
                <c:pt idx="77">
                  <c:v>45.8</c:v>
                </c:pt>
                <c:pt idx="78">
                  <c:v>53.7</c:v>
                </c:pt>
                <c:pt idx="79">
                  <c:v>36.6</c:v>
                </c:pt>
                <c:pt idx="80">
                  <c:v>33.5</c:v>
                </c:pt>
                <c:pt idx="81">
                  <c:v>70.400000000000006</c:v>
                </c:pt>
                <c:pt idx="82">
                  <c:v>32.200000000000003</c:v>
                </c:pt>
                <c:pt idx="83">
                  <c:v>46.7</c:v>
                </c:pt>
                <c:pt idx="84">
                  <c:v>48</c:v>
                </c:pt>
                <c:pt idx="85">
                  <c:v>56.1</c:v>
                </c:pt>
                <c:pt idx="86">
                  <c:v>45.1</c:v>
                </c:pt>
                <c:pt idx="87">
                  <c:v>56.8</c:v>
                </c:pt>
                <c:pt idx="88">
                  <c:v>86.3</c:v>
                </c:pt>
                <c:pt idx="89">
                  <c:v>63.1</c:v>
                </c:pt>
                <c:pt idx="90">
                  <c:v>66.099999999999994</c:v>
                </c:pt>
                <c:pt idx="91">
                  <c:v>73.900000000000006</c:v>
                </c:pt>
                <c:pt idx="92">
                  <c:v>53.6</c:v>
                </c:pt>
                <c:pt idx="93">
                  <c:v>28.9</c:v>
                </c:pt>
                <c:pt idx="94">
                  <c:v>77.3</c:v>
                </c:pt>
                <c:pt idx="95">
                  <c:v>57.8</c:v>
                </c:pt>
                <c:pt idx="96">
                  <c:v>69.599999999999994</c:v>
                </c:pt>
                <c:pt idx="97">
                  <c:v>76</c:v>
                </c:pt>
                <c:pt idx="98">
                  <c:v>36.9</c:v>
                </c:pt>
                <c:pt idx="99">
                  <c:v>62.5</c:v>
                </c:pt>
                <c:pt idx="100">
                  <c:v>79.900000000000006</c:v>
                </c:pt>
                <c:pt idx="101">
                  <c:v>71.3</c:v>
                </c:pt>
                <c:pt idx="102">
                  <c:v>85.4</c:v>
                </c:pt>
                <c:pt idx="103">
                  <c:v>87.4</c:v>
                </c:pt>
                <c:pt idx="104">
                  <c:v>90</c:v>
                </c:pt>
                <c:pt idx="105">
                  <c:v>96.7</c:v>
                </c:pt>
                <c:pt idx="106">
                  <c:v>91.9</c:v>
                </c:pt>
                <c:pt idx="107">
                  <c:v>85.2</c:v>
                </c:pt>
                <c:pt idx="108">
                  <c:v>97.1</c:v>
                </c:pt>
                <c:pt idx="109">
                  <c:v>91.2</c:v>
                </c:pt>
                <c:pt idx="110">
                  <c:v>54.4</c:v>
                </c:pt>
                <c:pt idx="111">
                  <c:v>81.599999999999994</c:v>
                </c:pt>
                <c:pt idx="112">
                  <c:v>92.9</c:v>
                </c:pt>
                <c:pt idx="113">
                  <c:v>95.4</c:v>
                </c:pt>
                <c:pt idx="114">
                  <c:v>84.2</c:v>
                </c:pt>
                <c:pt idx="115">
                  <c:v>88.2</c:v>
                </c:pt>
                <c:pt idx="116">
                  <c:v>72.5</c:v>
                </c:pt>
                <c:pt idx="117">
                  <c:v>82.6</c:v>
                </c:pt>
                <c:pt idx="118">
                  <c:v>73.099999999999994</c:v>
                </c:pt>
                <c:pt idx="119">
                  <c:v>65.2</c:v>
                </c:pt>
                <c:pt idx="120">
                  <c:v>69.7</c:v>
                </c:pt>
                <c:pt idx="121">
                  <c:v>84.1</c:v>
                </c:pt>
                <c:pt idx="122">
                  <c:v>92.9</c:v>
                </c:pt>
                <c:pt idx="123">
                  <c:v>97</c:v>
                </c:pt>
                <c:pt idx="124">
                  <c:v>95.8</c:v>
                </c:pt>
                <c:pt idx="125">
                  <c:v>88.4</c:v>
                </c:pt>
                <c:pt idx="126">
                  <c:v>95.6</c:v>
                </c:pt>
                <c:pt idx="127">
                  <c:v>96</c:v>
                </c:pt>
                <c:pt idx="128">
                  <c:v>98.8</c:v>
                </c:pt>
                <c:pt idx="129">
                  <c:v>94.7</c:v>
                </c:pt>
                <c:pt idx="130">
                  <c:v>98.9</c:v>
                </c:pt>
                <c:pt idx="131">
                  <c:v>97.7</c:v>
                </c:pt>
                <c:pt idx="132">
                  <c:v>97.9</c:v>
                </c:pt>
                <c:pt idx="133">
                  <c:v>95.4</c:v>
                </c:pt>
                <c:pt idx="134">
                  <c:v>98.4</c:v>
                </c:pt>
                <c:pt idx="135">
                  <c:v>98.2</c:v>
                </c:pt>
                <c:pt idx="136">
                  <c:v>93.5</c:v>
                </c:pt>
                <c:pt idx="137">
                  <c:v>98.4</c:v>
                </c:pt>
                <c:pt idx="138">
                  <c:v>98.2</c:v>
                </c:pt>
                <c:pt idx="139">
                  <c:v>97.9</c:v>
                </c:pt>
                <c:pt idx="140">
                  <c:v>93.6</c:v>
                </c:pt>
                <c:pt idx="141">
                  <c:v>100</c:v>
                </c:pt>
                <c:pt idx="142">
                  <c:v>100</c:v>
                </c:pt>
                <c:pt idx="143">
                  <c:v>100</c:v>
                </c:pt>
                <c:pt idx="144">
                  <c:v>97.8</c:v>
                </c:pt>
                <c:pt idx="145">
                  <c:v>100</c:v>
                </c:pt>
                <c:pt idx="146">
                  <c:v>100</c:v>
                </c:pt>
                <c:pt idx="147">
                  <c:v>95.7</c:v>
                </c:pt>
                <c:pt idx="148">
                  <c:v>93.8</c:v>
                </c:pt>
                <c:pt idx="149">
                  <c:v>94.9</c:v>
                </c:pt>
                <c:pt idx="150">
                  <c:v>97.3</c:v>
                </c:pt>
                <c:pt idx="151">
                  <c:v>100</c:v>
                </c:pt>
                <c:pt idx="152">
                  <c:v>88</c:v>
                </c:pt>
                <c:pt idx="153">
                  <c:v>98.5</c:v>
                </c:pt>
                <c:pt idx="154">
                  <c:v>96</c:v>
                </c:pt>
                <c:pt idx="155">
                  <c:v>82.6</c:v>
                </c:pt>
                <c:pt idx="156">
                  <c:v>94</c:v>
                </c:pt>
                <c:pt idx="157">
                  <c:v>97.4</c:v>
                </c:pt>
                <c:pt idx="158">
                  <c:v>100</c:v>
                </c:pt>
                <c:pt idx="159">
                  <c:v>100</c:v>
                </c:pt>
                <c:pt idx="160">
                  <c:v>92.6</c:v>
                </c:pt>
                <c:pt idx="161">
                  <c:v>90.8</c:v>
                </c:pt>
                <c:pt idx="162">
                  <c:v>98.2</c:v>
                </c:pt>
                <c:pt idx="163">
                  <c:v>93.9</c:v>
                </c:pt>
                <c:pt idx="164">
                  <c:v>91.8</c:v>
                </c:pt>
                <c:pt idx="165">
                  <c:v>93</c:v>
                </c:pt>
                <c:pt idx="166">
                  <c:v>96.2</c:v>
                </c:pt>
                <c:pt idx="167">
                  <c:v>79.2</c:v>
                </c:pt>
                <c:pt idx="168">
                  <c:v>96.1</c:v>
                </c:pt>
                <c:pt idx="169">
                  <c:v>95.2</c:v>
                </c:pt>
                <c:pt idx="170">
                  <c:v>94.6</c:v>
                </c:pt>
                <c:pt idx="171">
                  <c:v>97.3</c:v>
                </c:pt>
                <c:pt idx="172">
                  <c:v>88.5</c:v>
                </c:pt>
                <c:pt idx="173">
                  <c:v>84.1</c:v>
                </c:pt>
                <c:pt idx="174">
                  <c:v>68.7</c:v>
                </c:pt>
                <c:pt idx="175">
                  <c:v>33.1</c:v>
                </c:pt>
                <c:pt idx="176">
                  <c:v>47.2</c:v>
                </c:pt>
                <c:pt idx="177">
                  <c:v>73.400000000000006</c:v>
                </c:pt>
                <c:pt idx="178">
                  <c:v>74.400000000000006</c:v>
                </c:pt>
                <c:pt idx="179">
                  <c:v>58.4</c:v>
                </c:pt>
                <c:pt idx="180">
                  <c:v>83.3</c:v>
                </c:pt>
                <c:pt idx="181">
                  <c:v>62.2</c:v>
                </c:pt>
                <c:pt idx="182">
                  <c:v>92.2</c:v>
                </c:pt>
                <c:pt idx="183">
                  <c:v>95.6</c:v>
                </c:pt>
                <c:pt idx="184">
                  <c:v>89.8</c:v>
                </c:pt>
                <c:pt idx="185">
                  <c:v>68.8</c:v>
                </c:pt>
                <c:pt idx="186">
                  <c:v>53.6</c:v>
                </c:pt>
                <c:pt idx="187">
                  <c:v>41.1</c:v>
                </c:pt>
                <c:pt idx="188">
                  <c:v>29.1</c:v>
                </c:pt>
                <c:pt idx="189">
                  <c:v>38.9</c:v>
                </c:pt>
                <c:pt idx="190">
                  <c:v>21.5</c:v>
                </c:pt>
                <c:pt idx="191">
                  <c:v>30.8</c:v>
                </c:pt>
                <c:pt idx="192">
                  <c:v>26.3</c:v>
                </c:pt>
                <c:pt idx="193">
                  <c:v>9.9</c:v>
                </c:pt>
                <c:pt idx="194">
                  <c:v>18.8</c:v>
                </c:pt>
                <c:pt idx="195">
                  <c:v>32</c:v>
                </c:pt>
                <c:pt idx="196">
                  <c:v>34.1</c:v>
                </c:pt>
                <c:pt idx="197">
                  <c:v>36.6</c:v>
                </c:pt>
                <c:pt idx="198">
                  <c:v>38.299999999999997</c:v>
                </c:pt>
                <c:pt idx="199">
                  <c:v>15.3</c:v>
                </c:pt>
                <c:pt idx="200">
                  <c:v>13.9</c:v>
                </c:pt>
                <c:pt idx="201">
                  <c:v>38.4</c:v>
                </c:pt>
                <c:pt idx="202">
                  <c:v>15.7</c:v>
                </c:pt>
                <c:pt idx="203">
                  <c:v>33.200000000000003</c:v>
                </c:pt>
                <c:pt idx="204">
                  <c:v>31.9</c:v>
                </c:pt>
                <c:pt idx="205">
                  <c:v>22.3</c:v>
                </c:pt>
                <c:pt idx="206">
                  <c:v>52.5</c:v>
                </c:pt>
                <c:pt idx="207">
                  <c:v>72.7</c:v>
                </c:pt>
                <c:pt idx="208">
                  <c:v>59.1</c:v>
                </c:pt>
                <c:pt idx="209">
                  <c:v>100</c:v>
                </c:pt>
                <c:pt idx="210">
                  <c:v>92.1</c:v>
                </c:pt>
                <c:pt idx="211">
                  <c:v>88.6</c:v>
                </c:pt>
                <c:pt idx="212">
                  <c:v>53.8</c:v>
                </c:pt>
                <c:pt idx="213">
                  <c:v>32.299999999999997</c:v>
                </c:pt>
                <c:pt idx="214">
                  <c:v>9.8000000000000007</c:v>
                </c:pt>
                <c:pt idx="215">
                  <c:v>42.4</c:v>
                </c:pt>
                <c:pt idx="216">
                  <c:v>56</c:v>
                </c:pt>
                <c:pt idx="217">
                  <c:v>85.1</c:v>
                </c:pt>
                <c:pt idx="218">
                  <c:v>93.8</c:v>
                </c:pt>
                <c:pt idx="219">
                  <c:v>92.4</c:v>
                </c:pt>
                <c:pt idx="220">
                  <c:v>88.5</c:v>
                </c:pt>
                <c:pt idx="221">
                  <c:v>91.3</c:v>
                </c:pt>
                <c:pt idx="222">
                  <c:v>77.7</c:v>
                </c:pt>
                <c:pt idx="223">
                  <c:v>80.8</c:v>
                </c:pt>
                <c:pt idx="224">
                  <c:v>78.3</c:v>
                </c:pt>
                <c:pt idx="225">
                  <c:v>83</c:v>
                </c:pt>
                <c:pt idx="226">
                  <c:v>86.5</c:v>
                </c:pt>
                <c:pt idx="227">
                  <c:v>79.900000000000006</c:v>
                </c:pt>
                <c:pt idx="228">
                  <c:v>17</c:v>
                </c:pt>
                <c:pt idx="229">
                  <c:v>21.4</c:v>
                </c:pt>
                <c:pt idx="230">
                  <c:v>68.099999999999994</c:v>
                </c:pt>
                <c:pt idx="231">
                  <c:v>76.900000000000006</c:v>
                </c:pt>
                <c:pt idx="232">
                  <c:v>73.3</c:v>
                </c:pt>
                <c:pt idx="233">
                  <c:v>70.400000000000006</c:v>
                </c:pt>
                <c:pt idx="234">
                  <c:v>66.5</c:v>
                </c:pt>
                <c:pt idx="235">
                  <c:v>61.5</c:v>
                </c:pt>
                <c:pt idx="236">
                  <c:v>76.5</c:v>
                </c:pt>
                <c:pt idx="237">
                  <c:v>71.599999999999994</c:v>
                </c:pt>
                <c:pt idx="238">
                  <c:v>18.5</c:v>
                </c:pt>
                <c:pt idx="239">
                  <c:v>42.2</c:v>
                </c:pt>
                <c:pt idx="240">
                  <c:v>54.3</c:v>
                </c:pt>
                <c:pt idx="241">
                  <c:v>65.099999999999994</c:v>
                </c:pt>
                <c:pt idx="242">
                  <c:v>52.9</c:v>
                </c:pt>
                <c:pt idx="243">
                  <c:v>7.8</c:v>
                </c:pt>
                <c:pt idx="244">
                  <c:v>76.5</c:v>
                </c:pt>
                <c:pt idx="245">
                  <c:v>70.2</c:v>
                </c:pt>
                <c:pt idx="246">
                  <c:v>34.9</c:v>
                </c:pt>
                <c:pt idx="247">
                  <c:v>79.2</c:v>
                </c:pt>
                <c:pt idx="248">
                  <c:v>49.1</c:v>
                </c:pt>
                <c:pt idx="249">
                  <c:v>17.5</c:v>
                </c:pt>
                <c:pt idx="250">
                  <c:v>13</c:v>
                </c:pt>
                <c:pt idx="251">
                  <c:v>8.9</c:v>
                </c:pt>
                <c:pt idx="252">
                  <c:v>6.8</c:v>
                </c:pt>
                <c:pt idx="253">
                  <c:v>8.4</c:v>
                </c:pt>
                <c:pt idx="254">
                  <c:v>32</c:v>
                </c:pt>
                <c:pt idx="255">
                  <c:v>19.100000000000001</c:v>
                </c:pt>
                <c:pt idx="256">
                  <c:v>34.200000000000003</c:v>
                </c:pt>
                <c:pt idx="257">
                  <c:v>86.9</c:v>
                </c:pt>
                <c:pt idx="258">
                  <c:v>100</c:v>
                </c:pt>
                <c:pt idx="259">
                  <c:v>100</c:v>
                </c:pt>
                <c:pt idx="260">
                  <c:v>81.8</c:v>
                </c:pt>
                <c:pt idx="261">
                  <c:v>89.4</c:v>
                </c:pt>
                <c:pt idx="262">
                  <c:v>91.5</c:v>
                </c:pt>
                <c:pt idx="263">
                  <c:v>94.5</c:v>
                </c:pt>
                <c:pt idx="264">
                  <c:v>91.6</c:v>
                </c:pt>
                <c:pt idx="265">
                  <c:v>62.8</c:v>
                </c:pt>
                <c:pt idx="266">
                  <c:v>84.6</c:v>
                </c:pt>
                <c:pt idx="267">
                  <c:v>67</c:v>
                </c:pt>
                <c:pt idx="268">
                  <c:v>52.6</c:v>
                </c:pt>
                <c:pt idx="269">
                  <c:v>61.5</c:v>
                </c:pt>
                <c:pt idx="270">
                  <c:v>42.1</c:v>
                </c:pt>
                <c:pt idx="271">
                  <c:v>16.3</c:v>
                </c:pt>
                <c:pt idx="272">
                  <c:v>58.7</c:v>
                </c:pt>
                <c:pt idx="273">
                  <c:v>51.8</c:v>
                </c:pt>
                <c:pt idx="274">
                  <c:v>32.9</c:v>
                </c:pt>
                <c:pt idx="275">
                  <c:v>42.8</c:v>
                </c:pt>
                <c:pt idx="276">
                  <c:v>49</c:v>
                </c:pt>
                <c:pt idx="277">
                  <c:v>27.6</c:v>
                </c:pt>
                <c:pt idx="278">
                  <c:v>32.1</c:v>
                </c:pt>
                <c:pt idx="279">
                  <c:v>32.200000000000003</c:v>
                </c:pt>
                <c:pt idx="280">
                  <c:v>64.5</c:v>
                </c:pt>
                <c:pt idx="281">
                  <c:v>37.200000000000003</c:v>
                </c:pt>
                <c:pt idx="282">
                  <c:v>49.7</c:v>
                </c:pt>
                <c:pt idx="283">
                  <c:v>24.8</c:v>
                </c:pt>
                <c:pt idx="284">
                  <c:v>20.8</c:v>
                </c:pt>
                <c:pt idx="285">
                  <c:v>31.9</c:v>
                </c:pt>
                <c:pt idx="286">
                  <c:v>31.5</c:v>
                </c:pt>
                <c:pt idx="287">
                  <c:v>31.3</c:v>
                </c:pt>
                <c:pt idx="288">
                  <c:v>45.6</c:v>
                </c:pt>
                <c:pt idx="289">
                  <c:v>22.9</c:v>
                </c:pt>
                <c:pt idx="290">
                  <c:v>27.9</c:v>
                </c:pt>
                <c:pt idx="291">
                  <c:v>27.7</c:v>
                </c:pt>
                <c:pt idx="292">
                  <c:v>23.4</c:v>
                </c:pt>
                <c:pt idx="293">
                  <c:v>18.399999999999999</c:v>
                </c:pt>
                <c:pt idx="294">
                  <c:v>42.3</c:v>
                </c:pt>
                <c:pt idx="295">
                  <c:v>31.1</c:v>
                </c:pt>
                <c:pt idx="296">
                  <c:v>51</c:v>
                </c:pt>
                <c:pt idx="297">
                  <c:v>58</c:v>
                </c:pt>
                <c:pt idx="298">
                  <c:v>20.100000000000001</c:v>
                </c:pt>
                <c:pt idx="299">
                  <c:v>10</c:v>
                </c:pt>
                <c:pt idx="300">
                  <c:v>47.4</c:v>
                </c:pt>
                <c:pt idx="301">
                  <c:v>40.4</c:v>
                </c:pt>
                <c:pt idx="302">
                  <c:v>18.399999999999999</c:v>
                </c:pt>
                <c:pt idx="303">
                  <c:v>17.7</c:v>
                </c:pt>
                <c:pt idx="304">
                  <c:v>41.1</c:v>
                </c:pt>
                <c:pt idx="305">
                  <c:v>58.1</c:v>
                </c:pt>
                <c:pt idx="306">
                  <c:v>71.900000000000006</c:v>
                </c:pt>
                <c:pt idx="307">
                  <c:v>70.3</c:v>
                </c:pt>
                <c:pt idx="308">
                  <c:v>82.5</c:v>
                </c:pt>
                <c:pt idx="309">
                  <c:v>76.7</c:v>
                </c:pt>
                <c:pt idx="310">
                  <c:v>37.799999999999997</c:v>
                </c:pt>
                <c:pt idx="311">
                  <c:v>52.8</c:v>
                </c:pt>
                <c:pt idx="312">
                  <c:v>90.4</c:v>
                </c:pt>
                <c:pt idx="313">
                  <c:v>82.8</c:v>
                </c:pt>
                <c:pt idx="314">
                  <c:v>87.3</c:v>
                </c:pt>
                <c:pt idx="315">
                  <c:v>77.7</c:v>
                </c:pt>
                <c:pt idx="316">
                  <c:v>83.2</c:v>
                </c:pt>
                <c:pt idx="317">
                  <c:v>71.7</c:v>
                </c:pt>
                <c:pt idx="318">
                  <c:v>67.2</c:v>
                </c:pt>
                <c:pt idx="319">
                  <c:v>58.8</c:v>
                </c:pt>
                <c:pt idx="320">
                  <c:v>52.3</c:v>
                </c:pt>
                <c:pt idx="321">
                  <c:v>54.3</c:v>
                </c:pt>
                <c:pt idx="322">
                  <c:v>49.9</c:v>
                </c:pt>
                <c:pt idx="323">
                  <c:v>74.3</c:v>
                </c:pt>
                <c:pt idx="324">
                  <c:v>40.1</c:v>
                </c:pt>
                <c:pt idx="325">
                  <c:v>14.7</c:v>
                </c:pt>
                <c:pt idx="326">
                  <c:v>28.9</c:v>
                </c:pt>
                <c:pt idx="327">
                  <c:v>43.7</c:v>
                </c:pt>
                <c:pt idx="328">
                  <c:v>25.8</c:v>
                </c:pt>
                <c:pt idx="329">
                  <c:v>17.2</c:v>
                </c:pt>
                <c:pt idx="330">
                  <c:v>32.200000000000003</c:v>
                </c:pt>
                <c:pt idx="331">
                  <c:v>28.4</c:v>
                </c:pt>
                <c:pt idx="332">
                  <c:v>23.3</c:v>
                </c:pt>
                <c:pt idx="333">
                  <c:v>38.1</c:v>
                </c:pt>
                <c:pt idx="334">
                  <c:v>38.5</c:v>
                </c:pt>
                <c:pt idx="335">
                  <c:v>34.5</c:v>
                </c:pt>
                <c:pt idx="336">
                  <c:v>46.3</c:v>
                </c:pt>
                <c:pt idx="337">
                  <c:v>59.6</c:v>
                </c:pt>
                <c:pt idx="338">
                  <c:v>37.299999999999997</c:v>
                </c:pt>
                <c:pt idx="339">
                  <c:v>45.4</c:v>
                </c:pt>
                <c:pt idx="340">
                  <c:v>58.5</c:v>
                </c:pt>
                <c:pt idx="341">
                  <c:v>49.3</c:v>
                </c:pt>
                <c:pt idx="342">
                  <c:v>59.7</c:v>
                </c:pt>
                <c:pt idx="343">
                  <c:v>56.4</c:v>
                </c:pt>
                <c:pt idx="344">
                  <c:v>28.1</c:v>
                </c:pt>
                <c:pt idx="345">
                  <c:v>48.5</c:v>
                </c:pt>
                <c:pt idx="346">
                  <c:v>52.3</c:v>
                </c:pt>
                <c:pt idx="347">
                  <c:v>27.7</c:v>
                </c:pt>
                <c:pt idx="348">
                  <c:v>29.7</c:v>
                </c:pt>
                <c:pt idx="349">
                  <c:v>34.5</c:v>
                </c:pt>
                <c:pt idx="350">
                  <c:v>44.4</c:v>
                </c:pt>
                <c:pt idx="351">
                  <c:v>35.9</c:v>
                </c:pt>
                <c:pt idx="352">
                  <c:v>18.5</c:v>
                </c:pt>
                <c:pt idx="353">
                  <c:v>36.1</c:v>
                </c:pt>
                <c:pt idx="354">
                  <c:v>21.9</c:v>
                </c:pt>
                <c:pt idx="355">
                  <c:v>19.5</c:v>
                </c:pt>
                <c:pt idx="356">
                  <c:v>97.4</c:v>
                </c:pt>
                <c:pt idx="357">
                  <c:v>91</c:v>
                </c:pt>
                <c:pt idx="358">
                  <c:v>83.4</c:v>
                </c:pt>
                <c:pt idx="359">
                  <c:v>81.3</c:v>
                </c:pt>
                <c:pt idx="360">
                  <c:v>88</c:v>
                </c:pt>
                <c:pt idx="361">
                  <c:v>91.1</c:v>
                </c:pt>
                <c:pt idx="362">
                  <c:v>96.2</c:v>
                </c:pt>
                <c:pt idx="363">
                  <c:v>89</c:v>
                </c:pt>
                <c:pt idx="364">
                  <c:v>82.9</c:v>
                </c:pt>
                <c:pt idx="365">
                  <c:v>87.9</c:v>
                </c:pt>
                <c:pt idx="366">
                  <c:v>91.4</c:v>
                </c:pt>
                <c:pt idx="367">
                  <c:v>100</c:v>
                </c:pt>
                <c:pt idx="368">
                  <c:v>100</c:v>
                </c:pt>
                <c:pt idx="369">
                  <c:v>96.8</c:v>
                </c:pt>
                <c:pt idx="370">
                  <c:v>97.5</c:v>
                </c:pt>
                <c:pt idx="371">
                  <c:v>100</c:v>
                </c:pt>
                <c:pt idx="372">
                  <c:v>89.6</c:v>
                </c:pt>
                <c:pt idx="373">
                  <c:v>100</c:v>
                </c:pt>
                <c:pt idx="374">
                  <c:v>100</c:v>
                </c:pt>
                <c:pt idx="375">
                  <c:v>97.9</c:v>
                </c:pt>
                <c:pt idx="376">
                  <c:v>93.3</c:v>
                </c:pt>
                <c:pt idx="377">
                  <c:v>98.8</c:v>
                </c:pt>
                <c:pt idx="378">
                  <c:v>96.2</c:v>
                </c:pt>
                <c:pt idx="379">
                  <c:v>100</c:v>
                </c:pt>
                <c:pt idx="380">
                  <c:v>91.9</c:v>
                </c:pt>
                <c:pt idx="381">
                  <c:v>99.1</c:v>
                </c:pt>
                <c:pt idx="382">
                  <c:v>100</c:v>
                </c:pt>
                <c:pt idx="383">
                  <c:v>100</c:v>
                </c:pt>
                <c:pt idx="384">
                  <c:v>91.2</c:v>
                </c:pt>
                <c:pt idx="385">
                  <c:v>98.1</c:v>
                </c:pt>
                <c:pt idx="386">
                  <c:v>100</c:v>
                </c:pt>
                <c:pt idx="387">
                  <c:v>89.5</c:v>
                </c:pt>
                <c:pt idx="388">
                  <c:v>100</c:v>
                </c:pt>
                <c:pt idx="389">
                  <c:v>98.9</c:v>
                </c:pt>
                <c:pt idx="390">
                  <c:v>97</c:v>
                </c:pt>
                <c:pt idx="391">
                  <c:v>82.5</c:v>
                </c:pt>
                <c:pt idx="392">
                  <c:v>97</c:v>
                </c:pt>
                <c:pt idx="393">
                  <c:v>92.6</c:v>
                </c:pt>
                <c:pt idx="394">
                  <c:v>94.7</c:v>
                </c:pt>
                <c:pt idx="395">
                  <c:v>98.8</c:v>
                </c:pt>
                <c:pt idx="396">
                  <c:v>96</c:v>
                </c:pt>
                <c:pt idx="397">
                  <c:v>98.9</c:v>
                </c:pt>
                <c:pt idx="398">
                  <c:v>100</c:v>
                </c:pt>
                <c:pt idx="399">
                  <c:v>77.8</c:v>
                </c:pt>
                <c:pt idx="400">
                  <c:v>100</c:v>
                </c:pt>
                <c:pt idx="401">
                  <c:v>100</c:v>
                </c:pt>
                <c:pt idx="402">
                  <c:v>100</c:v>
                </c:pt>
                <c:pt idx="403">
                  <c:v>96</c:v>
                </c:pt>
                <c:pt idx="404">
                  <c:v>85.4</c:v>
                </c:pt>
                <c:pt idx="405">
                  <c:v>100</c:v>
                </c:pt>
                <c:pt idx="406">
                  <c:v>100</c:v>
                </c:pt>
                <c:pt idx="407">
                  <c:v>100</c:v>
                </c:pt>
                <c:pt idx="408">
                  <c:v>97.9</c:v>
                </c:pt>
                <c:pt idx="409">
                  <c:v>100</c:v>
                </c:pt>
                <c:pt idx="410">
                  <c:v>100</c:v>
                </c:pt>
                <c:pt idx="411">
                  <c:v>100</c:v>
                </c:pt>
                <c:pt idx="412">
                  <c:v>100</c:v>
                </c:pt>
                <c:pt idx="413">
                  <c:v>100</c:v>
                </c:pt>
                <c:pt idx="414">
                  <c:v>100</c:v>
                </c:pt>
                <c:pt idx="415">
                  <c:v>100</c:v>
                </c:pt>
                <c:pt idx="416">
                  <c:v>90.8</c:v>
                </c:pt>
                <c:pt idx="417">
                  <c:v>89.1</c:v>
                </c:pt>
                <c:pt idx="418">
                  <c:v>100</c:v>
                </c:pt>
                <c:pt idx="419">
                  <c:v>76.5</c:v>
                </c:pt>
                <c:pt idx="420">
                  <c:v>100</c:v>
                </c:pt>
                <c:pt idx="421">
                  <c:v>95.3</c:v>
                </c:pt>
                <c:pt idx="422">
                  <c:v>87.6</c:v>
                </c:pt>
                <c:pt idx="423">
                  <c:v>85.1</c:v>
                </c:pt>
                <c:pt idx="424">
                  <c:v>70.599999999999994</c:v>
                </c:pt>
                <c:pt idx="425">
                  <c:v>95.4</c:v>
                </c:pt>
                <c:pt idx="426">
                  <c:v>59.7</c:v>
                </c:pt>
                <c:pt idx="427">
                  <c:v>78.7</c:v>
                </c:pt>
                <c:pt idx="428">
                  <c:v>78.099999999999994</c:v>
                </c:pt>
                <c:pt idx="429">
                  <c:v>95.6</c:v>
                </c:pt>
                <c:pt idx="430">
                  <c:v>86.1</c:v>
                </c:pt>
                <c:pt idx="431">
                  <c:v>94.3</c:v>
                </c:pt>
                <c:pt idx="432">
                  <c:v>74.8</c:v>
                </c:pt>
                <c:pt idx="433">
                  <c:v>87.9</c:v>
                </c:pt>
                <c:pt idx="434">
                  <c:v>95</c:v>
                </c:pt>
                <c:pt idx="435">
                  <c:v>94.6</c:v>
                </c:pt>
                <c:pt idx="436">
                  <c:v>93.3</c:v>
                </c:pt>
                <c:pt idx="437">
                  <c:v>100</c:v>
                </c:pt>
                <c:pt idx="438">
                  <c:v>87.9</c:v>
                </c:pt>
                <c:pt idx="439">
                  <c:v>93.9</c:v>
                </c:pt>
                <c:pt idx="440">
                  <c:v>92.4</c:v>
                </c:pt>
                <c:pt idx="441">
                  <c:v>97.2</c:v>
                </c:pt>
                <c:pt idx="442">
                  <c:v>100</c:v>
                </c:pt>
                <c:pt idx="443">
                  <c:v>100</c:v>
                </c:pt>
                <c:pt idx="444">
                  <c:v>96.6</c:v>
                </c:pt>
                <c:pt idx="445">
                  <c:v>94.8</c:v>
                </c:pt>
                <c:pt idx="446">
                  <c:v>96.4</c:v>
                </c:pt>
                <c:pt idx="447">
                  <c:v>96.6</c:v>
                </c:pt>
                <c:pt idx="448">
                  <c:v>98.7</c:v>
                </c:pt>
                <c:pt idx="449">
                  <c:v>98.3</c:v>
                </c:pt>
                <c:pt idx="450">
                  <c:v>92.6</c:v>
                </c:pt>
                <c:pt idx="451">
                  <c:v>98.2</c:v>
                </c:pt>
                <c:pt idx="452">
                  <c:v>91.8</c:v>
                </c:pt>
                <c:pt idx="453">
                  <c:v>99.3</c:v>
                </c:pt>
                <c:pt idx="454">
                  <c:v>94.1</c:v>
                </c:pt>
                <c:pt idx="455">
                  <c:v>86.5</c:v>
                </c:pt>
                <c:pt idx="456">
                  <c:v>87.9</c:v>
                </c:pt>
                <c:pt idx="457">
                  <c:v>80.3</c:v>
                </c:pt>
                <c:pt idx="458">
                  <c:v>83.7</c:v>
                </c:pt>
                <c:pt idx="459">
                  <c:v>84.4</c:v>
                </c:pt>
                <c:pt idx="460">
                  <c:v>90</c:v>
                </c:pt>
                <c:pt idx="461">
                  <c:v>88.4</c:v>
                </c:pt>
                <c:pt idx="462">
                  <c:v>83</c:v>
                </c:pt>
                <c:pt idx="463">
                  <c:v>89.9</c:v>
                </c:pt>
                <c:pt idx="464">
                  <c:v>65.400000000000006</c:v>
                </c:pt>
                <c:pt idx="465">
                  <c:v>48.2</c:v>
                </c:pt>
                <c:pt idx="466">
                  <c:v>84.7</c:v>
                </c:pt>
                <c:pt idx="467">
                  <c:v>94.5</c:v>
                </c:pt>
                <c:pt idx="468">
                  <c:v>71</c:v>
                </c:pt>
                <c:pt idx="469">
                  <c:v>56.7</c:v>
                </c:pt>
                <c:pt idx="470">
                  <c:v>84</c:v>
                </c:pt>
                <c:pt idx="471">
                  <c:v>90.7</c:v>
                </c:pt>
                <c:pt idx="472">
                  <c:v>75</c:v>
                </c:pt>
                <c:pt idx="473">
                  <c:v>67.599999999999994</c:v>
                </c:pt>
                <c:pt idx="474">
                  <c:v>95.4</c:v>
                </c:pt>
                <c:pt idx="475">
                  <c:v>97.4</c:v>
                </c:pt>
                <c:pt idx="476">
                  <c:v>93.6</c:v>
                </c:pt>
                <c:pt idx="477">
                  <c:v>97.3</c:v>
                </c:pt>
                <c:pt idx="478">
                  <c:v>96.7</c:v>
                </c:pt>
                <c:pt idx="479">
                  <c:v>88</c:v>
                </c:pt>
                <c:pt idx="480">
                  <c:v>64.7</c:v>
                </c:pt>
                <c:pt idx="481">
                  <c:v>74.900000000000006</c:v>
                </c:pt>
                <c:pt idx="482">
                  <c:v>77</c:v>
                </c:pt>
                <c:pt idx="483">
                  <c:v>40.299999999999997</c:v>
                </c:pt>
                <c:pt idx="484">
                  <c:v>41.9</c:v>
                </c:pt>
                <c:pt idx="485">
                  <c:v>51.9</c:v>
                </c:pt>
                <c:pt idx="486">
                  <c:v>79.8</c:v>
                </c:pt>
                <c:pt idx="487">
                  <c:v>53.2</c:v>
                </c:pt>
                <c:pt idx="488">
                  <c:v>92.7</c:v>
                </c:pt>
                <c:pt idx="489">
                  <c:v>98.3</c:v>
                </c:pt>
                <c:pt idx="490">
                  <c:v>98</c:v>
                </c:pt>
                <c:pt idx="491">
                  <c:v>98.8</c:v>
                </c:pt>
                <c:pt idx="492">
                  <c:v>83.5</c:v>
                </c:pt>
                <c:pt idx="493">
                  <c:v>54</c:v>
                </c:pt>
                <c:pt idx="494">
                  <c:v>42.6</c:v>
                </c:pt>
                <c:pt idx="495">
                  <c:v>28.8</c:v>
                </c:pt>
                <c:pt idx="496">
                  <c:v>72.900000000000006</c:v>
                </c:pt>
                <c:pt idx="497">
                  <c:v>70.599999999999994</c:v>
                </c:pt>
                <c:pt idx="498">
                  <c:v>65.3</c:v>
                </c:pt>
                <c:pt idx="499">
                  <c:v>73.5</c:v>
                </c:pt>
                <c:pt idx="500">
                  <c:v>79.7</c:v>
                </c:pt>
                <c:pt idx="501">
                  <c:v>69.099999999999994</c:v>
                </c:pt>
                <c:pt idx="502">
                  <c:v>76.7</c:v>
                </c:pt>
                <c:pt idx="503">
                  <c:v>91</c:v>
                </c:pt>
                <c:pt idx="504">
                  <c:v>89.3</c:v>
                </c:pt>
                <c:pt idx="505">
                  <c:v>80.8</c:v>
                </c:pt>
              </c:numCache>
            </c:numRef>
          </c:xVal>
          <c:yVal>
            <c:numRef>
              <c:f>'[Project 2.xlsx]Original Data Set'!$D$2:$D$507</c:f>
              <c:numCache>
                <c:formatCode>General</c:formatCode>
                <c:ptCount val="506"/>
                <c:pt idx="0">
                  <c:v>0.53800000000000003</c:v>
                </c:pt>
                <c:pt idx="1">
                  <c:v>0.46899999999999997</c:v>
                </c:pt>
                <c:pt idx="2">
                  <c:v>0.46899999999999997</c:v>
                </c:pt>
                <c:pt idx="3">
                  <c:v>0.45800000000000002</c:v>
                </c:pt>
                <c:pt idx="4">
                  <c:v>0.45800000000000002</c:v>
                </c:pt>
                <c:pt idx="5">
                  <c:v>0.45800000000000002</c:v>
                </c:pt>
                <c:pt idx="6">
                  <c:v>0.52400000000000002</c:v>
                </c:pt>
                <c:pt idx="7">
                  <c:v>0.52400000000000002</c:v>
                </c:pt>
                <c:pt idx="8">
                  <c:v>0.52400000000000002</c:v>
                </c:pt>
                <c:pt idx="9">
                  <c:v>0.52400000000000002</c:v>
                </c:pt>
                <c:pt idx="10">
                  <c:v>0.52400000000000002</c:v>
                </c:pt>
                <c:pt idx="11">
                  <c:v>0.52400000000000002</c:v>
                </c:pt>
                <c:pt idx="12">
                  <c:v>0.52400000000000002</c:v>
                </c:pt>
                <c:pt idx="13">
                  <c:v>0.53800000000000003</c:v>
                </c:pt>
                <c:pt idx="14">
                  <c:v>0.53800000000000003</c:v>
                </c:pt>
                <c:pt idx="15">
                  <c:v>0.53800000000000003</c:v>
                </c:pt>
                <c:pt idx="16">
                  <c:v>0.53800000000000003</c:v>
                </c:pt>
                <c:pt idx="17">
                  <c:v>0.53800000000000003</c:v>
                </c:pt>
                <c:pt idx="18">
                  <c:v>0.53800000000000003</c:v>
                </c:pt>
                <c:pt idx="19">
                  <c:v>0.53800000000000003</c:v>
                </c:pt>
                <c:pt idx="20">
                  <c:v>0.53800000000000003</c:v>
                </c:pt>
                <c:pt idx="21">
                  <c:v>0.53800000000000003</c:v>
                </c:pt>
                <c:pt idx="22">
                  <c:v>0.53800000000000003</c:v>
                </c:pt>
                <c:pt idx="23">
                  <c:v>0.53800000000000003</c:v>
                </c:pt>
                <c:pt idx="24">
                  <c:v>0.53800000000000003</c:v>
                </c:pt>
                <c:pt idx="25">
                  <c:v>0.53800000000000003</c:v>
                </c:pt>
                <c:pt idx="26">
                  <c:v>0.53800000000000003</c:v>
                </c:pt>
                <c:pt idx="27">
                  <c:v>0.53800000000000003</c:v>
                </c:pt>
                <c:pt idx="28">
                  <c:v>0.53800000000000003</c:v>
                </c:pt>
                <c:pt idx="29">
                  <c:v>0.53800000000000003</c:v>
                </c:pt>
                <c:pt idx="30">
                  <c:v>0.53800000000000003</c:v>
                </c:pt>
                <c:pt idx="31">
                  <c:v>0.53800000000000003</c:v>
                </c:pt>
                <c:pt idx="32">
                  <c:v>0.53800000000000003</c:v>
                </c:pt>
                <c:pt idx="33">
                  <c:v>0.53800000000000003</c:v>
                </c:pt>
                <c:pt idx="34">
                  <c:v>0.53800000000000003</c:v>
                </c:pt>
                <c:pt idx="35">
                  <c:v>0.499</c:v>
                </c:pt>
                <c:pt idx="36">
                  <c:v>0.499</c:v>
                </c:pt>
                <c:pt idx="37">
                  <c:v>0.499</c:v>
                </c:pt>
                <c:pt idx="38">
                  <c:v>0.499</c:v>
                </c:pt>
                <c:pt idx="39">
                  <c:v>0.42799999999999999</c:v>
                </c:pt>
                <c:pt idx="40">
                  <c:v>0.42799999999999999</c:v>
                </c:pt>
                <c:pt idx="41">
                  <c:v>0.44800000000000001</c:v>
                </c:pt>
                <c:pt idx="42">
                  <c:v>0.44800000000000001</c:v>
                </c:pt>
                <c:pt idx="43">
                  <c:v>0.44800000000000001</c:v>
                </c:pt>
                <c:pt idx="44">
                  <c:v>0.44800000000000001</c:v>
                </c:pt>
                <c:pt idx="45">
                  <c:v>0.44800000000000001</c:v>
                </c:pt>
                <c:pt idx="46">
                  <c:v>0.44800000000000001</c:v>
                </c:pt>
                <c:pt idx="47">
                  <c:v>0.44800000000000001</c:v>
                </c:pt>
                <c:pt idx="48">
                  <c:v>0.44800000000000001</c:v>
                </c:pt>
                <c:pt idx="49">
                  <c:v>0.44800000000000001</c:v>
                </c:pt>
                <c:pt idx="50">
                  <c:v>0.439</c:v>
                </c:pt>
                <c:pt idx="51">
                  <c:v>0.439</c:v>
                </c:pt>
                <c:pt idx="52">
                  <c:v>0.439</c:v>
                </c:pt>
                <c:pt idx="53">
                  <c:v>0.439</c:v>
                </c:pt>
                <c:pt idx="54">
                  <c:v>0.41</c:v>
                </c:pt>
                <c:pt idx="55">
                  <c:v>0.40300000000000002</c:v>
                </c:pt>
                <c:pt idx="56">
                  <c:v>0.41</c:v>
                </c:pt>
                <c:pt idx="57">
                  <c:v>0.41099999999999998</c:v>
                </c:pt>
                <c:pt idx="58">
                  <c:v>0.45300000000000001</c:v>
                </c:pt>
                <c:pt idx="59">
                  <c:v>0.45300000000000001</c:v>
                </c:pt>
                <c:pt idx="60">
                  <c:v>0.45300000000000001</c:v>
                </c:pt>
                <c:pt idx="61">
                  <c:v>0.45300000000000001</c:v>
                </c:pt>
                <c:pt idx="62">
                  <c:v>0.45300000000000001</c:v>
                </c:pt>
                <c:pt idx="63">
                  <c:v>0.45300000000000001</c:v>
                </c:pt>
                <c:pt idx="64">
                  <c:v>0.41610000000000003</c:v>
                </c:pt>
                <c:pt idx="65">
                  <c:v>0.39800000000000002</c:v>
                </c:pt>
                <c:pt idx="66">
                  <c:v>0.39800000000000002</c:v>
                </c:pt>
                <c:pt idx="67">
                  <c:v>0.40899999999999997</c:v>
                </c:pt>
                <c:pt idx="68">
                  <c:v>0.40899999999999997</c:v>
                </c:pt>
                <c:pt idx="69">
                  <c:v>0.40899999999999997</c:v>
                </c:pt>
                <c:pt idx="70">
                  <c:v>0.41299999999999998</c:v>
                </c:pt>
                <c:pt idx="71">
                  <c:v>0.41299999999999998</c:v>
                </c:pt>
                <c:pt idx="72">
                  <c:v>0.41299999999999998</c:v>
                </c:pt>
                <c:pt idx="73">
                  <c:v>0.41299999999999998</c:v>
                </c:pt>
                <c:pt idx="74">
                  <c:v>0.437</c:v>
                </c:pt>
                <c:pt idx="75">
                  <c:v>0.437</c:v>
                </c:pt>
                <c:pt idx="76">
                  <c:v>0.437</c:v>
                </c:pt>
                <c:pt idx="77">
                  <c:v>0.437</c:v>
                </c:pt>
                <c:pt idx="78">
                  <c:v>0.437</c:v>
                </c:pt>
                <c:pt idx="79">
                  <c:v>0.437</c:v>
                </c:pt>
                <c:pt idx="80">
                  <c:v>0.42599999999999999</c:v>
                </c:pt>
                <c:pt idx="81">
                  <c:v>0.42599999999999999</c:v>
                </c:pt>
                <c:pt idx="82">
                  <c:v>0.42599999999999999</c:v>
                </c:pt>
                <c:pt idx="83">
                  <c:v>0.42599999999999999</c:v>
                </c:pt>
                <c:pt idx="84">
                  <c:v>0.44900000000000001</c:v>
                </c:pt>
                <c:pt idx="85">
                  <c:v>0.44900000000000001</c:v>
                </c:pt>
                <c:pt idx="86">
                  <c:v>0.44900000000000001</c:v>
                </c:pt>
                <c:pt idx="87">
                  <c:v>0.44900000000000001</c:v>
                </c:pt>
                <c:pt idx="88">
                  <c:v>0.48899999999999999</c:v>
                </c:pt>
                <c:pt idx="89">
                  <c:v>0.48899999999999999</c:v>
                </c:pt>
                <c:pt idx="90">
                  <c:v>0.48899999999999999</c:v>
                </c:pt>
                <c:pt idx="91">
                  <c:v>0.48899999999999999</c:v>
                </c:pt>
                <c:pt idx="92">
                  <c:v>0.46400000000000002</c:v>
                </c:pt>
                <c:pt idx="93">
                  <c:v>0.46400000000000002</c:v>
                </c:pt>
                <c:pt idx="94">
                  <c:v>0.46400000000000002</c:v>
                </c:pt>
                <c:pt idx="95">
                  <c:v>0.44500000000000001</c:v>
                </c:pt>
                <c:pt idx="96">
                  <c:v>0.44500000000000001</c:v>
                </c:pt>
                <c:pt idx="97">
                  <c:v>0.44500000000000001</c:v>
                </c:pt>
                <c:pt idx="98">
                  <c:v>0.44500000000000001</c:v>
                </c:pt>
                <c:pt idx="99">
                  <c:v>0.44500000000000001</c:v>
                </c:pt>
                <c:pt idx="100">
                  <c:v>0.52</c:v>
                </c:pt>
                <c:pt idx="101">
                  <c:v>0.52</c:v>
                </c:pt>
                <c:pt idx="102">
                  <c:v>0.52</c:v>
                </c:pt>
                <c:pt idx="103">
                  <c:v>0.52</c:v>
                </c:pt>
                <c:pt idx="104">
                  <c:v>0.52</c:v>
                </c:pt>
                <c:pt idx="105">
                  <c:v>0.52</c:v>
                </c:pt>
                <c:pt idx="106">
                  <c:v>0.52</c:v>
                </c:pt>
                <c:pt idx="107">
                  <c:v>0.52</c:v>
                </c:pt>
                <c:pt idx="108">
                  <c:v>0.52</c:v>
                </c:pt>
                <c:pt idx="109">
                  <c:v>0.52</c:v>
                </c:pt>
                <c:pt idx="110">
                  <c:v>0.52</c:v>
                </c:pt>
                <c:pt idx="111">
                  <c:v>0.54700000000000004</c:v>
                </c:pt>
                <c:pt idx="112">
                  <c:v>0.54700000000000004</c:v>
                </c:pt>
                <c:pt idx="113">
                  <c:v>0.54700000000000004</c:v>
                </c:pt>
                <c:pt idx="114">
                  <c:v>0.54700000000000004</c:v>
                </c:pt>
                <c:pt idx="115">
                  <c:v>0.54700000000000004</c:v>
                </c:pt>
                <c:pt idx="116">
                  <c:v>0.54700000000000004</c:v>
                </c:pt>
                <c:pt idx="117">
                  <c:v>0.54700000000000004</c:v>
                </c:pt>
                <c:pt idx="118">
                  <c:v>0.54700000000000004</c:v>
                </c:pt>
                <c:pt idx="119">
                  <c:v>0.54700000000000004</c:v>
                </c:pt>
                <c:pt idx="120">
                  <c:v>0.58099999999999996</c:v>
                </c:pt>
                <c:pt idx="121">
                  <c:v>0.58099999999999996</c:v>
                </c:pt>
                <c:pt idx="122">
                  <c:v>0.58099999999999996</c:v>
                </c:pt>
                <c:pt idx="123">
                  <c:v>0.58099999999999996</c:v>
                </c:pt>
                <c:pt idx="124">
                  <c:v>0.58099999999999996</c:v>
                </c:pt>
                <c:pt idx="125">
                  <c:v>0.58099999999999996</c:v>
                </c:pt>
                <c:pt idx="126">
                  <c:v>0.58099999999999996</c:v>
                </c:pt>
                <c:pt idx="127">
                  <c:v>0.624</c:v>
                </c:pt>
                <c:pt idx="128">
                  <c:v>0.624</c:v>
                </c:pt>
                <c:pt idx="129">
                  <c:v>0.624</c:v>
                </c:pt>
                <c:pt idx="130">
                  <c:v>0.624</c:v>
                </c:pt>
                <c:pt idx="131">
                  <c:v>0.624</c:v>
                </c:pt>
                <c:pt idx="132">
                  <c:v>0.624</c:v>
                </c:pt>
                <c:pt idx="133">
                  <c:v>0.624</c:v>
                </c:pt>
                <c:pt idx="134">
                  <c:v>0.624</c:v>
                </c:pt>
                <c:pt idx="135">
                  <c:v>0.624</c:v>
                </c:pt>
                <c:pt idx="136">
                  <c:v>0.624</c:v>
                </c:pt>
                <c:pt idx="137">
                  <c:v>0.624</c:v>
                </c:pt>
                <c:pt idx="138">
                  <c:v>0.624</c:v>
                </c:pt>
                <c:pt idx="139">
                  <c:v>0.624</c:v>
                </c:pt>
                <c:pt idx="140">
                  <c:v>0.624</c:v>
                </c:pt>
                <c:pt idx="141">
                  <c:v>0.624</c:v>
                </c:pt>
                <c:pt idx="142">
                  <c:v>0.871</c:v>
                </c:pt>
                <c:pt idx="143">
                  <c:v>0.871</c:v>
                </c:pt>
                <c:pt idx="144">
                  <c:v>0.871</c:v>
                </c:pt>
                <c:pt idx="145">
                  <c:v>0.871</c:v>
                </c:pt>
                <c:pt idx="146">
                  <c:v>0.871</c:v>
                </c:pt>
                <c:pt idx="147">
                  <c:v>0.871</c:v>
                </c:pt>
                <c:pt idx="148">
                  <c:v>0.871</c:v>
                </c:pt>
                <c:pt idx="149">
                  <c:v>0.871</c:v>
                </c:pt>
                <c:pt idx="150">
                  <c:v>0.871</c:v>
                </c:pt>
                <c:pt idx="151">
                  <c:v>0.871</c:v>
                </c:pt>
                <c:pt idx="152">
                  <c:v>0.871</c:v>
                </c:pt>
                <c:pt idx="153">
                  <c:v>0.871</c:v>
                </c:pt>
                <c:pt idx="154">
                  <c:v>0.871</c:v>
                </c:pt>
                <c:pt idx="155">
                  <c:v>0.871</c:v>
                </c:pt>
                <c:pt idx="156">
                  <c:v>0.871</c:v>
                </c:pt>
                <c:pt idx="157">
                  <c:v>0.60499999999999998</c:v>
                </c:pt>
                <c:pt idx="158">
                  <c:v>0.60499999999999998</c:v>
                </c:pt>
                <c:pt idx="159">
                  <c:v>0.871</c:v>
                </c:pt>
                <c:pt idx="160">
                  <c:v>0.60499999999999998</c:v>
                </c:pt>
                <c:pt idx="161">
                  <c:v>0.60499999999999998</c:v>
                </c:pt>
                <c:pt idx="162">
                  <c:v>0.60499999999999998</c:v>
                </c:pt>
                <c:pt idx="163">
                  <c:v>0.60499999999999998</c:v>
                </c:pt>
                <c:pt idx="164">
                  <c:v>0.60499999999999998</c:v>
                </c:pt>
                <c:pt idx="165">
                  <c:v>0.60499999999999998</c:v>
                </c:pt>
                <c:pt idx="166">
                  <c:v>0.60499999999999998</c:v>
                </c:pt>
                <c:pt idx="167">
                  <c:v>0.60499999999999998</c:v>
                </c:pt>
                <c:pt idx="168">
                  <c:v>0.60499999999999998</c:v>
                </c:pt>
                <c:pt idx="169">
                  <c:v>0.60499999999999998</c:v>
                </c:pt>
                <c:pt idx="170">
                  <c:v>0.60499999999999998</c:v>
                </c:pt>
                <c:pt idx="171">
                  <c:v>0.60499999999999998</c:v>
                </c:pt>
                <c:pt idx="172">
                  <c:v>0.51</c:v>
                </c:pt>
                <c:pt idx="173">
                  <c:v>0.51</c:v>
                </c:pt>
                <c:pt idx="174">
                  <c:v>0.51</c:v>
                </c:pt>
                <c:pt idx="175">
                  <c:v>0.51</c:v>
                </c:pt>
                <c:pt idx="176">
                  <c:v>0.51</c:v>
                </c:pt>
                <c:pt idx="177">
                  <c:v>0.51</c:v>
                </c:pt>
                <c:pt idx="178">
                  <c:v>0.51</c:v>
                </c:pt>
                <c:pt idx="179">
                  <c:v>0.48799999999999999</c:v>
                </c:pt>
                <c:pt idx="180">
                  <c:v>0.48799999999999999</c:v>
                </c:pt>
                <c:pt idx="181">
                  <c:v>0.48799999999999999</c:v>
                </c:pt>
                <c:pt idx="182">
                  <c:v>0.48799999999999999</c:v>
                </c:pt>
                <c:pt idx="183">
                  <c:v>0.48799999999999999</c:v>
                </c:pt>
                <c:pt idx="184">
                  <c:v>0.48799999999999999</c:v>
                </c:pt>
                <c:pt idx="185">
                  <c:v>0.48799999999999999</c:v>
                </c:pt>
                <c:pt idx="186">
                  <c:v>0.48799999999999999</c:v>
                </c:pt>
                <c:pt idx="187">
                  <c:v>0.437</c:v>
                </c:pt>
                <c:pt idx="188">
                  <c:v>0.437</c:v>
                </c:pt>
                <c:pt idx="189">
                  <c:v>0.437</c:v>
                </c:pt>
                <c:pt idx="190">
                  <c:v>0.437</c:v>
                </c:pt>
                <c:pt idx="191">
                  <c:v>0.437</c:v>
                </c:pt>
                <c:pt idx="192">
                  <c:v>0.437</c:v>
                </c:pt>
                <c:pt idx="193">
                  <c:v>0.40100000000000002</c:v>
                </c:pt>
                <c:pt idx="194">
                  <c:v>0.40100000000000002</c:v>
                </c:pt>
                <c:pt idx="195">
                  <c:v>0.42199999999999999</c:v>
                </c:pt>
                <c:pt idx="196">
                  <c:v>0.40400000000000003</c:v>
                </c:pt>
                <c:pt idx="197">
                  <c:v>0.40400000000000003</c:v>
                </c:pt>
                <c:pt idx="198">
                  <c:v>0.40400000000000003</c:v>
                </c:pt>
                <c:pt idx="199">
                  <c:v>0.40300000000000002</c:v>
                </c:pt>
                <c:pt idx="200">
                  <c:v>0.40300000000000002</c:v>
                </c:pt>
                <c:pt idx="201">
                  <c:v>0.41499999999999998</c:v>
                </c:pt>
                <c:pt idx="202">
                  <c:v>0.41499999999999998</c:v>
                </c:pt>
                <c:pt idx="203">
                  <c:v>0.41610000000000003</c:v>
                </c:pt>
                <c:pt idx="204">
                  <c:v>0.41610000000000003</c:v>
                </c:pt>
                <c:pt idx="205">
                  <c:v>0.48899999999999999</c:v>
                </c:pt>
                <c:pt idx="206">
                  <c:v>0.48899999999999999</c:v>
                </c:pt>
                <c:pt idx="207">
                  <c:v>0.48899999999999999</c:v>
                </c:pt>
                <c:pt idx="208">
                  <c:v>0.48899999999999999</c:v>
                </c:pt>
                <c:pt idx="209">
                  <c:v>0.48899999999999999</c:v>
                </c:pt>
                <c:pt idx="210">
                  <c:v>0.48899999999999999</c:v>
                </c:pt>
                <c:pt idx="211">
                  <c:v>0.48899999999999999</c:v>
                </c:pt>
                <c:pt idx="212">
                  <c:v>0.48899999999999999</c:v>
                </c:pt>
                <c:pt idx="213">
                  <c:v>0.48899999999999999</c:v>
                </c:pt>
                <c:pt idx="214">
                  <c:v>0.48899999999999999</c:v>
                </c:pt>
                <c:pt idx="215">
                  <c:v>0.48899999999999999</c:v>
                </c:pt>
                <c:pt idx="216">
                  <c:v>0.55000000000000004</c:v>
                </c:pt>
                <c:pt idx="217">
                  <c:v>0.55000000000000004</c:v>
                </c:pt>
                <c:pt idx="218">
                  <c:v>0.55000000000000004</c:v>
                </c:pt>
                <c:pt idx="219">
                  <c:v>0.55000000000000004</c:v>
                </c:pt>
                <c:pt idx="220">
                  <c:v>0.50700000000000001</c:v>
                </c:pt>
                <c:pt idx="221">
                  <c:v>0.50700000000000001</c:v>
                </c:pt>
                <c:pt idx="222">
                  <c:v>0.50700000000000001</c:v>
                </c:pt>
                <c:pt idx="223">
                  <c:v>0.50700000000000001</c:v>
                </c:pt>
                <c:pt idx="224">
                  <c:v>0.504</c:v>
                </c:pt>
                <c:pt idx="225">
                  <c:v>0.504</c:v>
                </c:pt>
                <c:pt idx="226">
                  <c:v>0.504</c:v>
                </c:pt>
                <c:pt idx="227">
                  <c:v>0.504</c:v>
                </c:pt>
                <c:pt idx="228">
                  <c:v>0.504</c:v>
                </c:pt>
                <c:pt idx="229">
                  <c:v>0.504</c:v>
                </c:pt>
                <c:pt idx="230">
                  <c:v>0.504</c:v>
                </c:pt>
                <c:pt idx="231">
                  <c:v>0.504</c:v>
                </c:pt>
                <c:pt idx="232">
                  <c:v>0.50700000000000001</c:v>
                </c:pt>
                <c:pt idx="233">
                  <c:v>0.50700000000000001</c:v>
                </c:pt>
                <c:pt idx="234">
                  <c:v>0.50700000000000001</c:v>
                </c:pt>
                <c:pt idx="235">
                  <c:v>0.50700000000000001</c:v>
                </c:pt>
                <c:pt idx="236">
                  <c:v>0.50700000000000001</c:v>
                </c:pt>
                <c:pt idx="237">
                  <c:v>0.50700000000000001</c:v>
                </c:pt>
                <c:pt idx="238">
                  <c:v>0.42799999999999999</c:v>
                </c:pt>
                <c:pt idx="239">
                  <c:v>0.42799999999999999</c:v>
                </c:pt>
                <c:pt idx="240">
                  <c:v>0.42799999999999999</c:v>
                </c:pt>
                <c:pt idx="241">
                  <c:v>0.42799999999999999</c:v>
                </c:pt>
                <c:pt idx="242">
                  <c:v>0.42799999999999999</c:v>
                </c:pt>
                <c:pt idx="243">
                  <c:v>0.42799999999999999</c:v>
                </c:pt>
                <c:pt idx="244">
                  <c:v>0.43099999999999999</c:v>
                </c:pt>
                <c:pt idx="245">
                  <c:v>0.43099999999999999</c:v>
                </c:pt>
                <c:pt idx="246">
                  <c:v>0.43099999999999999</c:v>
                </c:pt>
                <c:pt idx="247">
                  <c:v>0.43099999999999999</c:v>
                </c:pt>
                <c:pt idx="248">
                  <c:v>0.43099999999999999</c:v>
                </c:pt>
                <c:pt idx="249">
                  <c:v>0.43099999999999999</c:v>
                </c:pt>
                <c:pt idx="250">
                  <c:v>0.43099999999999999</c:v>
                </c:pt>
                <c:pt idx="251">
                  <c:v>0.43099999999999999</c:v>
                </c:pt>
                <c:pt idx="252">
                  <c:v>0.43099999999999999</c:v>
                </c:pt>
                <c:pt idx="253">
                  <c:v>0.43099999999999999</c:v>
                </c:pt>
                <c:pt idx="254">
                  <c:v>0.39200000000000002</c:v>
                </c:pt>
                <c:pt idx="255">
                  <c:v>0.39200000000000002</c:v>
                </c:pt>
                <c:pt idx="256">
                  <c:v>0.39400000000000002</c:v>
                </c:pt>
                <c:pt idx="257">
                  <c:v>0.64700000000000002</c:v>
                </c:pt>
                <c:pt idx="258">
                  <c:v>0.64700000000000002</c:v>
                </c:pt>
                <c:pt idx="259">
                  <c:v>0.64700000000000002</c:v>
                </c:pt>
                <c:pt idx="260">
                  <c:v>0.64700000000000002</c:v>
                </c:pt>
                <c:pt idx="261">
                  <c:v>0.64700000000000002</c:v>
                </c:pt>
                <c:pt idx="262">
                  <c:v>0.64700000000000002</c:v>
                </c:pt>
                <c:pt idx="263">
                  <c:v>0.64700000000000002</c:v>
                </c:pt>
                <c:pt idx="264">
                  <c:v>0.64700000000000002</c:v>
                </c:pt>
                <c:pt idx="265">
                  <c:v>0.64700000000000002</c:v>
                </c:pt>
                <c:pt idx="266">
                  <c:v>0.64700000000000002</c:v>
                </c:pt>
                <c:pt idx="267">
                  <c:v>0.57499999999999996</c:v>
                </c:pt>
                <c:pt idx="268">
                  <c:v>0.57499999999999996</c:v>
                </c:pt>
                <c:pt idx="269">
                  <c:v>0.46400000000000002</c:v>
                </c:pt>
                <c:pt idx="270">
                  <c:v>0.46400000000000002</c:v>
                </c:pt>
                <c:pt idx="271">
                  <c:v>0.46400000000000002</c:v>
                </c:pt>
                <c:pt idx="272">
                  <c:v>0.46400000000000002</c:v>
                </c:pt>
                <c:pt idx="273">
                  <c:v>0.46400000000000002</c:v>
                </c:pt>
                <c:pt idx="274">
                  <c:v>0.44700000000000001</c:v>
                </c:pt>
                <c:pt idx="275">
                  <c:v>0.44700000000000001</c:v>
                </c:pt>
                <c:pt idx="276">
                  <c:v>0.44700000000000001</c:v>
                </c:pt>
                <c:pt idx="277">
                  <c:v>0.44700000000000001</c:v>
                </c:pt>
                <c:pt idx="278">
                  <c:v>0.44700000000000001</c:v>
                </c:pt>
                <c:pt idx="279">
                  <c:v>0.44290000000000002</c:v>
                </c:pt>
                <c:pt idx="280">
                  <c:v>0.44290000000000002</c:v>
                </c:pt>
                <c:pt idx="281">
                  <c:v>0.44290000000000002</c:v>
                </c:pt>
                <c:pt idx="282">
                  <c:v>0.44290000000000002</c:v>
                </c:pt>
                <c:pt idx="283">
                  <c:v>0.40100000000000002</c:v>
                </c:pt>
                <c:pt idx="284">
                  <c:v>0.4</c:v>
                </c:pt>
                <c:pt idx="285">
                  <c:v>0.38900000000000001</c:v>
                </c:pt>
                <c:pt idx="286">
                  <c:v>0.38500000000000001</c:v>
                </c:pt>
                <c:pt idx="287">
                  <c:v>0.40500000000000003</c:v>
                </c:pt>
                <c:pt idx="288">
                  <c:v>0.40500000000000003</c:v>
                </c:pt>
                <c:pt idx="289">
                  <c:v>0.40500000000000003</c:v>
                </c:pt>
                <c:pt idx="290">
                  <c:v>0.41099999999999998</c:v>
                </c:pt>
                <c:pt idx="291">
                  <c:v>0.41099999999999998</c:v>
                </c:pt>
                <c:pt idx="292">
                  <c:v>0.41099999999999998</c:v>
                </c:pt>
                <c:pt idx="293">
                  <c:v>0.437</c:v>
                </c:pt>
                <c:pt idx="294">
                  <c:v>0.437</c:v>
                </c:pt>
                <c:pt idx="295">
                  <c:v>0.437</c:v>
                </c:pt>
                <c:pt idx="296">
                  <c:v>0.437</c:v>
                </c:pt>
                <c:pt idx="297">
                  <c:v>0.437</c:v>
                </c:pt>
                <c:pt idx="298">
                  <c:v>0.4</c:v>
                </c:pt>
                <c:pt idx="299">
                  <c:v>0.4</c:v>
                </c:pt>
                <c:pt idx="300">
                  <c:v>0.4</c:v>
                </c:pt>
                <c:pt idx="301">
                  <c:v>0.433</c:v>
                </c:pt>
                <c:pt idx="302">
                  <c:v>0.433</c:v>
                </c:pt>
                <c:pt idx="303">
                  <c:v>0.433</c:v>
                </c:pt>
                <c:pt idx="304">
                  <c:v>0.47199999999999998</c:v>
                </c:pt>
                <c:pt idx="305">
                  <c:v>0.47199999999999998</c:v>
                </c:pt>
                <c:pt idx="306">
                  <c:v>0.47199999999999998</c:v>
                </c:pt>
                <c:pt idx="307">
                  <c:v>0.47199999999999998</c:v>
                </c:pt>
                <c:pt idx="308">
                  <c:v>0.54400000000000004</c:v>
                </c:pt>
                <c:pt idx="309">
                  <c:v>0.54400000000000004</c:v>
                </c:pt>
                <c:pt idx="310">
                  <c:v>0.54400000000000004</c:v>
                </c:pt>
                <c:pt idx="311">
                  <c:v>0.54400000000000004</c:v>
                </c:pt>
                <c:pt idx="312">
                  <c:v>0.54400000000000004</c:v>
                </c:pt>
                <c:pt idx="313">
                  <c:v>0.54400000000000004</c:v>
                </c:pt>
                <c:pt idx="314">
                  <c:v>0.54400000000000004</c:v>
                </c:pt>
                <c:pt idx="315">
                  <c:v>0.54400000000000004</c:v>
                </c:pt>
                <c:pt idx="316">
                  <c:v>0.54400000000000004</c:v>
                </c:pt>
                <c:pt idx="317">
                  <c:v>0.54400000000000004</c:v>
                </c:pt>
                <c:pt idx="318">
                  <c:v>0.54400000000000004</c:v>
                </c:pt>
                <c:pt idx="319">
                  <c:v>0.54400000000000004</c:v>
                </c:pt>
                <c:pt idx="320">
                  <c:v>0.49299999999999999</c:v>
                </c:pt>
                <c:pt idx="321">
                  <c:v>0.49299999999999999</c:v>
                </c:pt>
                <c:pt idx="322">
                  <c:v>0.49299999999999999</c:v>
                </c:pt>
                <c:pt idx="323">
                  <c:v>0.49299999999999999</c:v>
                </c:pt>
                <c:pt idx="324">
                  <c:v>0.49299999999999999</c:v>
                </c:pt>
                <c:pt idx="325">
                  <c:v>0.49299999999999999</c:v>
                </c:pt>
                <c:pt idx="326">
                  <c:v>0.49299999999999999</c:v>
                </c:pt>
                <c:pt idx="327">
                  <c:v>0.49299999999999999</c:v>
                </c:pt>
                <c:pt idx="328">
                  <c:v>0.46</c:v>
                </c:pt>
                <c:pt idx="329">
                  <c:v>0.46</c:v>
                </c:pt>
                <c:pt idx="330">
                  <c:v>0.46</c:v>
                </c:pt>
                <c:pt idx="331">
                  <c:v>0.43790000000000001</c:v>
                </c:pt>
                <c:pt idx="332">
                  <c:v>0.43790000000000001</c:v>
                </c:pt>
                <c:pt idx="333">
                  <c:v>0.51500000000000001</c:v>
                </c:pt>
                <c:pt idx="334">
                  <c:v>0.51500000000000001</c:v>
                </c:pt>
                <c:pt idx="335">
                  <c:v>0.51500000000000001</c:v>
                </c:pt>
                <c:pt idx="336">
                  <c:v>0.51500000000000001</c:v>
                </c:pt>
                <c:pt idx="337">
                  <c:v>0.51500000000000001</c:v>
                </c:pt>
                <c:pt idx="338">
                  <c:v>0.51500000000000001</c:v>
                </c:pt>
                <c:pt idx="339">
                  <c:v>0.51500000000000001</c:v>
                </c:pt>
                <c:pt idx="340">
                  <c:v>0.51500000000000001</c:v>
                </c:pt>
                <c:pt idx="341">
                  <c:v>0.442</c:v>
                </c:pt>
                <c:pt idx="342">
                  <c:v>0.51800000000000002</c:v>
                </c:pt>
                <c:pt idx="343">
                  <c:v>0.48399999999999999</c:v>
                </c:pt>
                <c:pt idx="344">
                  <c:v>0.48399999999999999</c:v>
                </c:pt>
                <c:pt idx="345">
                  <c:v>0.442</c:v>
                </c:pt>
                <c:pt idx="346">
                  <c:v>0.442</c:v>
                </c:pt>
                <c:pt idx="347">
                  <c:v>0.42899999999999999</c:v>
                </c:pt>
                <c:pt idx="348">
                  <c:v>0.435</c:v>
                </c:pt>
                <c:pt idx="349">
                  <c:v>0.42899999999999999</c:v>
                </c:pt>
                <c:pt idx="350">
                  <c:v>0.42899999999999999</c:v>
                </c:pt>
                <c:pt idx="351">
                  <c:v>0.41099999999999998</c:v>
                </c:pt>
                <c:pt idx="352">
                  <c:v>0.41099999999999998</c:v>
                </c:pt>
                <c:pt idx="353">
                  <c:v>0.41</c:v>
                </c:pt>
                <c:pt idx="354">
                  <c:v>0.41299999999999998</c:v>
                </c:pt>
                <c:pt idx="355">
                  <c:v>0.41299999999999998</c:v>
                </c:pt>
                <c:pt idx="356">
                  <c:v>0.77</c:v>
                </c:pt>
                <c:pt idx="357">
                  <c:v>0.77</c:v>
                </c:pt>
                <c:pt idx="358">
                  <c:v>0.77</c:v>
                </c:pt>
                <c:pt idx="359">
                  <c:v>0.77</c:v>
                </c:pt>
                <c:pt idx="360">
                  <c:v>0.77</c:v>
                </c:pt>
                <c:pt idx="361">
                  <c:v>0.77</c:v>
                </c:pt>
                <c:pt idx="362">
                  <c:v>0.77</c:v>
                </c:pt>
                <c:pt idx="363">
                  <c:v>0.77</c:v>
                </c:pt>
                <c:pt idx="364">
                  <c:v>0.71799999999999997</c:v>
                </c:pt>
                <c:pt idx="365">
                  <c:v>0.71799999999999997</c:v>
                </c:pt>
                <c:pt idx="366">
                  <c:v>0.71799999999999997</c:v>
                </c:pt>
                <c:pt idx="367">
                  <c:v>0.63100000000000001</c:v>
                </c:pt>
                <c:pt idx="368">
                  <c:v>0.63100000000000001</c:v>
                </c:pt>
                <c:pt idx="369">
                  <c:v>0.63100000000000001</c:v>
                </c:pt>
                <c:pt idx="370">
                  <c:v>0.63100000000000001</c:v>
                </c:pt>
                <c:pt idx="371">
                  <c:v>0.63100000000000001</c:v>
                </c:pt>
                <c:pt idx="372">
                  <c:v>0.66800000000000004</c:v>
                </c:pt>
                <c:pt idx="373">
                  <c:v>0.66800000000000004</c:v>
                </c:pt>
                <c:pt idx="374">
                  <c:v>0.66800000000000004</c:v>
                </c:pt>
                <c:pt idx="375">
                  <c:v>0.67100000000000004</c:v>
                </c:pt>
                <c:pt idx="376">
                  <c:v>0.67100000000000004</c:v>
                </c:pt>
                <c:pt idx="377">
                  <c:v>0.67100000000000004</c:v>
                </c:pt>
                <c:pt idx="378">
                  <c:v>0.67100000000000004</c:v>
                </c:pt>
                <c:pt idx="379">
                  <c:v>0.67100000000000004</c:v>
                </c:pt>
                <c:pt idx="380">
                  <c:v>0.67100000000000004</c:v>
                </c:pt>
                <c:pt idx="381">
                  <c:v>0.67100000000000004</c:v>
                </c:pt>
                <c:pt idx="382">
                  <c:v>0.7</c:v>
                </c:pt>
                <c:pt idx="383">
                  <c:v>0.7</c:v>
                </c:pt>
                <c:pt idx="384">
                  <c:v>0.7</c:v>
                </c:pt>
                <c:pt idx="385">
                  <c:v>0.7</c:v>
                </c:pt>
                <c:pt idx="386">
                  <c:v>0.7</c:v>
                </c:pt>
                <c:pt idx="387">
                  <c:v>0.7</c:v>
                </c:pt>
                <c:pt idx="388">
                  <c:v>0.7</c:v>
                </c:pt>
                <c:pt idx="389">
                  <c:v>0.7</c:v>
                </c:pt>
                <c:pt idx="390">
                  <c:v>0.7</c:v>
                </c:pt>
                <c:pt idx="391">
                  <c:v>0.7</c:v>
                </c:pt>
                <c:pt idx="392">
                  <c:v>0.7</c:v>
                </c:pt>
                <c:pt idx="393">
                  <c:v>0.69299999999999995</c:v>
                </c:pt>
                <c:pt idx="394">
                  <c:v>0.69299999999999995</c:v>
                </c:pt>
                <c:pt idx="395">
                  <c:v>0.69299999999999995</c:v>
                </c:pt>
                <c:pt idx="396">
                  <c:v>0.69299999999999995</c:v>
                </c:pt>
                <c:pt idx="397">
                  <c:v>0.69299999999999995</c:v>
                </c:pt>
                <c:pt idx="398">
                  <c:v>0.69299999999999995</c:v>
                </c:pt>
                <c:pt idx="399">
                  <c:v>0.69299999999999995</c:v>
                </c:pt>
                <c:pt idx="400">
                  <c:v>0.69299999999999995</c:v>
                </c:pt>
                <c:pt idx="401">
                  <c:v>0.69299999999999995</c:v>
                </c:pt>
                <c:pt idx="402">
                  <c:v>0.69299999999999995</c:v>
                </c:pt>
                <c:pt idx="403">
                  <c:v>0.69299999999999995</c:v>
                </c:pt>
                <c:pt idx="404">
                  <c:v>0.69299999999999995</c:v>
                </c:pt>
                <c:pt idx="405">
                  <c:v>0.69299999999999995</c:v>
                </c:pt>
                <c:pt idx="406">
                  <c:v>0.65900000000000003</c:v>
                </c:pt>
                <c:pt idx="407">
                  <c:v>0.65900000000000003</c:v>
                </c:pt>
                <c:pt idx="408">
                  <c:v>0.59699999999999998</c:v>
                </c:pt>
                <c:pt idx="409">
                  <c:v>0.59699999999999998</c:v>
                </c:pt>
                <c:pt idx="410">
                  <c:v>0.59699999999999998</c:v>
                </c:pt>
                <c:pt idx="411">
                  <c:v>0.59699999999999998</c:v>
                </c:pt>
                <c:pt idx="412">
                  <c:v>0.59699999999999998</c:v>
                </c:pt>
                <c:pt idx="413">
                  <c:v>0.59699999999999998</c:v>
                </c:pt>
                <c:pt idx="414">
                  <c:v>0.69299999999999995</c:v>
                </c:pt>
                <c:pt idx="415">
                  <c:v>0.67900000000000005</c:v>
                </c:pt>
                <c:pt idx="416">
                  <c:v>0.67900000000000005</c:v>
                </c:pt>
                <c:pt idx="417">
                  <c:v>0.67900000000000005</c:v>
                </c:pt>
                <c:pt idx="418">
                  <c:v>0.67900000000000005</c:v>
                </c:pt>
                <c:pt idx="419">
                  <c:v>0.71799999999999997</c:v>
                </c:pt>
                <c:pt idx="420">
                  <c:v>0.71799999999999997</c:v>
                </c:pt>
                <c:pt idx="421">
                  <c:v>0.71799999999999997</c:v>
                </c:pt>
                <c:pt idx="422">
                  <c:v>0.61399999999999999</c:v>
                </c:pt>
                <c:pt idx="423">
                  <c:v>0.61399999999999999</c:v>
                </c:pt>
                <c:pt idx="424">
                  <c:v>0.58399999999999996</c:v>
                </c:pt>
                <c:pt idx="425">
                  <c:v>0.67900000000000005</c:v>
                </c:pt>
                <c:pt idx="426">
                  <c:v>0.58399999999999996</c:v>
                </c:pt>
                <c:pt idx="427">
                  <c:v>0.67900000000000005</c:v>
                </c:pt>
                <c:pt idx="428">
                  <c:v>0.67900000000000005</c:v>
                </c:pt>
                <c:pt idx="429">
                  <c:v>0.67900000000000005</c:v>
                </c:pt>
                <c:pt idx="430">
                  <c:v>0.58399999999999996</c:v>
                </c:pt>
                <c:pt idx="431">
                  <c:v>0.58399999999999996</c:v>
                </c:pt>
                <c:pt idx="432">
                  <c:v>0.58399999999999996</c:v>
                </c:pt>
                <c:pt idx="433">
                  <c:v>0.71299999999999997</c:v>
                </c:pt>
                <c:pt idx="434">
                  <c:v>0.71299999999999997</c:v>
                </c:pt>
                <c:pt idx="435">
                  <c:v>0.74</c:v>
                </c:pt>
                <c:pt idx="436">
                  <c:v>0.74</c:v>
                </c:pt>
                <c:pt idx="437">
                  <c:v>0.74</c:v>
                </c:pt>
                <c:pt idx="438">
                  <c:v>0.74</c:v>
                </c:pt>
                <c:pt idx="439">
                  <c:v>0.74</c:v>
                </c:pt>
                <c:pt idx="440">
                  <c:v>0.74</c:v>
                </c:pt>
                <c:pt idx="441">
                  <c:v>0.74</c:v>
                </c:pt>
                <c:pt idx="442">
                  <c:v>0.74</c:v>
                </c:pt>
                <c:pt idx="443">
                  <c:v>0.74</c:v>
                </c:pt>
                <c:pt idx="444">
                  <c:v>0.74</c:v>
                </c:pt>
                <c:pt idx="445">
                  <c:v>0.74</c:v>
                </c:pt>
                <c:pt idx="446">
                  <c:v>0.74</c:v>
                </c:pt>
                <c:pt idx="447">
                  <c:v>0.74</c:v>
                </c:pt>
                <c:pt idx="448">
                  <c:v>0.71299999999999997</c:v>
                </c:pt>
                <c:pt idx="449">
                  <c:v>0.71299999999999997</c:v>
                </c:pt>
                <c:pt idx="450">
                  <c:v>0.71299999999999997</c:v>
                </c:pt>
                <c:pt idx="451">
                  <c:v>0.71299999999999997</c:v>
                </c:pt>
                <c:pt idx="452">
                  <c:v>0.71299999999999997</c:v>
                </c:pt>
                <c:pt idx="453">
                  <c:v>0.71299999999999997</c:v>
                </c:pt>
                <c:pt idx="454">
                  <c:v>0.71299999999999997</c:v>
                </c:pt>
                <c:pt idx="455">
                  <c:v>0.71299999999999997</c:v>
                </c:pt>
                <c:pt idx="456">
                  <c:v>0.71299999999999997</c:v>
                </c:pt>
                <c:pt idx="457">
                  <c:v>0.71299999999999997</c:v>
                </c:pt>
                <c:pt idx="458">
                  <c:v>0.71299999999999997</c:v>
                </c:pt>
                <c:pt idx="459">
                  <c:v>0.71299999999999997</c:v>
                </c:pt>
                <c:pt idx="460">
                  <c:v>0.71299999999999997</c:v>
                </c:pt>
                <c:pt idx="461">
                  <c:v>0.71299999999999997</c:v>
                </c:pt>
                <c:pt idx="462">
                  <c:v>0.71299999999999997</c:v>
                </c:pt>
                <c:pt idx="463">
                  <c:v>0.71299999999999997</c:v>
                </c:pt>
                <c:pt idx="464">
                  <c:v>0.65500000000000003</c:v>
                </c:pt>
                <c:pt idx="465">
                  <c:v>0.65500000000000003</c:v>
                </c:pt>
                <c:pt idx="466">
                  <c:v>0.65500000000000003</c:v>
                </c:pt>
                <c:pt idx="467">
                  <c:v>0.58399999999999996</c:v>
                </c:pt>
                <c:pt idx="468">
                  <c:v>0.57999999999999996</c:v>
                </c:pt>
                <c:pt idx="469">
                  <c:v>0.57999999999999996</c:v>
                </c:pt>
                <c:pt idx="470">
                  <c:v>0.57999999999999996</c:v>
                </c:pt>
                <c:pt idx="471">
                  <c:v>0.53200000000000003</c:v>
                </c:pt>
                <c:pt idx="472">
                  <c:v>0.57999999999999996</c:v>
                </c:pt>
                <c:pt idx="473">
                  <c:v>0.61399999999999999</c:v>
                </c:pt>
                <c:pt idx="474">
                  <c:v>0.58399999999999996</c:v>
                </c:pt>
                <c:pt idx="475">
                  <c:v>0.58399999999999996</c:v>
                </c:pt>
                <c:pt idx="476">
                  <c:v>0.61399999999999999</c:v>
                </c:pt>
                <c:pt idx="477">
                  <c:v>0.61399999999999999</c:v>
                </c:pt>
                <c:pt idx="478">
                  <c:v>0.61399999999999999</c:v>
                </c:pt>
                <c:pt idx="479">
                  <c:v>0.61399999999999999</c:v>
                </c:pt>
                <c:pt idx="480">
                  <c:v>0.53200000000000003</c:v>
                </c:pt>
                <c:pt idx="481">
                  <c:v>0.53200000000000003</c:v>
                </c:pt>
                <c:pt idx="482">
                  <c:v>0.53200000000000003</c:v>
                </c:pt>
                <c:pt idx="483">
                  <c:v>0.53200000000000003</c:v>
                </c:pt>
                <c:pt idx="484">
                  <c:v>0.58299999999999996</c:v>
                </c:pt>
                <c:pt idx="485">
                  <c:v>0.58299999999999996</c:v>
                </c:pt>
                <c:pt idx="486">
                  <c:v>0.58299999999999996</c:v>
                </c:pt>
                <c:pt idx="487">
                  <c:v>0.58299999999999996</c:v>
                </c:pt>
                <c:pt idx="488">
                  <c:v>0.60899999999999999</c:v>
                </c:pt>
                <c:pt idx="489">
                  <c:v>0.60899999999999999</c:v>
                </c:pt>
                <c:pt idx="490">
                  <c:v>0.60899999999999999</c:v>
                </c:pt>
                <c:pt idx="491">
                  <c:v>0.60899999999999999</c:v>
                </c:pt>
                <c:pt idx="492">
                  <c:v>0.60899999999999999</c:v>
                </c:pt>
                <c:pt idx="493">
                  <c:v>0.58499999999999996</c:v>
                </c:pt>
                <c:pt idx="494">
                  <c:v>0.58499999999999996</c:v>
                </c:pt>
                <c:pt idx="495">
                  <c:v>0.58499999999999996</c:v>
                </c:pt>
                <c:pt idx="496">
                  <c:v>0.58499999999999996</c:v>
                </c:pt>
                <c:pt idx="497">
                  <c:v>0.58499999999999996</c:v>
                </c:pt>
                <c:pt idx="498">
                  <c:v>0.58499999999999996</c:v>
                </c:pt>
                <c:pt idx="499">
                  <c:v>0.58499999999999996</c:v>
                </c:pt>
                <c:pt idx="500">
                  <c:v>0.58499999999999996</c:v>
                </c:pt>
                <c:pt idx="501">
                  <c:v>0.57299999999999995</c:v>
                </c:pt>
                <c:pt idx="502">
                  <c:v>0.57299999999999995</c:v>
                </c:pt>
                <c:pt idx="503">
                  <c:v>0.57299999999999995</c:v>
                </c:pt>
                <c:pt idx="504">
                  <c:v>0.57299999999999995</c:v>
                </c:pt>
                <c:pt idx="505">
                  <c:v>0.57299999999999995</c:v>
                </c:pt>
              </c:numCache>
            </c:numRef>
          </c:yVal>
          <c:smooth val="0"/>
          <c:extLst>
            <c:ext xmlns:c16="http://schemas.microsoft.com/office/drawing/2014/chart" uri="{C3380CC4-5D6E-409C-BE32-E72D297353CC}">
              <c16:uniqueId val="{00000001-F5FF-4A4B-BA31-205278AABDB1}"/>
            </c:ext>
          </c:extLst>
        </c:ser>
        <c:dLbls>
          <c:showLegendKey val="0"/>
          <c:showVal val="0"/>
          <c:showCatName val="0"/>
          <c:showSerName val="0"/>
          <c:showPercent val="0"/>
          <c:showBubbleSize val="0"/>
        </c:dLbls>
        <c:axId val="1318501407"/>
        <c:axId val="1318509567"/>
      </c:scatterChart>
      <c:valAx>
        <c:axId val="13185014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8509567"/>
        <c:crosses val="autoZero"/>
        <c:crossBetween val="midCat"/>
      </c:valAx>
      <c:valAx>
        <c:axId val="1318509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850140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'[Project 2.xlsx]Original Data Set'!$J$1</c:f>
              <c:strCache>
                <c:ptCount val="1"/>
                <c:pt idx="0">
                  <c:v>AVG_PRICE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'[Project 2.xlsx]Original Data Set'!$I$2:$I$507</c:f>
              <c:numCache>
                <c:formatCode>General</c:formatCode>
                <c:ptCount val="506"/>
                <c:pt idx="0">
                  <c:v>4.9800000000000004</c:v>
                </c:pt>
                <c:pt idx="1">
                  <c:v>9.14</c:v>
                </c:pt>
                <c:pt idx="2">
                  <c:v>4.03</c:v>
                </c:pt>
                <c:pt idx="3">
                  <c:v>2.94</c:v>
                </c:pt>
                <c:pt idx="4">
                  <c:v>5.33</c:v>
                </c:pt>
                <c:pt idx="5">
                  <c:v>5.21</c:v>
                </c:pt>
                <c:pt idx="6">
                  <c:v>12.43</c:v>
                </c:pt>
                <c:pt idx="7">
                  <c:v>19.149999999999999</c:v>
                </c:pt>
                <c:pt idx="8">
                  <c:v>29.93</c:v>
                </c:pt>
                <c:pt idx="9">
                  <c:v>17.100000000000001</c:v>
                </c:pt>
                <c:pt idx="10">
                  <c:v>20.45</c:v>
                </c:pt>
                <c:pt idx="11">
                  <c:v>13.27</c:v>
                </c:pt>
                <c:pt idx="12">
                  <c:v>15.71</c:v>
                </c:pt>
                <c:pt idx="13">
                  <c:v>8.26</c:v>
                </c:pt>
                <c:pt idx="14">
                  <c:v>10.26</c:v>
                </c:pt>
                <c:pt idx="15">
                  <c:v>8.4700000000000006</c:v>
                </c:pt>
                <c:pt idx="16">
                  <c:v>6.58</c:v>
                </c:pt>
                <c:pt idx="17">
                  <c:v>14.67</c:v>
                </c:pt>
                <c:pt idx="18">
                  <c:v>11.69</c:v>
                </c:pt>
                <c:pt idx="19">
                  <c:v>11.28</c:v>
                </c:pt>
                <c:pt idx="20">
                  <c:v>21.02</c:v>
                </c:pt>
                <c:pt idx="21">
                  <c:v>13.83</c:v>
                </c:pt>
                <c:pt idx="22">
                  <c:v>18.72</c:v>
                </c:pt>
                <c:pt idx="23">
                  <c:v>19.88</c:v>
                </c:pt>
                <c:pt idx="24">
                  <c:v>16.3</c:v>
                </c:pt>
                <c:pt idx="25">
                  <c:v>16.510000000000002</c:v>
                </c:pt>
                <c:pt idx="26">
                  <c:v>14.81</c:v>
                </c:pt>
                <c:pt idx="27">
                  <c:v>17.28</c:v>
                </c:pt>
                <c:pt idx="28">
                  <c:v>12.8</c:v>
                </c:pt>
                <c:pt idx="29">
                  <c:v>11.98</c:v>
                </c:pt>
                <c:pt idx="30">
                  <c:v>22.6</c:v>
                </c:pt>
                <c:pt idx="31">
                  <c:v>13.04</c:v>
                </c:pt>
                <c:pt idx="32">
                  <c:v>27.71</c:v>
                </c:pt>
                <c:pt idx="33">
                  <c:v>18.350000000000001</c:v>
                </c:pt>
                <c:pt idx="34">
                  <c:v>20.34</c:v>
                </c:pt>
                <c:pt idx="35">
                  <c:v>9.68</c:v>
                </c:pt>
                <c:pt idx="36">
                  <c:v>11.41</c:v>
                </c:pt>
                <c:pt idx="37">
                  <c:v>8.77</c:v>
                </c:pt>
                <c:pt idx="38">
                  <c:v>10.130000000000001</c:v>
                </c:pt>
                <c:pt idx="39">
                  <c:v>4.32</c:v>
                </c:pt>
                <c:pt idx="40">
                  <c:v>1.98</c:v>
                </c:pt>
                <c:pt idx="41">
                  <c:v>4.84</c:v>
                </c:pt>
                <c:pt idx="42">
                  <c:v>5.81</c:v>
                </c:pt>
                <c:pt idx="43">
                  <c:v>7.44</c:v>
                </c:pt>
                <c:pt idx="44">
                  <c:v>9.5500000000000007</c:v>
                </c:pt>
                <c:pt idx="45">
                  <c:v>10.210000000000001</c:v>
                </c:pt>
                <c:pt idx="46">
                  <c:v>14.15</c:v>
                </c:pt>
                <c:pt idx="47">
                  <c:v>18.8</c:v>
                </c:pt>
                <c:pt idx="48">
                  <c:v>30.81</c:v>
                </c:pt>
                <c:pt idx="49">
                  <c:v>16.2</c:v>
                </c:pt>
                <c:pt idx="50">
                  <c:v>13.45</c:v>
                </c:pt>
                <c:pt idx="51">
                  <c:v>9.43</c:v>
                </c:pt>
                <c:pt idx="52">
                  <c:v>5.28</c:v>
                </c:pt>
                <c:pt idx="53">
                  <c:v>8.43</c:v>
                </c:pt>
                <c:pt idx="54">
                  <c:v>14.8</c:v>
                </c:pt>
                <c:pt idx="55">
                  <c:v>4.8099999999999996</c:v>
                </c:pt>
                <c:pt idx="56">
                  <c:v>5.77</c:v>
                </c:pt>
                <c:pt idx="57">
                  <c:v>3.95</c:v>
                </c:pt>
                <c:pt idx="58">
                  <c:v>6.86</c:v>
                </c:pt>
                <c:pt idx="59">
                  <c:v>9.2200000000000006</c:v>
                </c:pt>
                <c:pt idx="60">
                  <c:v>13.15</c:v>
                </c:pt>
                <c:pt idx="61">
                  <c:v>14.44</c:v>
                </c:pt>
                <c:pt idx="62">
                  <c:v>6.73</c:v>
                </c:pt>
                <c:pt idx="63">
                  <c:v>9.5</c:v>
                </c:pt>
                <c:pt idx="64">
                  <c:v>8.0500000000000007</c:v>
                </c:pt>
                <c:pt idx="65">
                  <c:v>4.67</c:v>
                </c:pt>
                <c:pt idx="66">
                  <c:v>10.24</c:v>
                </c:pt>
                <c:pt idx="67">
                  <c:v>8.1</c:v>
                </c:pt>
                <c:pt idx="68">
                  <c:v>13.09</c:v>
                </c:pt>
                <c:pt idx="69">
                  <c:v>8.7899999999999991</c:v>
                </c:pt>
                <c:pt idx="70">
                  <c:v>6.72</c:v>
                </c:pt>
                <c:pt idx="71">
                  <c:v>9.8800000000000008</c:v>
                </c:pt>
                <c:pt idx="72">
                  <c:v>5.52</c:v>
                </c:pt>
                <c:pt idx="73">
                  <c:v>7.54</c:v>
                </c:pt>
                <c:pt idx="74">
                  <c:v>6.78</c:v>
                </c:pt>
                <c:pt idx="75">
                  <c:v>8.94</c:v>
                </c:pt>
                <c:pt idx="76">
                  <c:v>11.97</c:v>
                </c:pt>
                <c:pt idx="77">
                  <c:v>10.27</c:v>
                </c:pt>
                <c:pt idx="78">
                  <c:v>12.34</c:v>
                </c:pt>
                <c:pt idx="79">
                  <c:v>9.1</c:v>
                </c:pt>
                <c:pt idx="80">
                  <c:v>5.29</c:v>
                </c:pt>
                <c:pt idx="81">
                  <c:v>7.22</c:v>
                </c:pt>
                <c:pt idx="82">
                  <c:v>6.72</c:v>
                </c:pt>
                <c:pt idx="83">
                  <c:v>7.51</c:v>
                </c:pt>
                <c:pt idx="84">
                  <c:v>9.6199999999999992</c:v>
                </c:pt>
                <c:pt idx="85">
                  <c:v>6.53</c:v>
                </c:pt>
                <c:pt idx="86">
                  <c:v>12.86</c:v>
                </c:pt>
                <c:pt idx="87">
                  <c:v>8.44</c:v>
                </c:pt>
                <c:pt idx="88">
                  <c:v>5.5</c:v>
                </c:pt>
                <c:pt idx="89">
                  <c:v>5.7</c:v>
                </c:pt>
                <c:pt idx="90">
                  <c:v>8.81</c:v>
                </c:pt>
                <c:pt idx="91">
                  <c:v>8.1999999999999993</c:v>
                </c:pt>
                <c:pt idx="92">
                  <c:v>8.16</c:v>
                </c:pt>
                <c:pt idx="93">
                  <c:v>6.21</c:v>
                </c:pt>
                <c:pt idx="94">
                  <c:v>10.59</c:v>
                </c:pt>
                <c:pt idx="95">
                  <c:v>6.65</c:v>
                </c:pt>
                <c:pt idx="96">
                  <c:v>11.34</c:v>
                </c:pt>
                <c:pt idx="97">
                  <c:v>4.21</c:v>
                </c:pt>
                <c:pt idx="98">
                  <c:v>3.57</c:v>
                </c:pt>
                <c:pt idx="99">
                  <c:v>6.19</c:v>
                </c:pt>
                <c:pt idx="100">
                  <c:v>9.42</c:v>
                </c:pt>
                <c:pt idx="101">
                  <c:v>7.67</c:v>
                </c:pt>
                <c:pt idx="102">
                  <c:v>10.63</c:v>
                </c:pt>
                <c:pt idx="103">
                  <c:v>13.44</c:v>
                </c:pt>
                <c:pt idx="104">
                  <c:v>12.33</c:v>
                </c:pt>
                <c:pt idx="105">
                  <c:v>16.47</c:v>
                </c:pt>
                <c:pt idx="106">
                  <c:v>18.66</c:v>
                </c:pt>
                <c:pt idx="107">
                  <c:v>14.09</c:v>
                </c:pt>
                <c:pt idx="108">
                  <c:v>12.27</c:v>
                </c:pt>
                <c:pt idx="109">
                  <c:v>15.55</c:v>
                </c:pt>
                <c:pt idx="110">
                  <c:v>13</c:v>
                </c:pt>
                <c:pt idx="111">
                  <c:v>10.16</c:v>
                </c:pt>
                <c:pt idx="112">
                  <c:v>16.21</c:v>
                </c:pt>
                <c:pt idx="113">
                  <c:v>17.09</c:v>
                </c:pt>
                <c:pt idx="114">
                  <c:v>10.45</c:v>
                </c:pt>
                <c:pt idx="115">
                  <c:v>15.76</c:v>
                </c:pt>
                <c:pt idx="116">
                  <c:v>12.04</c:v>
                </c:pt>
                <c:pt idx="117">
                  <c:v>10.3</c:v>
                </c:pt>
                <c:pt idx="118">
                  <c:v>15.37</c:v>
                </c:pt>
                <c:pt idx="119">
                  <c:v>13.61</c:v>
                </c:pt>
                <c:pt idx="120">
                  <c:v>14.37</c:v>
                </c:pt>
                <c:pt idx="121">
                  <c:v>14.27</c:v>
                </c:pt>
                <c:pt idx="122">
                  <c:v>17.93</c:v>
                </c:pt>
                <c:pt idx="123">
                  <c:v>25.41</c:v>
                </c:pt>
                <c:pt idx="124">
                  <c:v>17.579999999999998</c:v>
                </c:pt>
                <c:pt idx="125">
                  <c:v>14.81</c:v>
                </c:pt>
                <c:pt idx="126">
                  <c:v>27.26</c:v>
                </c:pt>
                <c:pt idx="127">
                  <c:v>17.190000000000001</c:v>
                </c:pt>
                <c:pt idx="128">
                  <c:v>15.39</c:v>
                </c:pt>
                <c:pt idx="129">
                  <c:v>18.34</c:v>
                </c:pt>
                <c:pt idx="130">
                  <c:v>12.6</c:v>
                </c:pt>
                <c:pt idx="131">
                  <c:v>12.26</c:v>
                </c:pt>
                <c:pt idx="132">
                  <c:v>11.12</c:v>
                </c:pt>
                <c:pt idx="133">
                  <c:v>15.03</c:v>
                </c:pt>
                <c:pt idx="134">
                  <c:v>17.309999999999999</c:v>
                </c:pt>
                <c:pt idx="135">
                  <c:v>16.96</c:v>
                </c:pt>
                <c:pt idx="136">
                  <c:v>16.899999999999999</c:v>
                </c:pt>
                <c:pt idx="137">
                  <c:v>14.59</c:v>
                </c:pt>
                <c:pt idx="138">
                  <c:v>21.32</c:v>
                </c:pt>
                <c:pt idx="139">
                  <c:v>18.46</c:v>
                </c:pt>
                <c:pt idx="140">
                  <c:v>24.16</c:v>
                </c:pt>
                <c:pt idx="141">
                  <c:v>34.409999999999997</c:v>
                </c:pt>
                <c:pt idx="142">
                  <c:v>26.82</c:v>
                </c:pt>
                <c:pt idx="143">
                  <c:v>26.42</c:v>
                </c:pt>
                <c:pt idx="144">
                  <c:v>29.29</c:v>
                </c:pt>
                <c:pt idx="145">
                  <c:v>27.8</c:v>
                </c:pt>
                <c:pt idx="146">
                  <c:v>16.649999999999999</c:v>
                </c:pt>
                <c:pt idx="147">
                  <c:v>29.53</c:v>
                </c:pt>
                <c:pt idx="148">
                  <c:v>28.32</c:v>
                </c:pt>
                <c:pt idx="149">
                  <c:v>21.45</c:v>
                </c:pt>
                <c:pt idx="150">
                  <c:v>14.1</c:v>
                </c:pt>
                <c:pt idx="151">
                  <c:v>13.28</c:v>
                </c:pt>
                <c:pt idx="152">
                  <c:v>12.12</c:v>
                </c:pt>
                <c:pt idx="153">
                  <c:v>15.79</c:v>
                </c:pt>
                <c:pt idx="154">
                  <c:v>15.12</c:v>
                </c:pt>
                <c:pt idx="155">
                  <c:v>15.02</c:v>
                </c:pt>
                <c:pt idx="156">
                  <c:v>16.14</c:v>
                </c:pt>
                <c:pt idx="157">
                  <c:v>4.59</c:v>
                </c:pt>
                <c:pt idx="158">
                  <c:v>6.43</c:v>
                </c:pt>
                <c:pt idx="159">
                  <c:v>7.39</c:v>
                </c:pt>
                <c:pt idx="160">
                  <c:v>5.5</c:v>
                </c:pt>
                <c:pt idx="161">
                  <c:v>1.73</c:v>
                </c:pt>
                <c:pt idx="162">
                  <c:v>1.92</c:v>
                </c:pt>
                <c:pt idx="163">
                  <c:v>3.32</c:v>
                </c:pt>
                <c:pt idx="164">
                  <c:v>11.64</c:v>
                </c:pt>
                <c:pt idx="165">
                  <c:v>9.81</c:v>
                </c:pt>
                <c:pt idx="166">
                  <c:v>3.7</c:v>
                </c:pt>
                <c:pt idx="167">
                  <c:v>12.14</c:v>
                </c:pt>
                <c:pt idx="168">
                  <c:v>11.1</c:v>
                </c:pt>
                <c:pt idx="169">
                  <c:v>11.32</c:v>
                </c:pt>
                <c:pt idx="170">
                  <c:v>14.43</c:v>
                </c:pt>
                <c:pt idx="171">
                  <c:v>12.03</c:v>
                </c:pt>
                <c:pt idx="172">
                  <c:v>14.69</c:v>
                </c:pt>
                <c:pt idx="173">
                  <c:v>9.0399999999999991</c:v>
                </c:pt>
                <c:pt idx="174">
                  <c:v>9.64</c:v>
                </c:pt>
                <c:pt idx="175">
                  <c:v>5.33</c:v>
                </c:pt>
                <c:pt idx="176">
                  <c:v>10.11</c:v>
                </c:pt>
                <c:pt idx="177">
                  <c:v>6.29</c:v>
                </c:pt>
                <c:pt idx="178">
                  <c:v>6.92</c:v>
                </c:pt>
                <c:pt idx="179">
                  <c:v>5.04</c:v>
                </c:pt>
                <c:pt idx="180">
                  <c:v>7.56</c:v>
                </c:pt>
                <c:pt idx="181">
                  <c:v>9.4499999999999993</c:v>
                </c:pt>
                <c:pt idx="182">
                  <c:v>4.82</c:v>
                </c:pt>
                <c:pt idx="183">
                  <c:v>5.68</c:v>
                </c:pt>
                <c:pt idx="184">
                  <c:v>13.98</c:v>
                </c:pt>
                <c:pt idx="185">
                  <c:v>13.15</c:v>
                </c:pt>
                <c:pt idx="186">
                  <c:v>4.45</c:v>
                </c:pt>
                <c:pt idx="187">
                  <c:v>6.68</c:v>
                </c:pt>
                <c:pt idx="188">
                  <c:v>4.5599999999999996</c:v>
                </c:pt>
                <c:pt idx="189">
                  <c:v>5.39</c:v>
                </c:pt>
                <c:pt idx="190">
                  <c:v>5.0999999999999996</c:v>
                </c:pt>
                <c:pt idx="191">
                  <c:v>4.6900000000000004</c:v>
                </c:pt>
                <c:pt idx="192">
                  <c:v>2.87</c:v>
                </c:pt>
                <c:pt idx="193">
                  <c:v>5.03</c:v>
                </c:pt>
                <c:pt idx="194">
                  <c:v>4.38</c:v>
                </c:pt>
                <c:pt idx="195">
                  <c:v>2.97</c:v>
                </c:pt>
                <c:pt idx="196">
                  <c:v>4.08</c:v>
                </c:pt>
                <c:pt idx="197">
                  <c:v>8.61</c:v>
                </c:pt>
                <c:pt idx="198">
                  <c:v>6.62</c:v>
                </c:pt>
                <c:pt idx="199">
                  <c:v>4.5599999999999996</c:v>
                </c:pt>
                <c:pt idx="200">
                  <c:v>4.45</c:v>
                </c:pt>
                <c:pt idx="201">
                  <c:v>7.43</c:v>
                </c:pt>
                <c:pt idx="202">
                  <c:v>3.11</c:v>
                </c:pt>
                <c:pt idx="203">
                  <c:v>3.81</c:v>
                </c:pt>
                <c:pt idx="204">
                  <c:v>2.88</c:v>
                </c:pt>
                <c:pt idx="205">
                  <c:v>10.87</c:v>
                </c:pt>
                <c:pt idx="206">
                  <c:v>10.97</c:v>
                </c:pt>
                <c:pt idx="207">
                  <c:v>18.059999999999999</c:v>
                </c:pt>
                <c:pt idx="208">
                  <c:v>14.66</c:v>
                </c:pt>
                <c:pt idx="209">
                  <c:v>23.09</c:v>
                </c:pt>
                <c:pt idx="210">
                  <c:v>17.27</c:v>
                </c:pt>
                <c:pt idx="211">
                  <c:v>23.98</c:v>
                </c:pt>
                <c:pt idx="212">
                  <c:v>16.03</c:v>
                </c:pt>
                <c:pt idx="213">
                  <c:v>9.3800000000000008</c:v>
                </c:pt>
                <c:pt idx="214">
                  <c:v>29.55</c:v>
                </c:pt>
                <c:pt idx="215">
                  <c:v>9.4700000000000006</c:v>
                </c:pt>
                <c:pt idx="216">
                  <c:v>13.51</c:v>
                </c:pt>
                <c:pt idx="217">
                  <c:v>9.69</c:v>
                </c:pt>
                <c:pt idx="218">
                  <c:v>17.920000000000002</c:v>
                </c:pt>
                <c:pt idx="219">
                  <c:v>10.5</c:v>
                </c:pt>
                <c:pt idx="220">
                  <c:v>9.7100000000000009</c:v>
                </c:pt>
                <c:pt idx="221">
                  <c:v>21.46</c:v>
                </c:pt>
                <c:pt idx="222">
                  <c:v>9.93</c:v>
                </c:pt>
                <c:pt idx="223">
                  <c:v>7.6</c:v>
                </c:pt>
                <c:pt idx="224">
                  <c:v>4.1399999999999997</c:v>
                </c:pt>
                <c:pt idx="225">
                  <c:v>4.63</c:v>
                </c:pt>
                <c:pt idx="226">
                  <c:v>3.13</c:v>
                </c:pt>
                <c:pt idx="227">
                  <c:v>6.36</c:v>
                </c:pt>
                <c:pt idx="228">
                  <c:v>3.92</c:v>
                </c:pt>
                <c:pt idx="229">
                  <c:v>3.76</c:v>
                </c:pt>
                <c:pt idx="230">
                  <c:v>11.65</c:v>
                </c:pt>
                <c:pt idx="231">
                  <c:v>5.25</c:v>
                </c:pt>
                <c:pt idx="232">
                  <c:v>2.4700000000000002</c:v>
                </c:pt>
                <c:pt idx="233">
                  <c:v>3.95</c:v>
                </c:pt>
                <c:pt idx="234">
                  <c:v>8.0500000000000007</c:v>
                </c:pt>
                <c:pt idx="235">
                  <c:v>10.88</c:v>
                </c:pt>
                <c:pt idx="236">
                  <c:v>9.5399999999999991</c:v>
                </c:pt>
                <c:pt idx="237">
                  <c:v>4.7300000000000004</c:v>
                </c:pt>
                <c:pt idx="238">
                  <c:v>6.36</c:v>
                </c:pt>
                <c:pt idx="239">
                  <c:v>7.37</c:v>
                </c:pt>
                <c:pt idx="240">
                  <c:v>11.38</c:v>
                </c:pt>
                <c:pt idx="241">
                  <c:v>12.4</c:v>
                </c:pt>
                <c:pt idx="242">
                  <c:v>11.22</c:v>
                </c:pt>
                <c:pt idx="243">
                  <c:v>5.19</c:v>
                </c:pt>
                <c:pt idx="244">
                  <c:v>12.5</c:v>
                </c:pt>
                <c:pt idx="245">
                  <c:v>18.46</c:v>
                </c:pt>
                <c:pt idx="246">
                  <c:v>9.16</c:v>
                </c:pt>
                <c:pt idx="247">
                  <c:v>10.15</c:v>
                </c:pt>
                <c:pt idx="248">
                  <c:v>9.52</c:v>
                </c:pt>
                <c:pt idx="249">
                  <c:v>6.56</c:v>
                </c:pt>
                <c:pt idx="250">
                  <c:v>5.9</c:v>
                </c:pt>
                <c:pt idx="251">
                  <c:v>3.59</c:v>
                </c:pt>
                <c:pt idx="252">
                  <c:v>3.53</c:v>
                </c:pt>
                <c:pt idx="253">
                  <c:v>3.54</c:v>
                </c:pt>
                <c:pt idx="254">
                  <c:v>6.57</c:v>
                </c:pt>
                <c:pt idx="255">
                  <c:v>9.25</c:v>
                </c:pt>
                <c:pt idx="256">
                  <c:v>3.11</c:v>
                </c:pt>
                <c:pt idx="257">
                  <c:v>5.12</c:v>
                </c:pt>
                <c:pt idx="258">
                  <c:v>7.79</c:v>
                </c:pt>
                <c:pt idx="259">
                  <c:v>6.9</c:v>
                </c:pt>
                <c:pt idx="260">
                  <c:v>9.59</c:v>
                </c:pt>
                <c:pt idx="261">
                  <c:v>7.26</c:v>
                </c:pt>
                <c:pt idx="262">
                  <c:v>5.91</c:v>
                </c:pt>
                <c:pt idx="263">
                  <c:v>11.25</c:v>
                </c:pt>
                <c:pt idx="264">
                  <c:v>8.1</c:v>
                </c:pt>
                <c:pt idx="265">
                  <c:v>10.45</c:v>
                </c:pt>
                <c:pt idx="266">
                  <c:v>14.79</c:v>
                </c:pt>
                <c:pt idx="267">
                  <c:v>7.44</c:v>
                </c:pt>
                <c:pt idx="268">
                  <c:v>3.16</c:v>
                </c:pt>
                <c:pt idx="269">
                  <c:v>13.65</c:v>
                </c:pt>
                <c:pt idx="270">
                  <c:v>13</c:v>
                </c:pt>
                <c:pt idx="271">
                  <c:v>6.59</c:v>
                </c:pt>
                <c:pt idx="272">
                  <c:v>7.73</c:v>
                </c:pt>
                <c:pt idx="273">
                  <c:v>6.58</c:v>
                </c:pt>
                <c:pt idx="274">
                  <c:v>3.53</c:v>
                </c:pt>
                <c:pt idx="275">
                  <c:v>2.98</c:v>
                </c:pt>
                <c:pt idx="276">
                  <c:v>6.05</c:v>
                </c:pt>
                <c:pt idx="277">
                  <c:v>4.16</c:v>
                </c:pt>
                <c:pt idx="278">
                  <c:v>7.19</c:v>
                </c:pt>
                <c:pt idx="279">
                  <c:v>4.8499999999999996</c:v>
                </c:pt>
                <c:pt idx="280">
                  <c:v>3.76</c:v>
                </c:pt>
                <c:pt idx="281">
                  <c:v>4.59</c:v>
                </c:pt>
                <c:pt idx="282">
                  <c:v>3.01</c:v>
                </c:pt>
                <c:pt idx="283">
                  <c:v>3.16</c:v>
                </c:pt>
                <c:pt idx="284">
                  <c:v>7.85</c:v>
                </c:pt>
                <c:pt idx="285">
                  <c:v>8.23</c:v>
                </c:pt>
                <c:pt idx="286">
                  <c:v>12.93</c:v>
                </c:pt>
                <c:pt idx="287">
                  <c:v>7.14</c:v>
                </c:pt>
                <c:pt idx="288">
                  <c:v>7.6</c:v>
                </c:pt>
                <c:pt idx="289">
                  <c:v>9.51</c:v>
                </c:pt>
                <c:pt idx="290">
                  <c:v>3.33</c:v>
                </c:pt>
                <c:pt idx="291">
                  <c:v>3.56</c:v>
                </c:pt>
                <c:pt idx="292">
                  <c:v>4.7</c:v>
                </c:pt>
                <c:pt idx="293">
                  <c:v>8.58</c:v>
                </c:pt>
                <c:pt idx="294">
                  <c:v>10.4</c:v>
                </c:pt>
                <c:pt idx="295">
                  <c:v>6.27</c:v>
                </c:pt>
                <c:pt idx="296">
                  <c:v>7.39</c:v>
                </c:pt>
                <c:pt idx="297">
                  <c:v>15.84</c:v>
                </c:pt>
                <c:pt idx="298">
                  <c:v>4.97</c:v>
                </c:pt>
                <c:pt idx="299">
                  <c:v>4.74</c:v>
                </c:pt>
                <c:pt idx="300">
                  <c:v>6.07</c:v>
                </c:pt>
                <c:pt idx="301">
                  <c:v>9.5</c:v>
                </c:pt>
                <c:pt idx="302">
                  <c:v>8.67</c:v>
                </c:pt>
                <c:pt idx="303">
                  <c:v>4.8600000000000003</c:v>
                </c:pt>
                <c:pt idx="304">
                  <c:v>6.93</c:v>
                </c:pt>
                <c:pt idx="305">
                  <c:v>8.93</c:v>
                </c:pt>
                <c:pt idx="306">
                  <c:v>6.47</c:v>
                </c:pt>
                <c:pt idx="307">
                  <c:v>7.53</c:v>
                </c:pt>
                <c:pt idx="308">
                  <c:v>4.54</c:v>
                </c:pt>
                <c:pt idx="309">
                  <c:v>9.9700000000000006</c:v>
                </c:pt>
                <c:pt idx="310">
                  <c:v>12.64</c:v>
                </c:pt>
                <c:pt idx="311">
                  <c:v>5.98</c:v>
                </c:pt>
                <c:pt idx="312">
                  <c:v>11.72</c:v>
                </c:pt>
                <c:pt idx="313">
                  <c:v>7.9</c:v>
                </c:pt>
                <c:pt idx="314">
                  <c:v>9.2799999999999994</c:v>
                </c:pt>
                <c:pt idx="315">
                  <c:v>11.5</c:v>
                </c:pt>
                <c:pt idx="316">
                  <c:v>18.329999999999998</c:v>
                </c:pt>
                <c:pt idx="317">
                  <c:v>15.94</c:v>
                </c:pt>
                <c:pt idx="318">
                  <c:v>10.36</c:v>
                </c:pt>
                <c:pt idx="319">
                  <c:v>12.73</c:v>
                </c:pt>
                <c:pt idx="320">
                  <c:v>7.2</c:v>
                </c:pt>
                <c:pt idx="321">
                  <c:v>6.87</c:v>
                </c:pt>
                <c:pt idx="322">
                  <c:v>7.7</c:v>
                </c:pt>
                <c:pt idx="323">
                  <c:v>11.74</c:v>
                </c:pt>
                <c:pt idx="324">
                  <c:v>6.12</c:v>
                </c:pt>
                <c:pt idx="325">
                  <c:v>5.08</c:v>
                </c:pt>
                <c:pt idx="326">
                  <c:v>6.15</c:v>
                </c:pt>
                <c:pt idx="327">
                  <c:v>12.79</c:v>
                </c:pt>
                <c:pt idx="328">
                  <c:v>9.9700000000000006</c:v>
                </c:pt>
                <c:pt idx="329">
                  <c:v>7.34</c:v>
                </c:pt>
                <c:pt idx="330">
                  <c:v>9.09</c:v>
                </c:pt>
                <c:pt idx="331">
                  <c:v>12.43</c:v>
                </c:pt>
                <c:pt idx="332">
                  <c:v>7.83</c:v>
                </c:pt>
                <c:pt idx="333">
                  <c:v>5.68</c:v>
                </c:pt>
                <c:pt idx="334">
                  <c:v>6.75</c:v>
                </c:pt>
                <c:pt idx="335">
                  <c:v>8.01</c:v>
                </c:pt>
                <c:pt idx="336">
                  <c:v>9.8000000000000007</c:v>
                </c:pt>
                <c:pt idx="337">
                  <c:v>10.56</c:v>
                </c:pt>
                <c:pt idx="338">
                  <c:v>8.51</c:v>
                </c:pt>
                <c:pt idx="339">
                  <c:v>9.74</c:v>
                </c:pt>
                <c:pt idx="340">
                  <c:v>9.2899999999999991</c:v>
                </c:pt>
                <c:pt idx="341">
                  <c:v>5.49</c:v>
                </c:pt>
                <c:pt idx="342">
                  <c:v>8.65</c:v>
                </c:pt>
                <c:pt idx="343">
                  <c:v>7.18</c:v>
                </c:pt>
                <c:pt idx="344">
                  <c:v>4.6100000000000003</c:v>
                </c:pt>
                <c:pt idx="345">
                  <c:v>10.53</c:v>
                </c:pt>
                <c:pt idx="346">
                  <c:v>12.67</c:v>
                </c:pt>
                <c:pt idx="347">
                  <c:v>6.36</c:v>
                </c:pt>
                <c:pt idx="348">
                  <c:v>5.99</c:v>
                </c:pt>
                <c:pt idx="349">
                  <c:v>5.89</c:v>
                </c:pt>
                <c:pt idx="350">
                  <c:v>5.98</c:v>
                </c:pt>
                <c:pt idx="351">
                  <c:v>5.49</c:v>
                </c:pt>
                <c:pt idx="352">
                  <c:v>7.79</c:v>
                </c:pt>
                <c:pt idx="353">
                  <c:v>4.5</c:v>
                </c:pt>
                <c:pt idx="354">
                  <c:v>8.0500000000000007</c:v>
                </c:pt>
                <c:pt idx="355">
                  <c:v>5.57</c:v>
                </c:pt>
                <c:pt idx="356">
                  <c:v>17.600000000000001</c:v>
                </c:pt>
                <c:pt idx="357">
                  <c:v>13.27</c:v>
                </c:pt>
                <c:pt idx="358">
                  <c:v>11.48</c:v>
                </c:pt>
                <c:pt idx="359">
                  <c:v>12.67</c:v>
                </c:pt>
                <c:pt idx="360">
                  <c:v>7.79</c:v>
                </c:pt>
                <c:pt idx="361">
                  <c:v>14.19</c:v>
                </c:pt>
                <c:pt idx="362">
                  <c:v>10.19</c:v>
                </c:pt>
                <c:pt idx="363">
                  <c:v>14.64</c:v>
                </c:pt>
                <c:pt idx="364">
                  <c:v>5.29</c:v>
                </c:pt>
                <c:pt idx="365">
                  <c:v>7.12</c:v>
                </c:pt>
                <c:pt idx="366">
                  <c:v>14</c:v>
                </c:pt>
                <c:pt idx="367">
                  <c:v>13.33</c:v>
                </c:pt>
                <c:pt idx="368">
                  <c:v>3.26</c:v>
                </c:pt>
                <c:pt idx="369">
                  <c:v>3.73</c:v>
                </c:pt>
                <c:pt idx="370">
                  <c:v>2.96</c:v>
                </c:pt>
                <c:pt idx="371">
                  <c:v>9.5299999999999994</c:v>
                </c:pt>
                <c:pt idx="372">
                  <c:v>8.8800000000000008</c:v>
                </c:pt>
                <c:pt idx="373">
                  <c:v>34.770000000000003</c:v>
                </c:pt>
                <c:pt idx="374">
                  <c:v>37.97</c:v>
                </c:pt>
                <c:pt idx="375">
                  <c:v>13.44</c:v>
                </c:pt>
                <c:pt idx="376">
                  <c:v>23.24</c:v>
                </c:pt>
                <c:pt idx="377">
                  <c:v>21.24</c:v>
                </c:pt>
                <c:pt idx="378">
                  <c:v>23.69</c:v>
                </c:pt>
                <c:pt idx="379">
                  <c:v>21.78</c:v>
                </c:pt>
                <c:pt idx="380">
                  <c:v>17.21</c:v>
                </c:pt>
                <c:pt idx="381">
                  <c:v>21.08</c:v>
                </c:pt>
                <c:pt idx="382">
                  <c:v>23.6</c:v>
                </c:pt>
                <c:pt idx="383">
                  <c:v>24.56</c:v>
                </c:pt>
                <c:pt idx="384">
                  <c:v>30.63</c:v>
                </c:pt>
                <c:pt idx="385">
                  <c:v>30.81</c:v>
                </c:pt>
                <c:pt idx="386">
                  <c:v>28.28</c:v>
                </c:pt>
                <c:pt idx="387">
                  <c:v>31.99</c:v>
                </c:pt>
                <c:pt idx="388">
                  <c:v>30.62</c:v>
                </c:pt>
                <c:pt idx="389">
                  <c:v>20.85</c:v>
                </c:pt>
                <c:pt idx="390">
                  <c:v>17.11</c:v>
                </c:pt>
                <c:pt idx="391">
                  <c:v>18.760000000000002</c:v>
                </c:pt>
                <c:pt idx="392">
                  <c:v>25.68</c:v>
                </c:pt>
                <c:pt idx="393">
                  <c:v>15.17</c:v>
                </c:pt>
                <c:pt idx="394">
                  <c:v>16.350000000000001</c:v>
                </c:pt>
                <c:pt idx="395">
                  <c:v>17.12</c:v>
                </c:pt>
                <c:pt idx="396">
                  <c:v>19.37</c:v>
                </c:pt>
                <c:pt idx="397">
                  <c:v>19.920000000000002</c:v>
                </c:pt>
                <c:pt idx="398">
                  <c:v>30.59</c:v>
                </c:pt>
                <c:pt idx="399">
                  <c:v>29.97</c:v>
                </c:pt>
                <c:pt idx="400">
                  <c:v>26.77</c:v>
                </c:pt>
                <c:pt idx="401">
                  <c:v>20.32</c:v>
                </c:pt>
                <c:pt idx="402">
                  <c:v>20.309999999999999</c:v>
                </c:pt>
                <c:pt idx="403">
                  <c:v>19.77</c:v>
                </c:pt>
                <c:pt idx="404">
                  <c:v>27.38</c:v>
                </c:pt>
                <c:pt idx="405">
                  <c:v>22.98</c:v>
                </c:pt>
                <c:pt idx="406">
                  <c:v>23.34</c:v>
                </c:pt>
                <c:pt idx="407">
                  <c:v>12.13</c:v>
                </c:pt>
                <c:pt idx="408">
                  <c:v>26.4</c:v>
                </c:pt>
                <c:pt idx="409">
                  <c:v>19.78</c:v>
                </c:pt>
                <c:pt idx="410">
                  <c:v>10.11</c:v>
                </c:pt>
                <c:pt idx="411">
                  <c:v>21.22</c:v>
                </c:pt>
                <c:pt idx="412">
                  <c:v>34.369999999999997</c:v>
                </c:pt>
                <c:pt idx="413">
                  <c:v>20.079999999999998</c:v>
                </c:pt>
                <c:pt idx="414">
                  <c:v>36.979999999999997</c:v>
                </c:pt>
                <c:pt idx="415">
                  <c:v>29.05</c:v>
                </c:pt>
                <c:pt idx="416">
                  <c:v>25.79</c:v>
                </c:pt>
                <c:pt idx="417">
                  <c:v>26.64</c:v>
                </c:pt>
                <c:pt idx="418">
                  <c:v>20.62</c:v>
                </c:pt>
                <c:pt idx="419">
                  <c:v>22.74</c:v>
                </c:pt>
                <c:pt idx="420">
                  <c:v>15.02</c:v>
                </c:pt>
                <c:pt idx="421">
                  <c:v>15.7</c:v>
                </c:pt>
                <c:pt idx="422">
                  <c:v>14.1</c:v>
                </c:pt>
                <c:pt idx="423">
                  <c:v>23.29</c:v>
                </c:pt>
                <c:pt idx="424">
                  <c:v>17.16</c:v>
                </c:pt>
                <c:pt idx="425">
                  <c:v>24.39</c:v>
                </c:pt>
                <c:pt idx="426">
                  <c:v>15.69</c:v>
                </c:pt>
                <c:pt idx="427">
                  <c:v>14.52</c:v>
                </c:pt>
                <c:pt idx="428">
                  <c:v>21.52</c:v>
                </c:pt>
                <c:pt idx="429">
                  <c:v>24.08</c:v>
                </c:pt>
                <c:pt idx="430">
                  <c:v>17.64</c:v>
                </c:pt>
                <c:pt idx="431">
                  <c:v>19.690000000000001</c:v>
                </c:pt>
                <c:pt idx="432">
                  <c:v>12.03</c:v>
                </c:pt>
                <c:pt idx="433">
                  <c:v>16.22</c:v>
                </c:pt>
                <c:pt idx="434">
                  <c:v>15.17</c:v>
                </c:pt>
                <c:pt idx="435">
                  <c:v>23.27</c:v>
                </c:pt>
                <c:pt idx="436">
                  <c:v>18.05</c:v>
                </c:pt>
                <c:pt idx="437">
                  <c:v>26.45</c:v>
                </c:pt>
                <c:pt idx="438">
                  <c:v>34.020000000000003</c:v>
                </c:pt>
                <c:pt idx="439">
                  <c:v>22.88</c:v>
                </c:pt>
                <c:pt idx="440">
                  <c:v>22.11</c:v>
                </c:pt>
                <c:pt idx="441">
                  <c:v>19.52</c:v>
                </c:pt>
                <c:pt idx="442">
                  <c:v>16.59</c:v>
                </c:pt>
                <c:pt idx="443">
                  <c:v>18.850000000000001</c:v>
                </c:pt>
                <c:pt idx="444">
                  <c:v>23.79</c:v>
                </c:pt>
                <c:pt idx="445">
                  <c:v>23.98</c:v>
                </c:pt>
                <c:pt idx="446">
                  <c:v>17.79</c:v>
                </c:pt>
                <c:pt idx="447">
                  <c:v>16.440000000000001</c:v>
                </c:pt>
                <c:pt idx="448">
                  <c:v>18.13</c:v>
                </c:pt>
                <c:pt idx="449">
                  <c:v>19.309999999999999</c:v>
                </c:pt>
                <c:pt idx="450">
                  <c:v>17.440000000000001</c:v>
                </c:pt>
                <c:pt idx="451">
                  <c:v>17.73</c:v>
                </c:pt>
                <c:pt idx="452">
                  <c:v>17.27</c:v>
                </c:pt>
                <c:pt idx="453">
                  <c:v>16.739999999999998</c:v>
                </c:pt>
                <c:pt idx="454">
                  <c:v>18.71</c:v>
                </c:pt>
                <c:pt idx="455">
                  <c:v>18.13</c:v>
                </c:pt>
                <c:pt idx="456">
                  <c:v>19.010000000000002</c:v>
                </c:pt>
                <c:pt idx="457">
                  <c:v>16.940000000000001</c:v>
                </c:pt>
                <c:pt idx="458">
                  <c:v>16.23</c:v>
                </c:pt>
                <c:pt idx="459">
                  <c:v>14.7</c:v>
                </c:pt>
                <c:pt idx="460">
                  <c:v>16.420000000000002</c:v>
                </c:pt>
                <c:pt idx="461">
                  <c:v>14.65</c:v>
                </c:pt>
                <c:pt idx="462">
                  <c:v>13.99</c:v>
                </c:pt>
                <c:pt idx="463">
                  <c:v>10.29</c:v>
                </c:pt>
                <c:pt idx="464">
                  <c:v>13.22</c:v>
                </c:pt>
                <c:pt idx="465">
                  <c:v>14.13</c:v>
                </c:pt>
                <c:pt idx="466">
                  <c:v>17.149999999999999</c:v>
                </c:pt>
                <c:pt idx="467">
                  <c:v>21.32</c:v>
                </c:pt>
                <c:pt idx="468">
                  <c:v>18.13</c:v>
                </c:pt>
                <c:pt idx="469">
                  <c:v>14.76</c:v>
                </c:pt>
                <c:pt idx="470">
                  <c:v>16.29</c:v>
                </c:pt>
                <c:pt idx="471">
                  <c:v>12.87</c:v>
                </c:pt>
                <c:pt idx="472">
                  <c:v>14.36</c:v>
                </c:pt>
                <c:pt idx="473">
                  <c:v>11.66</c:v>
                </c:pt>
                <c:pt idx="474">
                  <c:v>18.14</c:v>
                </c:pt>
                <c:pt idx="475">
                  <c:v>24.1</c:v>
                </c:pt>
                <c:pt idx="476">
                  <c:v>18.68</c:v>
                </c:pt>
                <c:pt idx="477">
                  <c:v>24.91</c:v>
                </c:pt>
                <c:pt idx="478">
                  <c:v>18.03</c:v>
                </c:pt>
                <c:pt idx="479">
                  <c:v>13.11</c:v>
                </c:pt>
                <c:pt idx="480">
                  <c:v>10.74</c:v>
                </c:pt>
                <c:pt idx="481">
                  <c:v>7.74</c:v>
                </c:pt>
                <c:pt idx="482">
                  <c:v>7.01</c:v>
                </c:pt>
                <c:pt idx="483">
                  <c:v>10.42</c:v>
                </c:pt>
                <c:pt idx="484">
                  <c:v>13.34</c:v>
                </c:pt>
                <c:pt idx="485">
                  <c:v>10.58</c:v>
                </c:pt>
                <c:pt idx="486">
                  <c:v>14.98</c:v>
                </c:pt>
                <c:pt idx="487">
                  <c:v>11.45</c:v>
                </c:pt>
                <c:pt idx="488">
                  <c:v>18.059999999999999</c:v>
                </c:pt>
                <c:pt idx="489">
                  <c:v>23.97</c:v>
                </c:pt>
                <c:pt idx="490">
                  <c:v>29.68</c:v>
                </c:pt>
                <c:pt idx="491">
                  <c:v>18.07</c:v>
                </c:pt>
                <c:pt idx="492">
                  <c:v>13.35</c:v>
                </c:pt>
                <c:pt idx="493">
                  <c:v>12.01</c:v>
                </c:pt>
                <c:pt idx="494">
                  <c:v>13.59</c:v>
                </c:pt>
                <c:pt idx="495">
                  <c:v>17.600000000000001</c:v>
                </c:pt>
                <c:pt idx="496">
                  <c:v>21.14</c:v>
                </c:pt>
                <c:pt idx="497">
                  <c:v>14.1</c:v>
                </c:pt>
                <c:pt idx="498">
                  <c:v>12.92</c:v>
                </c:pt>
                <c:pt idx="499">
                  <c:v>15.1</c:v>
                </c:pt>
                <c:pt idx="500">
                  <c:v>14.33</c:v>
                </c:pt>
                <c:pt idx="501">
                  <c:v>9.67</c:v>
                </c:pt>
                <c:pt idx="502">
                  <c:v>9.08</c:v>
                </c:pt>
                <c:pt idx="503">
                  <c:v>5.64</c:v>
                </c:pt>
                <c:pt idx="504">
                  <c:v>6.48</c:v>
                </c:pt>
                <c:pt idx="505">
                  <c:v>7.88</c:v>
                </c:pt>
              </c:numCache>
            </c:numRef>
          </c:xVal>
          <c:yVal>
            <c:numRef>
              <c:f>'[Project 2.xlsx]Original Data Set'!$J$2:$J$507</c:f>
              <c:numCache>
                <c:formatCode>General</c:formatCode>
                <c:ptCount val="506"/>
                <c:pt idx="0">
                  <c:v>24</c:v>
                </c:pt>
                <c:pt idx="1">
                  <c:v>21.6</c:v>
                </c:pt>
                <c:pt idx="2">
                  <c:v>34.700000000000003</c:v>
                </c:pt>
                <c:pt idx="3">
                  <c:v>33.4</c:v>
                </c:pt>
                <c:pt idx="4">
                  <c:v>36.200000000000003</c:v>
                </c:pt>
                <c:pt idx="5">
                  <c:v>28.7</c:v>
                </c:pt>
                <c:pt idx="6">
                  <c:v>22.9</c:v>
                </c:pt>
                <c:pt idx="7">
                  <c:v>27.1</c:v>
                </c:pt>
                <c:pt idx="8">
                  <c:v>16.5</c:v>
                </c:pt>
                <c:pt idx="9">
                  <c:v>18.899999999999999</c:v>
                </c:pt>
                <c:pt idx="10">
                  <c:v>15</c:v>
                </c:pt>
                <c:pt idx="11">
                  <c:v>18.899999999999999</c:v>
                </c:pt>
                <c:pt idx="12">
                  <c:v>21.7</c:v>
                </c:pt>
                <c:pt idx="13">
                  <c:v>20.399999999999999</c:v>
                </c:pt>
                <c:pt idx="14">
                  <c:v>18.2</c:v>
                </c:pt>
                <c:pt idx="15">
                  <c:v>19.899999999999999</c:v>
                </c:pt>
                <c:pt idx="16">
                  <c:v>23.1</c:v>
                </c:pt>
                <c:pt idx="17">
                  <c:v>17.5</c:v>
                </c:pt>
                <c:pt idx="18">
                  <c:v>20.2</c:v>
                </c:pt>
                <c:pt idx="19">
                  <c:v>18.2</c:v>
                </c:pt>
                <c:pt idx="20">
                  <c:v>13.6</c:v>
                </c:pt>
                <c:pt idx="21">
                  <c:v>19.600000000000001</c:v>
                </c:pt>
                <c:pt idx="22">
                  <c:v>15.2</c:v>
                </c:pt>
                <c:pt idx="23">
                  <c:v>14.5</c:v>
                </c:pt>
                <c:pt idx="24">
                  <c:v>15.6</c:v>
                </c:pt>
                <c:pt idx="25">
                  <c:v>13.9</c:v>
                </c:pt>
                <c:pt idx="26">
                  <c:v>16.600000000000001</c:v>
                </c:pt>
                <c:pt idx="27">
                  <c:v>14.8</c:v>
                </c:pt>
                <c:pt idx="28">
                  <c:v>18.399999999999999</c:v>
                </c:pt>
                <c:pt idx="29">
                  <c:v>21</c:v>
                </c:pt>
                <c:pt idx="30">
                  <c:v>12.7</c:v>
                </c:pt>
                <c:pt idx="31">
                  <c:v>14.5</c:v>
                </c:pt>
                <c:pt idx="32">
                  <c:v>13.2</c:v>
                </c:pt>
                <c:pt idx="33">
                  <c:v>13.1</c:v>
                </c:pt>
                <c:pt idx="34">
                  <c:v>13.5</c:v>
                </c:pt>
                <c:pt idx="35">
                  <c:v>18.899999999999999</c:v>
                </c:pt>
                <c:pt idx="36">
                  <c:v>20</c:v>
                </c:pt>
                <c:pt idx="37">
                  <c:v>21</c:v>
                </c:pt>
                <c:pt idx="38">
                  <c:v>24.7</c:v>
                </c:pt>
                <c:pt idx="39">
                  <c:v>30.8</c:v>
                </c:pt>
                <c:pt idx="40">
                  <c:v>34.9</c:v>
                </c:pt>
                <c:pt idx="41">
                  <c:v>26.6</c:v>
                </c:pt>
                <c:pt idx="42">
                  <c:v>25.3</c:v>
                </c:pt>
                <c:pt idx="43">
                  <c:v>24.7</c:v>
                </c:pt>
                <c:pt idx="44">
                  <c:v>21.2</c:v>
                </c:pt>
                <c:pt idx="45">
                  <c:v>19.3</c:v>
                </c:pt>
                <c:pt idx="46">
                  <c:v>20</c:v>
                </c:pt>
                <c:pt idx="47">
                  <c:v>16.600000000000001</c:v>
                </c:pt>
                <c:pt idx="48">
                  <c:v>14.4</c:v>
                </c:pt>
                <c:pt idx="49">
                  <c:v>19.399999999999999</c:v>
                </c:pt>
                <c:pt idx="50">
                  <c:v>19.7</c:v>
                </c:pt>
                <c:pt idx="51">
                  <c:v>20.5</c:v>
                </c:pt>
                <c:pt idx="52">
                  <c:v>25</c:v>
                </c:pt>
                <c:pt idx="53">
                  <c:v>23.4</c:v>
                </c:pt>
                <c:pt idx="54">
                  <c:v>18.899999999999999</c:v>
                </c:pt>
                <c:pt idx="55">
                  <c:v>35.4</c:v>
                </c:pt>
                <c:pt idx="56">
                  <c:v>24.7</c:v>
                </c:pt>
                <c:pt idx="57">
                  <c:v>31.6</c:v>
                </c:pt>
                <c:pt idx="58">
                  <c:v>23.3</c:v>
                </c:pt>
                <c:pt idx="59">
                  <c:v>19.600000000000001</c:v>
                </c:pt>
                <c:pt idx="60">
                  <c:v>18.7</c:v>
                </c:pt>
                <c:pt idx="61">
                  <c:v>16</c:v>
                </c:pt>
                <c:pt idx="62">
                  <c:v>22.2</c:v>
                </c:pt>
                <c:pt idx="63">
                  <c:v>25</c:v>
                </c:pt>
                <c:pt idx="64">
                  <c:v>33</c:v>
                </c:pt>
                <c:pt idx="65">
                  <c:v>23.5</c:v>
                </c:pt>
                <c:pt idx="66">
                  <c:v>19.399999999999999</c:v>
                </c:pt>
                <c:pt idx="67">
                  <c:v>22</c:v>
                </c:pt>
                <c:pt idx="68">
                  <c:v>17.399999999999999</c:v>
                </c:pt>
                <c:pt idx="69">
                  <c:v>20.9</c:v>
                </c:pt>
                <c:pt idx="70">
                  <c:v>24.2</c:v>
                </c:pt>
                <c:pt idx="71">
                  <c:v>21.7</c:v>
                </c:pt>
                <c:pt idx="72">
                  <c:v>22.8</c:v>
                </c:pt>
                <c:pt idx="73">
                  <c:v>23.4</c:v>
                </c:pt>
                <c:pt idx="74">
                  <c:v>24.1</c:v>
                </c:pt>
                <c:pt idx="75">
                  <c:v>21.4</c:v>
                </c:pt>
                <c:pt idx="76">
                  <c:v>20</c:v>
                </c:pt>
                <c:pt idx="77">
                  <c:v>20.8</c:v>
                </c:pt>
                <c:pt idx="78">
                  <c:v>21.2</c:v>
                </c:pt>
                <c:pt idx="79">
                  <c:v>20.3</c:v>
                </c:pt>
                <c:pt idx="80">
                  <c:v>28</c:v>
                </c:pt>
                <c:pt idx="81">
                  <c:v>23.9</c:v>
                </c:pt>
                <c:pt idx="82">
                  <c:v>24.8</c:v>
                </c:pt>
                <c:pt idx="83">
                  <c:v>22.9</c:v>
                </c:pt>
                <c:pt idx="84">
                  <c:v>23.9</c:v>
                </c:pt>
                <c:pt idx="85">
                  <c:v>26.6</c:v>
                </c:pt>
                <c:pt idx="86">
                  <c:v>22.5</c:v>
                </c:pt>
                <c:pt idx="87">
                  <c:v>22.2</c:v>
                </c:pt>
                <c:pt idx="88">
                  <c:v>23.6</c:v>
                </c:pt>
                <c:pt idx="89">
                  <c:v>28.7</c:v>
                </c:pt>
                <c:pt idx="90">
                  <c:v>22.6</c:v>
                </c:pt>
                <c:pt idx="91">
                  <c:v>22</c:v>
                </c:pt>
                <c:pt idx="92">
                  <c:v>22.9</c:v>
                </c:pt>
                <c:pt idx="93">
                  <c:v>25</c:v>
                </c:pt>
                <c:pt idx="94">
                  <c:v>20.6</c:v>
                </c:pt>
                <c:pt idx="95">
                  <c:v>28.4</c:v>
                </c:pt>
                <c:pt idx="96">
                  <c:v>21.4</c:v>
                </c:pt>
                <c:pt idx="97">
                  <c:v>38.700000000000003</c:v>
                </c:pt>
                <c:pt idx="98">
                  <c:v>43.8</c:v>
                </c:pt>
                <c:pt idx="99">
                  <c:v>33.200000000000003</c:v>
                </c:pt>
                <c:pt idx="100">
                  <c:v>27.5</c:v>
                </c:pt>
                <c:pt idx="101">
                  <c:v>26.5</c:v>
                </c:pt>
                <c:pt idx="102">
                  <c:v>18.600000000000001</c:v>
                </c:pt>
                <c:pt idx="103">
                  <c:v>19.3</c:v>
                </c:pt>
                <c:pt idx="104">
                  <c:v>20.100000000000001</c:v>
                </c:pt>
                <c:pt idx="105">
                  <c:v>19.5</c:v>
                </c:pt>
                <c:pt idx="106">
                  <c:v>19.5</c:v>
                </c:pt>
                <c:pt idx="107">
                  <c:v>20.399999999999999</c:v>
                </c:pt>
                <c:pt idx="108">
                  <c:v>19.8</c:v>
                </c:pt>
                <c:pt idx="109">
                  <c:v>19.399999999999999</c:v>
                </c:pt>
                <c:pt idx="110">
                  <c:v>21.7</c:v>
                </c:pt>
                <c:pt idx="111">
                  <c:v>22.8</c:v>
                </c:pt>
                <c:pt idx="112">
                  <c:v>18.8</c:v>
                </c:pt>
                <c:pt idx="113">
                  <c:v>18.7</c:v>
                </c:pt>
                <c:pt idx="114">
                  <c:v>18.5</c:v>
                </c:pt>
                <c:pt idx="115">
                  <c:v>18.3</c:v>
                </c:pt>
                <c:pt idx="116">
                  <c:v>21.2</c:v>
                </c:pt>
                <c:pt idx="117">
                  <c:v>19.2</c:v>
                </c:pt>
                <c:pt idx="118">
                  <c:v>20.399999999999999</c:v>
                </c:pt>
                <c:pt idx="119">
                  <c:v>19.3</c:v>
                </c:pt>
                <c:pt idx="120">
                  <c:v>22</c:v>
                </c:pt>
                <c:pt idx="121">
                  <c:v>20.3</c:v>
                </c:pt>
                <c:pt idx="122">
                  <c:v>20.5</c:v>
                </c:pt>
                <c:pt idx="123">
                  <c:v>17.3</c:v>
                </c:pt>
                <c:pt idx="124">
                  <c:v>18.8</c:v>
                </c:pt>
                <c:pt idx="125">
                  <c:v>21.4</c:v>
                </c:pt>
                <c:pt idx="126">
                  <c:v>15.7</c:v>
                </c:pt>
                <c:pt idx="127">
                  <c:v>16.2</c:v>
                </c:pt>
                <c:pt idx="128">
                  <c:v>18</c:v>
                </c:pt>
                <c:pt idx="129">
                  <c:v>14.3</c:v>
                </c:pt>
                <c:pt idx="130">
                  <c:v>19.2</c:v>
                </c:pt>
                <c:pt idx="131">
                  <c:v>19.600000000000001</c:v>
                </c:pt>
                <c:pt idx="132">
                  <c:v>23</c:v>
                </c:pt>
                <c:pt idx="133">
                  <c:v>18.399999999999999</c:v>
                </c:pt>
                <c:pt idx="134">
                  <c:v>15.6</c:v>
                </c:pt>
                <c:pt idx="135">
                  <c:v>18.100000000000001</c:v>
                </c:pt>
                <c:pt idx="136">
                  <c:v>17.399999999999999</c:v>
                </c:pt>
                <c:pt idx="137">
                  <c:v>17.100000000000001</c:v>
                </c:pt>
                <c:pt idx="138">
                  <c:v>13.3</c:v>
                </c:pt>
                <c:pt idx="139">
                  <c:v>17.8</c:v>
                </c:pt>
                <c:pt idx="140">
                  <c:v>14</c:v>
                </c:pt>
                <c:pt idx="141">
                  <c:v>14.4</c:v>
                </c:pt>
                <c:pt idx="142">
                  <c:v>13.4</c:v>
                </c:pt>
                <c:pt idx="143">
                  <c:v>15.6</c:v>
                </c:pt>
                <c:pt idx="144">
                  <c:v>11.8</c:v>
                </c:pt>
                <c:pt idx="145">
                  <c:v>13.8</c:v>
                </c:pt>
                <c:pt idx="146">
                  <c:v>15.6</c:v>
                </c:pt>
                <c:pt idx="147">
                  <c:v>14.6</c:v>
                </c:pt>
                <c:pt idx="148">
                  <c:v>17.8</c:v>
                </c:pt>
                <c:pt idx="149">
                  <c:v>15.4</c:v>
                </c:pt>
                <c:pt idx="150">
                  <c:v>21.5</c:v>
                </c:pt>
                <c:pt idx="151">
                  <c:v>19.600000000000001</c:v>
                </c:pt>
                <c:pt idx="152">
                  <c:v>15.3</c:v>
                </c:pt>
                <c:pt idx="153">
                  <c:v>19.399999999999999</c:v>
                </c:pt>
                <c:pt idx="154">
                  <c:v>17</c:v>
                </c:pt>
                <c:pt idx="155">
                  <c:v>15.6</c:v>
                </c:pt>
                <c:pt idx="156">
                  <c:v>13.1</c:v>
                </c:pt>
                <c:pt idx="157">
                  <c:v>41.3</c:v>
                </c:pt>
                <c:pt idx="158">
                  <c:v>24.3</c:v>
                </c:pt>
                <c:pt idx="159">
                  <c:v>23.3</c:v>
                </c:pt>
                <c:pt idx="160">
                  <c:v>27</c:v>
                </c:pt>
                <c:pt idx="161">
                  <c:v>50</c:v>
                </c:pt>
                <c:pt idx="162">
                  <c:v>50</c:v>
                </c:pt>
                <c:pt idx="163">
                  <c:v>50</c:v>
                </c:pt>
                <c:pt idx="164">
                  <c:v>22.7</c:v>
                </c:pt>
                <c:pt idx="165">
                  <c:v>25</c:v>
                </c:pt>
                <c:pt idx="166">
                  <c:v>50</c:v>
                </c:pt>
                <c:pt idx="167">
                  <c:v>23.8</c:v>
                </c:pt>
                <c:pt idx="168">
                  <c:v>23.8</c:v>
                </c:pt>
                <c:pt idx="169">
                  <c:v>22.3</c:v>
                </c:pt>
                <c:pt idx="170">
                  <c:v>17.399999999999999</c:v>
                </c:pt>
                <c:pt idx="171">
                  <c:v>19.100000000000001</c:v>
                </c:pt>
                <c:pt idx="172">
                  <c:v>23.1</c:v>
                </c:pt>
                <c:pt idx="173">
                  <c:v>23.6</c:v>
                </c:pt>
                <c:pt idx="174">
                  <c:v>22.6</c:v>
                </c:pt>
                <c:pt idx="175">
                  <c:v>29.4</c:v>
                </c:pt>
                <c:pt idx="176">
                  <c:v>23.2</c:v>
                </c:pt>
                <c:pt idx="177">
                  <c:v>24.6</c:v>
                </c:pt>
                <c:pt idx="178">
                  <c:v>29.9</c:v>
                </c:pt>
                <c:pt idx="179">
                  <c:v>37.200000000000003</c:v>
                </c:pt>
                <c:pt idx="180">
                  <c:v>39.799999999999997</c:v>
                </c:pt>
                <c:pt idx="181">
                  <c:v>36.200000000000003</c:v>
                </c:pt>
                <c:pt idx="182">
                  <c:v>37.9</c:v>
                </c:pt>
                <c:pt idx="183">
                  <c:v>32.5</c:v>
                </c:pt>
                <c:pt idx="184">
                  <c:v>26.4</c:v>
                </c:pt>
                <c:pt idx="185">
                  <c:v>29.6</c:v>
                </c:pt>
                <c:pt idx="186">
                  <c:v>50</c:v>
                </c:pt>
                <c:pt idx="187">
                  <c:v>32</c:v>
                </c:pt>
                <c:pt idx="188">
                  <c:v>29.8</c:v>
                </c:pt>
                <c:pt idx="189">
                  <c:v>34.9</c:v>
                </c:pt>
                <c:pt idx="190">
                  <c:v>37</c:v>
                </c:pt>
                <c:pt idx="191">
                  <c:v>30.5</c:v>
                </c:pt>
                <c:pt idx="192">
                  <c:v>36.4</c:v>
                </c:pt>
                <c:pt idx="193">
                  <c:v>31.1</c:v>
                </c:pt>
                <c:pt idx="194">
                  <c:v>29.1</c:v>
                </c:pt>
                <c:pt idx="195">
                  <c:v>50</c:v>
                </c:pt>
                <c:pt idx="196">
                  <c:v>33.299999999999997</c:v>
                </c:pt>
                <c:pt idx="197">
                  <c:v>30.3</c:v>
                </c:pt>
                <c:pt idx="198">
                  <c:v>34.6</c:v>
                </c:pt>
                <c:pt idx="199">
                  <c:v>34.9</c:v>
                </c:pt>
                <c:pt idx="200">
                  <c:v>32.9</c:v>
                </c:pt>
                <c:pt idx="201">
                  <c:v>24.1</c:v>
                </c:pt>
                <c:pt idx="202">
                  <c:v>42.3</c:v>
                </c:pt>
                <c:pt idx="203">
                  <c:v>48.5</c:v>
                </c:pt>
                <c:pt idx="204">
                  <c:v>50</c:v>
                </c:pt>
                <c:pt idx="205">
                  <c:v>22.6</c:v>
                </c:pt>
                <c:pt idx="206">
                  <c:v>24.4</c:v>
                </c:pt>
                <c:pt idx="207">
                  <c:v>22.5</c:v>
                </c:pt>
                <c:pt idx="208">
                  <c:v>24.4</c:v>
                </c:pt>
                <c:pt idx="209">
                  <c:v>20</c:v>
                </c:pt>
                <c:pt idx="210">
                  <c:v>21.7</c:v>
                </c:pt>
                <c:pt idx="211">
                  <c:v>19.3</c:v>
                </c:pt>
                <c:pt idx="212">
                  <c:v>22.4</c:v>
                </c:pt>
                <c:pt idx="213">
                  <c:v>28.1</c:v>
                </c:pt>
                <c:pt idx="214">
                  <c:v>23.7</c:v>
                </c:pt>
                <c:pt idx="215">
                  <c:v>25</c:v>
                </c:pt>
                <c:pt idx="216">
                  <c:v>23.3</c:v>
                </c:pt>
                <c:pt idx="217">
                  <c:v>28.7</c:v>
                </c:pt>
                <c:pt idx="218">
                  <c:v>21.5</c:v>
                </c:pt>
                <c:pt idx="219">
                  <c:v>23</c:v>
                </c:pt>
                <c:pt idx="220">
                  <c:v>26.7</c:v>
                </c:pt>
                <c:pt idx="221">
                  <c:v>21.7</c:v>
                </c:pt>
                <c:pt idx="222">
                  <c:v>27.5</c:v>
                </c:pt>
                <c:pt idx="223">
                  <c:v>30.1</c:v>
                </c:pt>
                <c:pt idx="224">
                  <c:v>44.8</c:v>
                </c:pt>
                <c:pt idx="225">
                  <c:v>50</c:v>
                </c:pt>
                <c:pt idx="226">
                  <c:v>37.6</c:v>
                </c:pt>
                <c:pt idx="227">
                  <c:v>31.6</c:v>
                </c:pt>
                <c:pt idx="228">
                  <c:v>46.7</c:v>
                </c:pt>
                <c:pt idx="229">
                  <c:v>31.5</c:v>
                </c:pt>
                <c:pt idx="230">
                  <c:v>24.3</c:v>
                </c:pt>
                <c:pt idx="231">
                  <c:v>31.7</c:v>
                </c:pt>
                <c:pt idx="232">
                  <c:v>41.7</c:v>
                </c:pt>
                <c:pt idx="233">
                  <c:v>48.3</c:v>
                </c:pt>
                <c:pt idx="234">
                  <c:v>29</c:v>
                </c:pt>
                <c:pt idx="235">
                  <c:v>24</c:v>
                </c:pt>
                <c:pt idx="236">
                  <c:v>25.1</c:v>
                </c:pt>
                <c:pt idx="237">
                  <c:v>31.5</c:v>
                </c:pt>
                <c:pt idx="238">
                  <c:v>23.7</c:v>
                </c:pt>
                <c:pt idx="239">
                  <c:v>23.3</c:v>
                </c:pt>
                <c:pt idx="240">
                  <c:v>22</c:v>
                </c:pt>
                <c:pt idx="241">
                  <c:v>20.100000000000001</c:v>
                </c:pt>
                <c:pt idx="242">
                  <c:v>22.2</c:v>
                </c:pt>
                <c:pt idx="243">
                  <c:v>23.7</c:v>
                </c:pt>
                <c:pt idx="244">
                  <c:v>17.600000000000001</c:v>
                </c:pt>
                <c:pt idx="245">
                  <c:v>18.5</c:v>
                </c:pt>
                <c:pt idx="246">
                  <c:v>24.3</c:v>
                </c:pt>
                <c:pt idx="247">
                  <c:v>20.5</c:v>
                </c:pt>
                <c:pt idx="248">
                  <c:v>24.5</c:v>
                </c:pt>
                <c:pt idx="249">
                  <c:v>26.2</c:v>
                </c:pt>
                <c:pt idx="250">
                  <c:v>24.4</c:v>
                </c:pt>
                <c:pt idx="251">
                  <c:v>24.8</c:v>
                </c:pt>
                <c:pt idx="252">
                  <c:v>29.6</c:v>
                </c:pt>
                <c:pt idx="253">
                  <c:v>42.8</c:v>
                </c:pt>
                <c:pt idx="254">
                  <c:v>21.9</c:v>
                </c:pt>
                <c:pt idx="255">
                  <c:v>20.9</c:v>
                </c:pt>
                <c:pt idx="256">
                  <c:v>44</c:v>
                </c:pt>
                <c:pt idx="257">
                  <c:v>50</c:v>
                </c:pt>
                <c:pt idx="258">
                  <c:v>36</c:v>
                </c:pt>
                <c:pt idx="259">
                  <c:v>30.1</c:v>
                </c:pt>
                <c:pt idx="260">
                  <c:v>33.799999999999997</c:v>
                </c:pt>
                <c:pt idx="261">
                  <c:v>43.1</c:v>
                </c:pt>
                <c:pt idx="262">
                  <c:v>48.8</c:v>
                </c:pt>
                <c:pt idx="263">
                  <c:v>31</c:v>
                </c:pt>
                <c:pt idx="264">
                  <c:v>36.5</c:v>
                </c:pt>
                <c:pt idx="265">
                  <c:v>22.8</c:v>
                </c:pt>
                <c:pt idx="266">
                  <c:v>30.7</c:v>
                </c:pt>
                <c:pt idx="267">
                  <c:v>50</c:v>
                </c:pt>
                <c:pt idx="268">
                  <c:v>43.5</c:v>
                </c:pt>
                <c:pt idx="269">
                  <c:v>20.7</c:v>
                </c:pt>
                <c:pt idx="270">
                  <c:v>21.1</c:v>
                </c:pt>
                <c:pt idx="271">
                  <c:v>25.2</c:v>
                </c:pt>
                <c:pt idx="272">
                  <c:v>24.4</c:v>
                </c:pt>
                <c:pt idx="273">
                  <c:v>35.200000000000003</c:v>
                </c:pt>
                <c:pt idx="274">
                  <c:v>32.4</c:v>
                </c:pt>
                <c:pt idx="275">
                  <c:v>32</c:v>
                </c:pt>
                <c:pt idx="276">
                  <c:v>33.200000000000003</c:v>
                </c:pt>
                <c:pt idx="277">
                  <c:v>33.1</c:v>
                </c:pt>
                <c:pt idx="278">
                  <c:v>29.1</c:v>
                </c:pt>
                <c:pt idx="279">
                  <c:v>35.1</c:v>
                </c:pt>
                <c:pt idx="280">
                  <c:v>45.4</c:v>
                </c:pt>
                <c:pt idx="281">
                  <c:v>35.4</c:v>
                </c:pt>
                <c:pt idx="282">
                  <c:v>46</c:v>
                </c:pt>
                <c:pt idx="283">
                  <c:v>50</c:v>
                </c:pt>
                <c:pt idx="284">
                  <c:v>32.200000000000003</c:v>
                </c:pt>
                <c:pt idx="285">
                  <c:v>22</c:v>
                </c:pt>
                <c:pt idx="286">
                  <c:v>20.100000000000001</c:v>
                </c:pt>
                <c:pt idx="287">
                  <c:v>23.2</c:v>
                </c:pt>
                <c:pt idx="288">
                  <c:v>22.3</c:v>
                </c:pt>
                <c:pt idx="289">
                  <c:v>24.8</c:v>
                </c:pt>
                <c:pt idx="290">
                  <c:v>28.5</c:v>
                </c:pt>
                <c:pt idx="291">
                  <c:v>37.299999999999997</c:v>
                </c:pt>
                <c:pt idx="292">
                  <c:v>27.9</c:v>
                </c:pt>
                <c:pt idx="293">
                  <c:v>23.9</c:v>
                </c:pt>
                <c:pt idx="294">
                  <c:v>21.7</c:v>
                </c:pt>
                <c:pt idx="295">
                  <c:v>28.6</c:v>
                </c:pt>
                <c:pt idx="296">
                  <c:v>27.1</c:v>
                </c:pt>
                <c:pt idx="297">
                  <c:v>20.3</c:v>
                </c:pt>
                <c:pt idx="298">
                  <c:v>22.5</c:v>
                </c:pt>
                <c:pt idx="299">
                  <c:v>29</c:v>
                </c:pt>
                <c:pt idx="300">
                  <c:v>24.8</c:v>
                </c:pt>
                <c:pt idx="301">
                  <c:v>22</c:v>
                </c:pt>
                <c:pt idx="302">
                  <c:v>26.4</c:v>
                </c:pt>
                <c:pt idx="303">
                  <c:v>33.1</c:v>
                </c:pt>
                <c:pt idx="304">
                  <c:v>36.1</c:v>
                </c:pt>
                <c:pt idx="305">
                  <c:v>28.4</c:v>
                </c:pt>
                <c:pt idx="306">
                  <c:v>33.4</c:v>
                </c:pt>
                <c:pt idx="307">
                  <c:v>28.2</c:v>
                </c:pt>
                <c:pt idx="308">
                  <c:v>22.8</c:v>
                </c:pt>
                <c:pt idx="309">
                  <c:v>20.3</c:v>
                </c:pt>
                <c:pt idx="310">
                  <c:v>16.100000000000001</c:v>
                </c:pt>
                <c:pt idx="311">
                  <c:v>22.1</c:v>
                </c:pt>
                <c:pt idx="312">
                  <c:v>19.399999999999999</c:v>
                </c:pt>
                <c:pt idx="313">
                  <c:v>21.6</c:v>
                </c:pt>
                <c:pt idx="314">
                  <c:v>23.8</c:v>
                </c:pt>
                <c:pt idx="315">
                  <c:v>16.2</c:v>
                </c:pt>
                <c:pt idx="316">
                  <c:v>17.8</c:v>
                </c:pt>
                <c:pt idx="317">
                  <c:v>19.8</c:v>
                </c:pt>
                <c:pt idx="318">
                  <c:v>23.1</c:v>
                </c:pt>
                <c:pt idx="319">
                  <c:v>21</c:v>
                </c:pt>
                <c:pt idx="320">
                  <c:v>23.8</c:v>
                </c:pt>
                <c:pt idx="321">
                  <c:v>23.1</c:v>
                </c:pt>
                <c:pt idx="322">
                  <c:v>20.399999999999999</c:v>
                </c:pt>
                <c:pt idx="323">
                  <c:v>18.5</c:v>
                </c:pt>
                <c:pt idx="324">
                  <c:v>25</c:v>
                </c:pt>
                <c:pt idx="325">
                  <c:v>24.6</c:v>
                </c:pt>
                <c:pt idx="326">
                  <c:v>23</c:v>
                </c:pt>
                <c:pt idx="327">
                  <c:v>22.2</c:v>
                </c:pt>
                <c:pt idx="328">
                  <c:v>19.3</c:v>
                </c:pt>
                <c:pt idx="329">
                  <c:v>22.6</c:v>
                </c:pt>
                <c:pt idx="330">
                  <c:v>19.8</c:v>
                </c:pt>
                <c:pt idx="331">
                  <c:v>17.100000000000001</c:v>
                </c:pt>
                <c:pt idx="332">
                  <c:v>19.399999999999999</c:v>
                </c:pt>
                <c:pt idx="333">
                  <c:v>22.2</c:v>
                </c:pt>
                <c:pt idx="334">
                  <c:v>20.7</c:v>
                </c:pt>
                <c:pt idx="335">
                  <c:v>21.1</c:v>
                </c:pt>
                <c:pt idx="336">
                  <c:v>19.5</c:v>
                </c:pt>
                <c:pt idx="337">
                  <c:v>18.5</c:v>
                </c:pt>
                <c:pt idx="338">
                  <c:v>20.6</c:v>
                </c:pt>
                <c:pt idx="339">
                  <c:v>19</c:v>
                </c:pt>
                <c:pt idx="340">
                  <c:v>18.7</c:v>
                </c:pt>
                <c:pt idx="341">
                  <c:v>32.700000000000003</c:v>
                </c:pt>
                <c:pt idx="342">
                  <c:v>16.5</c:v>
                </c:pt>
                <c:pt idx="343">
                  <c:v>23.9</c:v>
                </c:pt>
                <c:pt idx="344">
                  <c:v>31.2</c:v>
                </c:pt>
                <c:pt idx="345">
                  <c:v>17.5</c:v>
                </c:pt>
                <c:pt idx="346">
                  <c:v>17.2</c:v>
                </c:pt>
                <c:pt idx="347">
                  <c:v>23.1</c:v>
                </c:pt>
                <c:pt idx="348">
                  <c:v>24.5</c:v>
                </c:pt>
                <c:pt idx="349">
                  <c:v>26.6</c:v>
                </c:pt>
                <c:pt idx="350">
                  <c:v>22.9</c:v>
                </c:pt>
                <c:pt idx="351">
                  <c:v>24.1</c:v>
                </c:pt>
                <c:pt idx="352">
                  <c:v>18.600000000000001</c:v>
                </c:pt>
                <c:pt idx="353">
                  <c:v>30.1</c:v>
                </c:pt>
                <c:pt idx="354">
                  <c:v>18.2</c:v>
                </c:pt>
                <c:pt idx="355">
                  <c:v>20.6</c:v>
                </c:pt>
                <c:pt idx="356">
                  <c:v>17.8</c:v>
                </c:pt>
                <c:pt idx="357">
                  <c:v>21.7</c:v>
                </c:pt>
                <c:pt idx="358">
                  <c:v>22.7</c:v>
                </c:pt>
                <c:pt idx="359">
                  <c:v>22.6</c:v>
                </c:pt>
                <c:pt idx="360">
                  <c:v>25</c:v>
                </c:pt>
                <c:pt idx="361">
                  <c:v>19.899999999999999</c:v>
                </c:pt>
                <c:pt idx="362">
                  <c:v>20.8</c:v>
                </c:pt>
                <c:pt idx="363">
                  <c:v>16.8</c:v>
                </c:pt>
                <c:pt idx="364">
                  <c:v>21.9</c:v>
                </c:pt>
                <c:pt idx="365">
                  <c:v>27.5</c:v>
                </c:pt>
                <c:pt idx="366">
                  <c:v>21.9</c:v>
                </c:pt>
                <c:pt idx="367">
                  <c:v>23.1</c:v>
                </c:pt>
                <c:pt idx="368">
                  <c:v>50</c:v>
                </c:pt>
                <c:pt idx="369">
                  <c:v>50</c:v>
                </c:pt>
                <c:pt idx="370">
                  <c:v>50</c:v>
                </c:pt>
                <c:pt idx="371">
                  <c:v>50</c:v>
                </c:pt>
                <c:pt idx="372">
                  <c:v>50</c:v>
                </c:pt>
                <c:pt idx="373">
                  <c:v>13.8</c:v>
                </c:pt>
                <c:pt idx="374">
                  <c:v>13.8</c:v>
                </c:pt>
                <c:pt idx="375">
                  <c:v>15</c:v>
                </c:pt>
                <c:pt idx="376">
                  <c:v>13.9</c:v>
                </c:pt>
                <c:pt idx="377">
                  <c:v>13.3</c:v>
                </c:pt>
                <c:pt idx="378">
                  <c:v>13.1</c:v>
                </c:pt>
                <c:pt idx="379">
                  <c:v>10.199999999999999</c:v>
                </c:pt>
                <c:pt idx="380">
                  <c:v>10.4</c:v>
                </c:pt>
                <c:pt idx="381">
                  <c:v>10.9</c:v>
                </c:pt>
                <c:pt idx="382">
                  <c:v>11.3</c:v>
                </c:pt>
                <c:pt idx="383">
                  <c:v>12.3</c:v>
                </c:pt>
                <c:pt idx="384">
                  <c:v>8.8000000000000007</c:v>
                </c:pt>
                <c:pt idx="385">
                  <c:v>7.2</c:v>
                </c:pt>
                <c:pt idx="386">
                  <c:v>10.5</c:v>
                </c:pt>
                <c:pt idx="387">
                  <c:v>7.4</c:v>
                </c:pt>
                <c:pt idx="388">
                  <c:v>10.199999999999999</c:v>
                </c:pt>
                <c:pt idx="389">
                  <c:v>11.5</c:v>
                </c:pt>
                <c:pt idx="390">
                  <c:v>15.1</c:v>
                </c:pt>
                <c:pt idx="391">
                  <c:v>23.2</c:v>
                </c:pt>
                <c:pt idx="392">
                  <c:v>9.6999999999999993</c:v>
                </c:pt>
                <c:pt idx="393">
                  <c:v>13.8</c:v>
                </c:pt>
                <c:pt idx="394">
                  <c:v>12.7</c:v>
                </c:pt>
                <c:pt idx="395">
                  <c:v>13.1</c:v>
                </c:pt>
                <c:pt idx="396">
                  <c:v>12.5</c:v>
                </c:pt>
                <c:pt idx="397">
                  <c:v>8.5</c:v>
                </c:pt>
                <c:pt idx="398">
                  <c:v>5</c:v>
                </c:pt>
                <c:pt idx="399">
                  <c:v>6.3</c:v>
                </c:pt>
                <c:pt idx="400">
                  <c:v>5.6</c:v>
                </c:pt>
                <c:pt idx="401">
                  <c:v>7.2</c:v>
                </c:pt>
                <c:pt idx="402">
                  <c:v>12.1</c:v>
                </c:pt>
                <c:pt idx="403">
                  <c:v>8.3000000000000007</c:v>
                </c:pt>
                <c:pt idx="404">
                  <c:v>8.5</c:v>
                </c:pt>
                <c:pt idx="405">
                  <c:v>5</c:v>
                </c:pt>
                <c:pt idx="406">
                  <c:v>11.9</c:v>
                </c:pt>
                <c:pt idx="407">
                  <c:v>27.9</c:v>
                </c:pt>
                <c:pt idx="408">
                  <c:v>17.2</c:v>
                </c:pt>
                <c:pt idx="409">
                  <c:v>27.5</c:v>
                </c:pt>
                <c:pt idx="410">
                  <c:v>15</c:v>
                </c:pt>
                <c:pt idx="411">
                  <c:v>17.2</c:v>
                </c:pt>
                <c:pt idx="412">
                  <c:v>17.899999999999999</c:v>
                </c:pt>
                <c:pt idx="413">
                  <c:v>16.3</c:v>
                </c:pt>
                <c:pt idx="414">
                  <c:v>7</c:v>
                </c:pt>
                <c:pt idx="415">
                  <c:v>7.2</c:v>
                </c:pt>
                <c:pt idx="416">
                  <c:v>7.5</c:v>
                </c:pt>
                <c:pt idx="417">
                  <c:v>10.4</c:v>
                </c:pt>
                <c:pt idx="418">
                  <c:v>8.8000000000000007</c:v>
                </c:pt>
                <c:pt idx="419">
                  <c:v>8.4</c:v>
                </c:pt>
                <c:pt idx="420">
                  <c:v>16.7</c:v>
                </c:pt>
                <c:pt idx="421">
                  <c:v>14.2</c:v>
                </c:pt>
                <c:pt idx="422">
                  <c:v>20.8</c:v>
                </c:pt>
                <c:pt idx="423">
                  <c:v>13.4</c:v>
                </c:pt>
                <c:pt idx="424">
                  <c:v>11.7</c:v>
                </c:pt>
                <c:pt idx="425">
                  <c:v>8.3000000000000007</c:v>
                </c:pt>
                <c:pt idx="426">
                  <c:v>10.199999999999999</c:v>
                </c:pt>
                <c:pt idx="427">
                  <c:v>10.9</c:v>
                </c:pt>
                <c:pt idx="428">
                  <c:v>11</c:v>
                </c:pt>
                <c:pt idx="429">
                  <c:v>9.5</c:v>
                </c:pt>
                <c:pt idx="430">
                  <c:v>14.5</c:v>
                </c:pt>
                <c:pt idx="431">
                  <c:v>14.1</c:v>
                </c:pt>
                <c:pt idx="432">
                  <c:v>16.100000000000001</c:v>
                </c:pt>
                <c:pt idx="433">
                  <c:v>14.3</c:v>
                </c:pt>
                <c:pt idx="434">
                  <c:v>11.7</c:v>
                </c:pt>
                <c:pt idx="435">
                  <c:v>13.4</c:v>
                </c:pt>
                <c:pt idx="436">
                  <c:v>9.6</c:v>
                </c:pt>
                <c:pt idx="437">
                  <c:v>8.6999999999999993</c:v>
                </c:pt>
                <c:pt idx="438">
                  <c:v>8.4</c:v>
                </c:pt>
                <c:pt idx="439">
                  <c:v>12.8</c:v>
                </c:pt>
                <c:pt idx="440">
                  <c:v>10.5</c:v>
                </c:pt>
                <c:pt idx="441">
                  <c:v>17.100000000000001</c:v>
                </c:pt>
                <c:pt idx="442">
                  <c:v>18.399999999999999</c:v>
                </c:pt>
                <c:pt idx="443">
                  <c:v>15.4</c:v>
                </c:pt>
                <c:pt idx="444">
                  <c:v>10.8</c:v>
                </c:pt>
                <c:pt idx="445">
                  <c:v>11.8</c:v>
                </c:pt>
                <c:pt idx="446">
                  <c:v>14.9</c:v>
                </c:pt>
                <c:pt idx="447">
                  <c:v>12.6</c:v>
                </c:pt>
                <c:pt idx="448">
                  <c:v>14.1</c:v>
                </c:pt>
                <c:pt idx="449">
                  <c:v>13</c:v>
                </c:pt>
                <c:pt idx="450">
                  <c:v>13.4</c:v>
                </c:pt>
                <c:pt idx="451">
                  <c:v>15.2</c:v>
                </c:pt>
                <c:pt idx="452">
                  <c:v>16.100000000000001</c:v>
                </c:pt>
                <c:pt idx="453">
                  <c:v>17.8</c:v>
                </c:pt>
                <c:pt idx="454">
                  <c:v>14.9</c:v>
                </c:pt>
                <c:pt idx="455">
                  <c:v>14.1</c:v>
                </c:pt>
                <c:pt idx="456">
                  <c:v>12.7</c:v>
                </c:pt>
                <c:pt idx="457">
                  <c:v>13.5</c:v>
                </c:pt>
                <c:pt idx="458">
                  <c:v>14.9</c:v>
                </c:pt>
                <c:pt idx="459">
                  <c:v>20</c:v>
                </c:pt>
                <c:pt idx="460">
                  <c:v>16.399999999999999</c:v>
                </c:pt>
                <c:pt idx="461">
                  <c:v>17.7</c:v>
                </c:pt>
                <c:pt idx="462">
                  <c:v>19.5</c:v>
                </c:pt>
                <c:pt idx="463">
                  <c:v>20.2</c:v>
                </c:pt>
                <c:pt idx="464">
                  <c:v>21.4</c:v>
                </c:pt>
                <c:pt idx="465">
                  <c:v>19.899999999999999</c:v>
                </c:pt>
                <c:pt idx="466">
                  <c:v>19</c:v>
                </c:pt>
                <c:pt idx="467">
                  <c:v>19.100000000000001</c:v>
                </c:pt>
                <c:pt idx="468">
                  <c:v>19.100000000000001</c:v>
                </c:pt>
                <c:pt idx="469">
                  <c:v>20.100000000000001</c:v>
                </c:pt>
                <c:pt idx="470">
                  <c:v>19.899999999999999</c:v>
                </c:pt>
                <c:pt idx="471">
                  <c:v>19.600000000000001</c:v>
                </c:pt>
                <c:pt idx="472">
                  <c:v>23.2</c:v>
                </c:pt>
                <c:pt idx="473">
                  <c:v>29.8</c:v>
                </c:pt>
                <c:pt idx="474">
                  <c:v>13.8</c:v>
                </c:pt>
                <c:pt idx="475">
                  <c:v>13.3</c:v>
                </c:pt>
                <c:pt idx="476">
                  <c:v>16.7</c:v>
                </c:pt>
                <c:pt idx="477">
                  <c:v>12</c:v>
                </c:pt>
                <c:pt idx="478">
                  <c:v>14.6</c:v>
                </c:pt>
                <c:pt idx="479">
                  <c:v>21.4</c:v>
                </c:pt>
                <c:pt idx="480">
                  <c:v>23</c:v>
                </c:pt>
                <c:pt idx="481">
                  <c:v>23.7</c:v>
                </c:pt>
                <c:pt idx="482">
                  <c:v>25</c:v>
                </c:pt>
                <c:pt idx="483">
                  <c:v>21.8</c:v>
                </c:pt>
                <c:pt idx="484">
                  <c:v>20.6</c:v>
                </c:pt>
                <c:pt idx="485">
                  <c:v>21.2</c:v>
                </c:pt>
                <c:pt idx="486">
                  <c:v>19.100000000000001</c:v>
                </c:pt>
                <c:pt idx="487">
                  <c:v>20.6</c:v>
                </c:pt>
                <c:pt idx="488">
                  <c:v>15.2</c:v>
                </c:pt>
                <c:pt idx="489">
                  <c:v>7</c:v>
                </c:pt>
                <c:pt idx="490">
                  <c:v>8.1</c:v>
                </c:pt>
                <c:pt idx="491">
                  <c:v>13.6</c:v>
                </c:pt>
                <c:pt idx="492">
                  <c:v>20.100000000000001</c:v>
                </c:pt>
                <c:pt idx="493">
                  <c:v>21.8</c:v>
                </c:pt>
                <c:pt idx="494">
                  <c:v>24.5</c:v>
                </c:pt>
                <c:pt idx="495">
                  <c:v>23.1</c:v>
                </c:pt>
                <c:pt idx="496">
                  <c:v>19.7</c:v>
                </c:pt>
                <c:pt idx="497">
                  <c:v>18.3</c:v>
                </c:pt>
                <c:pt idx="498">
                  <c:v>21.2</c:v>
                </c:pt>
                <c:pt idx="499">
                  <c:v>17.5</c:v>
                </c:pt>
                <c:pt idx="500">
                  <c:v>16.8</c:v>
                </c:pt>
                <c:pt idx="501">
                  <c:v>22.4</c:v>
                </c:pt>
                <c:pt idx="502">
                  <c:v>20.6</c:v>
                </c:pt>
                <c:pt idx="503">
                  <c:v>23.9</c:v>
                </c:pt>
                <c:pt idx="504">
                  <c:v>22</c:v>
                </c:pt>
                <c:pt idx="505">
                  <c:v>11.9</c:v>
                </c:pt>
              </c:numCache>
            </c:numRef>
          </c:yVal>
          <c:smooth val="0"/>
          <c:extLst>
            <c:ext xmlns:c16="http://schemas.microsoft.com/office/drawing/2014/chart" uri="{C3380CC4-5D6E-409C-BE32-E72D297353CC}">
              <c16:uniqueId val="{00000001-B6EE-4076-B909-18AE461BD0AD}"/>
            </c:ext>
          </c:extLst>
        </c:ser>
        <c:dLbls>
          <c:showLegendKey val="0"/>
          <c:showVal val="0"/>
          <c:showCatName val="0"/>
          <c:showSerName val="0"/>
          <c:showPercent val="0"/>
          <c:showBubbleSize val="0"/>
        </c:dLbls>
        <c:axId val="1463868895"/>
        <c:axId val="1463866015"/>
      </c:scatterChart>
      <c:valAx>
        <c:axId val="1463868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3866015"/>
        <c:crosses val="autoZero"/>
        <c:crossBetween val="midCat"/>
      </c:valAx>
      <c:valAx>
        <c:axId val="1463866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386889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'[Project 2.xlsx]Original Data Set'!$I$1</c:f>
              <c:strCache>
                <c:ptCount val="1"/>
                <c:pt idx="0">
                  <c:v>LSTAT</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'[Project 2.xlsx]Original Data Set'!$H$2:$H$507</c:f>
              <c:numCache>
                <c:formatCode>General</c:formatCode>
                <c:ptCount val="506"/>
                <c:pt idx="0">
                  <c:v>6.5750000000000002</c:v>
                </c:pt>
                <c:pt idx="1">
                  <c:v>6.4210000000000003</c:v>
                </c:pt>
                <c:pt idx="2">
                  <c:v>7.1849999999999996</c:v>
                </c:pt>
                <c:pt idx="3">
                  <c:v>6.9980000000000002</c:v>
                </c:pt>
                <c:pt idx="4">
                  <c:v>7.1470000000000002</c:v>
                </c:pt>
                <c:pt idx="5">
                  <c:v>6.43</c:v>
                </c:pt>
                <c:pt idx="6">
                  <c:v>6.0119999999999996</c:v>
                </c:pt>
                <c:pt idx="7">
                  <c:v>6.1719999999999997</c:v>
                </c:pt>
                <c:pt idx="8">
                  <c:v>5.6310000000000002</c:v>
                </c:pt>
                <c:pt idx="9">
                  <c:v>6.0039999999999996</c:v>
                </c:pt>
                <c:pt idx="10">
                  <c:v>6.3769999999999998</c:v>
                </c:pt>
                <c:pt idx="11">
                  <c:v>6.0090000000000003</c:v>
                </c:pt>
                <c:pt idx="12">
                  <c:v>5.8890000000000002</c:v>
                </c:pt>
                <c:pt idx="13">
                  <c:v>5.9489999999999998</c:v>
                </c:pt>
                <c:pt idx="14">
                  <c:v>6.0960000000000001</c:v>
                </c:pt>
                <c:pt idx="15">
                  <c:v>5.8339999999999996</c:v>
                </c:pt>
                <c:pt idx="16">
                  <c:v>5.9349999999999996</c:v>
                </c:pt>
                <c:pt idx="17">
                  <c:v>5.99</c:v>
                </c:pt>
                <c:pt idx="18">
                  <c:v>5.4560000000000004</c:v>
                </c:pt>
                <c:pt idx="19">
                  <c:v>5.7270000000000003</c:v>
                </c:pt>
                <c:pt idx="20">
                  <c:v>5.57</c:v>
                </c:pt>
                <c:pt idx="21">
                  <c:v>5.9649999999999999</c:v>
                </c:pt>
                <c:pt idx="22">
                  <c:v>6.1420000000000003</c:v>
                </c:pt>
                <c:pt idx="23">
                  <c:v>5.8129999999999997</c:v>
                </c:pt>
                <c:pt idx="24">
                  <c:v>5.9240000000000004</c:v>
                </c:pt>
                <c:pt idx="25">
                  <c:v>5.5990000000000002</c:v>
                </c:pt>
                <c:pt idx="26">
                  <c:v>5.8129999999999997</c:v>
                </c:pt>
                <c:pt idx="27">
                  <c:v>6.0469999999999997</c:v>
                </c:pt>
                <c:pt idx="28">
                  <c:v>6.4950000000000001</c:v>
                </c:pt>
                <c:pt idx="29">
                  <c:v>6.6740000000000004</c:v>
                </c:pt>
                <c:pt idx="30">
                  <c:v>5.7130000000000001</c:v>
                </c:pt>
                <c:pt idx="31">
                  <c:v>6.0720000000000001</c:v>
                </c:pt>
                <c:pt idx="32">
                  <c:v>5.95</c:v>
                </c:pt>
                <c:pt idx="33">
                  <c:v>5.7009999999999996</c:v>
                </c:pt>
                <c:pt idx="34">
                  <c:v>6.0960000000000001</c:v>
                </c:pt>
                <c:pt idx="35">
                  <c:v>5.9329999999999998</c:v>
                </c:pt>
                <c:pt idx="36">
                  <c:v>5.8410000000000002</c:v>
                </c:pt>
                <c:pt idx="37">
                  <c:v>5.85</c:v>
                </c:pt>
                <c:pt idx="38">
                  <c:v>5.9660000000000002</c:v>
                </c:pt>
                <c:pt idx="39">
                  <c:v>6.5949999999999998</c:v>
                </c:pt>
                <c:pt idx="40">
                  <c:v>7.024</c:v>
                </c:pt>
                <c:pt idx="41">
                  <c:v>6.77</c:v>
                </c:pt>
                <c:pt idx="42">
                  <c:v>6.1689999999999996</c:v>
                </c:pt>
                <c:pt idx="43">
                  <c:v>6.2110000000000003</c:v>
                </c:pt>
                <c:pt idx="44">
                  <c:v>6.069</c:v>
                </c:pt>
                <c:pt idx="45">
                  <c:v>5.6820000000000004</c:v>
                </c:pt>
                <c:pt idx="46">
                  <c:v>5.7859999999999996</c:v>
                </c:pt>
                <c:pt idx="47">
                  <c:v>6.03</c:v>
                </c:pt>
                <c:pt idx="48">
                  <c:v>5.399</c:v>
                </c:pt>
                <c:pt idx="49">
                  <c:v>5.6020000000000003</c:v>
                </c:pt>
                <c:pt idx="50">
                  <c:v>5.9630000000000001</c:v>
                </c:pt>
                <c:pt idx="51">
                  <c:v>6.1150000000000002</c:v>
                </c:pt>
                <c:pt idx="52">
                  <c:v>6.5110000000000001</c:v>
                </c:pt>
                <c:pt idx="53">
                  <c:v>5.9980000000000002</c:v>
                </c:pt>
                <c:pt idx="54">
                  <c:v>5.8879999999999999</c:v>
                </c:pt>
                <c:pt idx="55">
                  <c:v>7.2489999999999997</c:v>
                </c:pt>
                <c:pt idx="56">
                  <c:v>6.383</c:v>
                </c:pt>
                <c:pt idx="57">
                  <c:v>6.8159999999999998</c:v>
                </c:pt>
                <c:pt idx="58">
                  <c:v>6.1449999999999996</c:v>
                </c:pt>
                <c:pt idx="59">
                  <c:v>5.9269999999999996</c:v>
                </c:pt>
                <c:pt idx="60">
                  <c:v>5.7409999999999997</c:v>
                </c:pt>
                <c:pt idx="61">
                  <c:v>5.9660000000000002</c:v>
                </c:pt>
                <c:pt idx="62">
                  <c:v>6.4560000000000004</c:v>
                </c:pt>
                <c:pt idx="63">
                  <c:v>6.7619999999999996</c:v>
                </c:pt>
                <c:pt idx="64">
                  <c:v>7.1040000000000001</c:v>
                </c:pt>
                <c:pt idx="65">
                  <c:v>6.29</c:v>
                </c:pt>
                <c:pt idx="66">
                  <c:v>5.7869999999999999</c:v>
                </c:pt>
                <c:pt idx="67">
                  <c:v>5.8780000000000001</c:v>
                </c:pt>
                <c:pt idx="68">
                  <c:v>5.5940000000000003</c:v>
                </c:pt>
                <c:pt idx="69">
                  <c:v>5.8849999999999998</c:v>
                </c:pt>
                <c:pt idx="70">
                  <c:v>6.4169999999999998</c:v>
                </c:pt>
                <c:pt idx="71">
                  <c:v>5.9610000000000003</c:v>
                </c:pt>
                <c:pt idx="72">
                  <c:v>6.0650000000000004</c:v>
                </c:pt>
                <c:pt idx="73">
                  <c:v>6.2450000000000001</c:v>
                </c:pt>
                <c:pt idx="74">
                  <c:v>6.2729999999999997</c:v>
                </c:pt>
                <c:pt idx="75">
                  <c:v>6.2859999999999996</c:v>
                </c:pt>
                <c:pt idx="76">
                  <c:v>6.2789999999999999</c:v>
                </c:pt>
                <c:pt idx="77">
                  <c:v>6.14</c:v>
                </c:pt>
                <c:pt idx="78">
                  <c:v>6.2320000000000002</c:v>
                </c:pt>
                <c:pt idx="79">
                  <c:v>5.8739999999999997</c:v>
                </c:pt>
                <c:pt idx="80">
                  <c:v>6.7270000000000003</c:v>
                </c:pt>
                <c:pt idx="81">
                  <c:v>6.6189999999999998</c:v>
                </c:pt>
                <c:pt idx="82">
                  <c:v>6.3019999999999996</c:v>
                </c:pt>
                <c:pt idx="83">
                  <c:v>6.1669999999999998</c:v>
                </c:pt>
                <c:pt idx="84">
                  <c:v>6.3890000000000002</c:v>
                </c:pt>
                <c:pt idx="85">
                  <c:v>6.63</c:v>
                </c:pt>
                <c:pt idx="86">
                  <c:v>6.0149999999999997</c:v>
                </c:pt>
                <c:pt idx="87">
                  <c:v>6.1210000000000004</c:v>
                </c:pt>
                <c:pt idx="88">
                  <c:v>7.0069999999999997</c:v>
                </c:pt>
                <c:pt idx="89">
                  <c:v>7.0789999999999997</c:v>
                </c:pt>
                <c:pt idx="90">
                  <c:v>6.4169999999999998</c:v>
                </c:pt>
                <c:pt idx="91">
                  <c:v>6.4050000000000002</c:v>
                </c:pt>
                <c:pt idx="92">
                  <c:v>6.4420000000000002</c:v>
                </c:pt>
                <c:pt idx="93">
                  <c:v>6.2110000000000003</c:v>
                </c:pt>
                <c:pt idx="94">
                  <c:v>6.2489999999999997</c:v>
                </c:pt>
                <c:pt idx="95">
                  <c:v>6.625</c:v>
                </c:pt>
                <c:pt idx="96">
                  <c:v>6.1630000000000003</c:v>
                </c:pt>
                <c:pt idx="97">
                  <c:v>8.0690000000000008</c:v>
                </c:pt>
                <c:pt idx="98">
                  <c:v>7.82</c:v>
                </c:pt>
                <c:pt idx="99">
                  <c:v>7.4160000000000004</c:v>
                </c:pt>
                <c:pt idx="100">
                  <c:v>6.7270000000000003</c:v>
                </c:pt>
                <c:pt idx="101">
                  <c:v>6.7809999999999997</c:v>
                </c:pt>
                <c:pt idx="102">
                  <c:v>6.4050000000000002</c:v>
                </c:pt>
                <c:pt idx="103">
                  <c:v>6.1369999999999996</c:v>
                </c:pt>
                <c:pt idx="104">
                  <c:v>6.1669999999999998</c:v>
                </c:pt>
                <c:pt idx="105">
                  <c:v>5.851</c:v>
                </c:pt>
                <c:pt idx="106">
                  <c:v>5.8360000000000003</c:v>
                </c:pt>
                <c:pt idx="107">
                  <c:v>6.1269999999999998</c:v>
                </c:pt>
                <c:pt idx="108">
                  <c:v>6.4740000000000002</c:v>
                </c:pt>
                <c:pt idx="109">
                  <c:v>6.2290000000000001</c:v>
                </c:pt>
                <c:pt idx="110">
                  <c:v>6.1950000000000003</c:v>
                </c:pt>
                <c:pt idx="111">
                  <c:v>6.7149999999999999</c:v>
                </c:pt>
                <c:pt idx="112">
                  <c:v>5.9130000000000003</c:v>
                </c:pt>
                <c:pt idx="113">
                  <c:v>6.0919999999999996</c:v>
                </c:pt>
                <c:pt idx="114">
                  <c:v>6.2539999999999996</c:v>
                </c:pt>
                <c:pt idx="115">
                  <c:v>5.9279999999999999</c:v>
                </c:pt>
                <c:pt idx="116">
                  <c:v>6.1760000000000002</c:v>
                </c:pt>
                <c:pt idx="117">
                  <c:v>6.0209999999999999</c:v>
                </c:pt>
                <c:pt idx="118">
                  <c:v>5.8719999999999999</c:v>
                </c:pt>
                <c:pt idx="119">
                  <c:v>5.7309999999999999</c:v>
                </c:pt>
                <c:pt idx="120">
                  <c:v>5.87</c:v>
                </c:pt>
                <c:pt idx="121">
                  <c:v>6.0039999999999996</c:v>
                </c:pt>
                <c:pt idx="122">
                  <c:v>5.9610000000000003</c:v>
                </c:pt>
                <c:pt idx="123">
                  <c:v>5.8559999999999999</c:v>
                </c:pt>
                <c:pt idx="124">
                  <c:v>5.8789999999999996</c:v>
                </c:pt>
                <c:pt idx="125">
                  <c:v>5.9859999999999998</c:v>
                </c:pt>
                <c:pt idx="126">
                  <c:v>5.6130000000000004</c:v>
                </c:pt>
                <c:pt idx="127">
                  <c:v>5.6929999999999996</c:v>
                </c:pt>
                <c:pt idx="128">
                  <c:v>6.431</c:v>
                </c:pt>
                <c:pt idx="129">
                  <c:v>5.6369999999999996</c:v>
                </c:pt>
                <c:pt idx="130">
                  <c:v>6.4580000000000002</c:v>
                </c:pt>
                <c:pt idx="131">
                  <c:v>6.3259999999999996</c:v>
                </c:pt>
                <c:pt idx="132">
                  <c:v>6.3719999999999999</c:v>
                </c:pt>
                <c:pt idx="133">
                  <c:v>5.8220000000000001</c:v>
                </c:pt>
                <c:pt idx="134">
                  <c:v>5.7569999999999997</c:v>
                </c:pt>
                <c:pt idx="135">
                  <c:v>6.335</c:v>
                </c:pt>
                <c:pt idx="136">
                  <c:v>5.9420000000000002</c:v>
                </c:pt>
                <c:pt idx="137">
                  <c:v>6.4539999999999997</c:v>
                </c:pt>
                <c:pt idx="138">
                  <c:v>5.8570000000000002</c:v>
                </c:pt>
                <c:pt idx="139">
                  <c:v>6.1509999999999998</c:v>
                </c:pt>
                <c:pt idx="140">
                  <c:v>6.1740000000000004</c:v>
                </c:pt>
                <c:pt idx="141">
                  <c:v>5.0190000000000001</c:v>
                </c:pt>
                <c:pt idx="142">
                  <c:v>5.4029999999999996</c:v>
                </c:pt>
                <c:pt idx="143">
                  <c:v>5.468</c:v>
                </c:pt>
                <c:pt idx="144">
                  <c:v>4.9029999999999996</c:v>
                </c:pt>
                <c:pt idx="145">
                  <c:v>6.13</c:v>
                </c:pt>
                <c:pt idx="146">
                  <c:v>5.6280000000000001</c:v>
                </c:pt>
                <c:pt idx="147">
                  <c:v>4.9260000000000002</c:v>
                </c:pt>
                <c:pt idx="148">
                  <c:v>5.1859999999999999</c:v>
                </c:pt>
                <c:pt idx="149">
                  <c:v>5.5970000000000004</c:v>
                </c:pt>
                <c:pt idx="150">
                  <c:v>6.1219999999999999</c:v>
                </c:pt>
                <c:pt idx="151">
                  <c:v>5.4039999999999999</c:v>
                </c:pt>
                <c:pt idx="152">
                  <c:v>5.0119999999999996</c:v>
                </c:pt>
                <c:pt idx="153">
                  <c:v>5.7089999999999996</c:v>
                </c:pt>
                <c:pt idx="154">
                  <c:v>6.1289999999999996</c:v>
                </c:pt>
                <c:pt idx="155">
                  <c:v>6.1520000000000001</c:v>
                </c:pt>
                <c:pt idx="156">
                  <c:v>5.2720000000000002</c:v>
                </c:pt>
                <c:pt idx="157">
                  <c:v>6.9429999999999996</c:v>
                </c:pt>
                <c:pt idx="158">
                  <c:v>6.0659999999999998</c:v>
                </c:pt>
                <c:pt idx="159">
                  <c:v>6.51</c:v>
                </c:pt>
                <c:pt idx="160">
                  <c:v>6.25</c:v>
                </c:pt>
                <c:pt idx="161">
                  <c:v>7.4889999999999999</c:v>
                </c:pt>
                <c:pt idx="162">
                  <c:v>7.8019999999999996</c:v>
                </c:pt>
                <c:pt idx="163">
                  <c:v>8.375</c:v>
                </c:pt>
                <c:pt idx="164">
                  <c:v>5.8540000000000001</c:v>
                </c:pt>
                <c:pt idx="165">
                  <c:v>6.101</c:v>
                </c:pt>
                <c:pt idx="166">
                  <c:v>7.9290000000000003</c:v>
                </c:pt>
                <c:pt idx="167">
                  <c:v>5.8769999999999998</c:v>
                </c:pt>
                <c:pt idx="168">
                  <c:v>6.319</c:v>
                </c:pt>
                <c:pt idx="169">
                  <c:v>6.4020000000000001</c:v>
                </c:pt>
                <c:pt idx="170">
                  <c:v>5.875</c:v>
                </c:pt>
                <c:pt idx="171">
                  <c:v>5.88</c:v>
                </c:pt>
                <c:pt idx="172">
                  <c:v>5.5720000000000001</c:v>
                </c:pt>
                <c:pt idx="173">
                  <c:v>6.4160000000000004</c:v>
                </c:pt>
                <c:pt idx="174">
                  <c:v>5.859</c:v>
                </c:pt>
                <c:pt idx="175">
                  <c:v>6.5460000000000003</c:v>
                </c:pt>
                <c:pt idx="176">
                  <c:v>6.02</c:v>
                </c:pt>
                <c:pt idx="177">
                  <c:v>6.3150000000000004</c:v>
                </c:pt>
                <c:pt idx="178">
                  <c:v>6.86</c:v>
                </c:pt>
                <c:pt idx="179">
                  <c:v>6.98</c:v>
                </c:pt>
                <c:pt idx="180">
                  <c:v>7.7649999999999997</c:v>
                </c:pt>
                <c:pt idx="181">
                  <c:v>6.1440000000000001</c:v>
                </c:pt>
                <c:pt idx="182">
                  <c:v>7.1550000000000002</c:v>
                </c:pt>
                <c:pt idx="183">
                  <c:v>6.5629999999999997</c:v>
                </c:pt>
                <c:pt idx="184">
                  <c:v>5.6040000000000001</c:v>
                </c:pt>
                <c:pt idx="185">
                  <c:v>6.1529999999999996</c:v>
                </c:pt>
                <c:pt idx="186">
                  <c:v>7.8310000000000004</c:v>
                </c:pt>
                <c:pt idx="187">
                  <c:v>6.782</c:v>
                </c:pt>
                <c:pt idx="188">
                  <c:v>6.556</c:v>
                </c:pt>
                <c:pt idx="189">
                  <c:v>7.1849999999999996</c:v>
                </c:pt>
                <c:pt idx="190">
                  <c:v>6.9509999999999996</c:v>
                </c:pt>
                <c:pt idx="191">
                  <c:v>6.7389999999999999</c:v>
                </c:pt>
                <c:pt idx="192">
                  <c:v>7.1779999999999999</c:v>
                </c:pt>
                <c:pt idx="193">
                  <c:v>6.8</c:v>
                </c:pt>
                <c:pt idx="194">
                  <c:v>6.6040000000000001</c:v>
                </c:pt>
                <c:pt idx="195">
                  <c:v>7.875</c:v>
                </c:pt>
                <c:pt idx="196">
                  <c:v>7.2869999999999999</c:v>
                </c:pt>
                <c:pt idx="197">
                  <c:v>7.1070000000000002</c:v>
                </c:pt>
                <c:pt idx="198">
                  <c:v>7.274</c:v>
                </c:pt>
                <c:pt idx="199">
                  <c:v>6.9749999999999996</c:v>
                </c:pt>
                <c:pt idx="200">
                  <c:v>7.1349999999999998</c:v>
                </c:pt>
                <c:pt idx="201">
                  <c:v>6.1619999999999999</c:v>
                </c:pt>
                <c:pt idx="202">
                  <c:v>7.61</c:v>
                </c:pt>
                <c:pt idx="203">
                  <c:v>7.8529999999999998</c:v>
                </c:pt>
                <c:pt idx="204">
                  <c:v>8.0340000000000007</c:v>
                </c:pt>
                <c:pt idx="205">
                  <c:v>5.891</c:v>
                </c:pt>
                <c:pt idx="206">
                  <c:v>6.3259999999999996</c:v>
                </c:pt>
                <c:pt idx="207">
                  <c:v>5.7830000000000004</c:v>
                </c:pt>
                <c:pt idx="208">
                  <c:v>6.0640000000000001</c:v>
                </c:pt>
                <c:pt idx="209">
                  <c:v>5.3440000000000003</c:v>
                </c:pt>
                <c:pt idx="210">
                  <c:v>5.96</c:v>
                </c:pt>
                <c:pt idx="211">
                  <c:v>5.4039999999999999</c:v>
                </c:pt>
                <c:pt idx="212">
                  <c:v>5.8070000000000004</c:v>
                </c:pt>
                <c:pt idx="213">
                  <c:v>6.375</c:v>
                </c:pt>
                <c:pt idx="214">
                  <c:v>5.4119999999999999</c:v>
                </c:pt>
                <c:pt idx="215">
                  <c:v>6.1820000000000004</c:v>
                </c:pt>
                <c:pt idx="216">
                  <c:v>5.8879999999999999</c:v>
                </c:pt>
                <c:pt idx="217">
                  <c:v>6.6420000000000003</c:v>
                </c:pt>
                <c:pt idx="218">
                  <c:v>5.9509999999999996</c:v>
                </c:pt>
                <c:pt idx="219">
                  <c:v>6.3730000000000002</c:v>
                </c:pt>
                <c:pt idx="220">
                  <c:v>6.9509999999999996</c:v>
                </c:pt>
                <c:pt idx="221">
                  <c:v>6.1639999999999997</c:v>
                </c:pt>
                <c:pt idx="222">
                  <c:v>6.8789999999999996</c:v>
                </c:pt>
                <c:pt idx="223">
                  <c:v>6.6180000000000003</c:v>
                </c:pt>
                <c:pt idx="224">
                  <c:v>8.266</c:v>
                </c:pt>
                <c:pt idx="225">
                  <c:v>8.7249999999999996</c:v>
                </c:pt>
                <c:pt idx="226">
                  <c:v>8.0399999999999991</c:v>
                </c:pt>
                <c:pt idx="227">
                  <c:v>7.1630000000000003</c:v>
                </c:pt>
                <c:pt idx="228">
                  <c:v>7.6859999999999999</c:v>
                </c:pt>
                <c:pt idx="229">
                  <c:v>6.5519999999999996</c:v>
                </c:pt>
                <c:pt idx="230">
                  <c:v>5.9809999999999999</c:v>
                </c:pt>
                <c:pt idx="231">
                  <c:v>7.4119999999999999</c:v>
                </c:pt>
                <c:pt idx="232">
                  <c:v>8.3369999999999997</c:v>
                </c:pt>
                <c:pt idx="233">
                  <c:v>8.2469999999999999</c:v>
                </c:pt>
                <c:pt idx="234">
                  <c:v>6.726</c:v>
                </c:pt>
                <c:pt idx="235">
                  <c:v>6.0860000000000003</c:v>
                </c:pt>
                <c:pt idx="236">
                  <c:v>6.6310000000000002</c:v>
                </c:pt>
                <c:pt idx="237">
                  <c:v>7.3579999999999997</c:v>
                </c:pt>
                <c:pt idx="238">
                  <c:v>6.4809999999999999</c:v>
                </c:pt>
                <c:pt idx="239">
                  <c:v>6.6059999999999999</c:v>
                </c:pt>
                <c:pt idx="240">
                  <c:v>6.8970000000000002</c:v>
                </c:pt>
                <c:pt idx="241">
                  <c:v>6.0949999999999998</c:v>
                </c:pt>
                <c:pt idx="242">
                  <c:v>6.3579999999999997</c:v>
                </c:pt>
                <c:pt idx="243">
                  <c:v>6.3929999999999998</c:v>
                </c:pt>
                <c:pt idx="244">
                  <c:v>5.593</c:v>
                </c:pt>
                <c:pt idx="245">
                  <c:v>5.6050000000000004</c:v>
                </c:pt>
                <c:pt idx="246">
                  <c:v>6.1079999999999997</c:v>
                </c:pt>
                <c:pt idx="247">
                  <c:v>6.226</c:v>
                </c:pt>
                <c:pt idx="248">
                  <c:v>6.4329999999999998</c:v>
                </c:pt>
                <c:pt idx="249">
                  <c:v>6.718</c:v>
                </c:pt>
                <c:pt idx="250">
                  <c:v>6.4870000000000001</c:v>
                </c:pt>
                <c:pt idx="251">
                  <c:v>6.4379999999999997</c:v>
                </c:pt>
                <c:pt idx="252">
                  <c:v>6.9569999999999999</c:v>
                </c:pt>
                <c:pt idx="253">
                  <c:v>8.2590000000000003</c:v>
                </c:pt>
                <c:pt idx="254">
                  <c:v>6.1079999999999997</c:v>
                </c:pt>
                <c:pt idx="255">
                  <c:v>5.8760000000000003</c:v>
                </c:pt>
                <c:pt idx="256">
                  <c:v>7.4539999999999997</c:v>
                </c:pt>
                <c:pt idx="257">
                  <c:v>8.7040000000000006</c:v>
                </c:pt>
                <c:pt idx="258">
                  <c:v>7.3330000000000002</c:v>
                </c:pt>
                <c:pt idx="259">
                  <c:v>6.8419999999999996</c:v>
                </c:pt>
                <c:pt idx="260">
                  <c:v>7.2030000000000003</c:v>
                </c:pt>
                <c:pt idx="261">
                  <c:v>7.52</c:v>
                </c:pt>
                <c:pt idx="262">
                  <c:v>8.3979999999999997</c:v>
                </c:pt>
                <c:pt idx="263">
                  <c:v>7.327</c:v>
                </c:pt>
                <c:pt idx="264">
                  <c:v>7.2060000000000004</c:v>
                </c:pt>
                <c:pt idx="265">
                  <c:v>5.56</c:v>
                </c:pt>
                <c:pt idx="266">
                  <c:v>7.0140000000000002</c:v>
                </c:pt>
                <c:pt idx="267">
                  <c:v>8.2970000000000006</c:v>
                </c:pt>
                <c:pt idx="268">
                  <c:v>7.47</c:v>
                </c:pt>
                <c:pt idx="269">
                  <c:v>5.92</c:v>
                </c:pt>
                <c:pt idx="270">
                  <c:v>5.8559999999999999</c:v>
                </c:pt>
                <c:pt idx="271">
                  <c:v>6.24</c:v>
                </c:pt>
                <c:pt idx="272">
                  <c:v>6.5380000000000003</c:v>
                </c:pt>
                <c:pt idx="273">
                  <c:v>7.6909999999999998</c:v>
                </c:pt>
                <c:pt idx="274">
                  <c:v>6.758</c:v>
                </c:pt>
                <c:pt idx="275">
                  <c:v>6.8540000000000001</c:v>
                </c:pt>
                <c:pt idx="276">
                  <c:v>7.2670000000000003</c:v>
                </c:pt>
                <c:pt idx="277">
                  <c:v>6.8259999999999996</c:v>
                </c:pt>
                <c:pt idx="278">
                  <c:v>6.4820000000000002</c:v>
                </c:pt>
                <c:pt idx="279">
                  <c:v>6.8120000000000003</c:v>
                </c:pt>
                <c:pt idx="280">
                  <c:v>7.82</c:v>
                </c:pt>
                <c:pt idx="281">
                  <c:v>6.968</c:v>
                </c:pt>
                <c:pt idx="282">
                  <c:v>7.6449999999999996</c:v>
                </c:pt>
                <c:pt idx="283">
                  <c:v>7.923</c:v>
                </c:pt>
                <c:pt idx="284">
                  <c:v>7.0880000000000001</c:v>
                </c:pt>
                <c:pt idx="285">
                  <c:v>6.4530000000000003</c:v>
                </c:pt>
                <c:pt idx="286">
                  <c:v>6.23</c:v>
                </c:pt>
                <c:pt idx="287">
                  <c:v>6.2089999999999996</c:v>
                </c:pt>
                <c:pt idx="288">
                  <c:v>6.3150000000000004</c:v>
                </c:pt>
                <c:pt idx="289">
                  <c:v>6.5650000000000004</c:v>
                </c:pt>
                <c:pt idx="290">
                  <c:v>6.8609999999999998</c:v>
                </c:pt>
                <c:pt idx="291">
                  <c:v>7.1479999999999997</c:v>
                </c:pt>
                <c:pt idx="292">
                  <c:v>6.63</c:v>
                </c:pt>
                <c:pt idx="293">
                  <c:v>6.1269999999999998</c:v>
                </c:pt>
                <c:pt idx="294">
                  <c:v>6.0090000000000003</c:v>
                </c:pt>
                <c:pt idx="295">
                  <c:v>6.6779999999999999</c:v>
                </c:pt>
                <c:pt idx="296">
                  <c:v>6.5490000000000004</c:v>
                </c:pt>
                <c:pt idx="297">
                  <c:v>5.79</c:v>
                </c:pt>
                <c:pt idx="298">
                  <c:v>6.3449999999999998</c:v>
                </c:pt>
                <c:pt idx="299">
                  <c:v>7.0410000000000004</c:v>
                </c:pt>
                <c:pt idx="300">
                  <c:v>6.8710000000000004</c:v>
                </c:pt>
                <c:pt idx="301">
                  <c:v>6.59</c:v>
                </c:pt>
                <c:pt idx="302">
                  <c:v>6.4950000000000001</c:v>
                </c:pt>
                <c:pt idx="303">
                  <c:v>6.9820000000000002</c:v>
                </c:pt>
                <c:pt idx="304">
                  <c:v>7.2359999999999998</c:v>
                </c:pt>
                <c:pt idx="305">
                  <c:v>6.6159999999999997</c:v>
                </c:pt>
                <c:pt idx="306">
                  <c:v>7.42</c:v>
                </c:pt>
                <c:pt idx="307">
                  <c:v>6.8490000000000002</c:v>
                </c:pt>
                <c:pt idx="308">
                  <c:v>6.6349999999999998</c:v>
                </c:pt>
                <c:pt idx="309">
                  <c:v>5.9720000000000004</c:v>
                </c:pt>
                <c:pt idx="310">
                  <c:v>4.9729999999999999</c:v>
                </c:pt>
                <c:pt idx="311">
                  <c:v>6.1219999999999999</c:v>
                </c:pt>
                <c:pt idx="312">
                  <c:v>6.0229999999999997</c:v>
                </c:pt>
                <c:pt idx="313">
                  <c:v>6.266</c:v>
                </c:pt>
                <c:pt idx="314">
                  <c:v>6.5670000000000002</c:v>
                </c:pt>
                <c:pt idx="315">
                  <c:v>5.7050000000000001</c:v>
                </c:pt>
                <c:pt idx="316">
                  <c:v>5.9139999999999997</c:v>
                </c:pt>
                <c:pt idx="317">
                  <c:v>5.782</c:v>
                </c:pt>
                <c:pt idx="318">
                  <c:v>6.3819999999999997</c:v>
                </c:pt>
                <c:pt idx="319">
                  <c:v>6.1130000000000004</c:v>
                </c:pt>
                <c:pt idx="320">
                  <c:v>6.4260000000000002</c:v>
                </c:pt>
                <c:pt idx="321">
                  <c:v>6.3760000000000003</c:v>
                </c:pt>
                <c:pt idx="322">
                  <c:v>6.0410000000000004</c:v>
                </c:pt>
                <c:pt idx="323">
                  <c:v>5.7080000000000002</c:v>
                </c:pt>
                <c:pt idx="324">
                  <c:v>6.415</c:v>
                </c:pt>
                <c:pt idx="325">
                  <c:v>6.431</c:v>
                </c:pt>
                <c:pt idx="326">
                  <c:v>6.3120000000000003</c:v>
                </c:pt>
                <c:pt idx="327">
                  <c:v>6.0830000000000002</c:v>
                </c:pt>
                <c:pt idx="328">
                  <c:v>5.8680000000000003</c:v>
                </c:pt>
                <c:pt idx="329">
                  <c:v>6.3330000000000002</c:v>
                </c:pt>
                <c:pt idx="330">
                  <c:v>6.1440000000000001</c:v>
                </c:pt>
                <c:pt idx="331">
                  <c:v>5.7060000000000004</c:v>
                </c:pt>
                <c:pt idx="332">
                  <c:v>6.0309999999999997</c:v>
                </c:pt>
                <c:pt idx="333">
                  <c:v>6.3159999999999998</c:v>
                </c:pt>
                <c:pt idx="334">
                  <c:v>6.31</c:v>
                </c:pt>
                <c:pt idx="335">
                  <c:v>6.0369999999999999</c:v>
                </c:pt>
                <c:pt idx="336">
                  <c:v>5.8689999999999998</c:v>
                </c:pt>
                <c:pt idx="337">
                  <c:v>5.8949999999999996</c:v>
                </c:pt>
                <c:pt idx="338">
                  <c:v>6.0590000000000002</c:v>
                </c:pt>
                <c:pt idx="339">
                  <c:v>5.9850000000000003</c:v>
                </c:pt>
                <c:pt idx="340">
                  <c:v>5.968</c:v>
                </c:pt>
                <c:pt idx="341">
                  <c:v>7.2409999999999997</c:v>
                </c:pt>
                <c:pt idx="342">
                  <c:v>6.54</c:v>
                </c:pt>
                <c:pt idx="343">
                  <c:v>6.6959999999999997</c:v>
                </c:pt>
                <c:pt idx="344">
                  <c:v>6.8739999999999997</c:v>
                </c:pt>
                <c:pt idx="345">
                  <c:v>6.0140000000000002</c:v>
                </c:pt>
                <c:pt idx="346">
                  <c:v>5.8979999999999997</c:v>
                </c:pt>
                <c:pt idx="347">
                  <c:v>6.516</c:v>
                </c:pt>
                <c:pt idx="348">
                  <c:v>6.6349999999999998</c:v>
                </c:pt>
                <c:pt idx="349">
                  <c:v>6.9390000000000001</c:v>
                </c:pt>
                <c:pt idx="350">
                  <c:v>6.49</c:v>
                </c:pt>
                <c:pt idx="351">
                  <c:v>6.5789999999999997</c:v>
                </c:pt>
                <c:pt idx="352">
                  <c:v>5.8840000000000003</c:v>
                </c:pt>
                <c:pt idx="353">
                  <c:v>6.7279999999999998</c:v>
                </c:pt>
                <c:pt idx="354">
                  <c:v>5.6630000000000003</c:v>
                </c:pt>
                <c:pt idx="355">
                  <c:v>5.9359999999999999</c:v>
                </c:pt>
                <c:pt idx="356">
                  <c:v>6.2119999999999997</c:v>
                </c:pt>
                <c:pt idx="357">
                  <c:v>6.3949999999999996</c:v>
                </c:pt>
                <c:pt idx="358">
                  <c:v>6.1269999999999998</c:v>
                </c:pt>
                <c:pt idx="359">
                  <c:v>6.1120000000000001</c:v>
                </c:pt>
                <c:pt idx="360">
                  <c:v>6.3979999999999997</c:v>
                </c:pt>
                <c:pt idx="361">
                  <c:v>6.2510000000000003</c:v>
                </c:pt>
                <c:pt idx="362">
                  <c:v>5.3620000000000001</c:v>
                </c:pt>
                <c:pt idx="363">
                  <c:v>5.8029999999999999</c:v>
                </c:pt>
                <c:pt idx="364">
                  <c:v>8.7799999999999994</c:v>
                </c:pt>
                <c:pt idx="365">
                  <c:v>3.5609999999999999</c:v>
                </c:pt>
                <c:pt idx="366">
                  <c:v>4.9630000000000001</c:v>
                </c:pt>
                <c:pt idx="367">
                  <c:v>3.863</c:v>
                </c:pt>
                <c:pt idx="368">
                  <c:v>4.97</c:v>
                </c:pt>
                <c:pt idx="369">
                  <c:v>6.6829999999999998</c:v>
                </c:pt>
                <c:pt idx="370">
                  <c:v>7.016</c:v>
                </c:pt>
                <c:pt idx="371">
                  <c:v>6.2160000000000002</c:v>
                </c:pt>
                <c:pt idx="372">
                  <c:v>5.875</c:v>
                </c:pt>
                <c:pt idx="373">
                  <c:v>4.9059999999999997</c:v>
                </c:pt>
                <c:pt idx="374">
                  <c:v>4.1379999999999999</c:v>
                </c:pt>
                <c:pt idx="375">
                  <c:v>7.3129999999999997</c:v>
                </c:pt>
                <c:pt idx="376">
                  <c:v>6.649</c:v>
                </c:pt>
                <c:pt idx="377">
                  <c:v>6.7939999999999996</c:v>
                </c:pt>
                <c:pt idx="378">
                  <c:v>6.38</c:v>
                </c:pt>
                <c:pt idx="379">
                  <c:v>6.2229999999999999</c:v>
                </c:pt>
                <c:pt idx="380">
                  <c:v>6.968</c:v>
                </c:pt>
                <c:pt idx="381">
                  <c:v>6.5449999999999999</c:v>
                </c:pt>
                <c:pt idx="382">
                  <c:v>5.5359999999999996</c:v>
                </c:pt>
                <c:pt idx="383">
                  <c:v>5.52</c:v>
                </c:pt>
                <c:pt idx="384">
                  <c:v>4.3680000000000003</c:v>
                </c:pt>
                <c:pt idx="385">
                  <c:v>5.2770000000000001</c:v>
                </c:pt>
                <c:pt idx="386">
                  <c:v>4.6520000000000001</c:v>
                </c:pt>
                <c:pt idx="387">
                  <c:v>5</c:v>
                </c:pt>
                <c:pt idx="388">
                  <c:v>4.88</c:v>
                </c:pt>
                <c:pt idx="389">
                  <c:v>5.39</c:v>
                </c:pt>
                <c:pt idx="390">
                  <c:v>5.7130000000000001</c:v>
                </c:pt>
                <c:pt idx="391">
                  <c:v>6.0510000000000002</c:v>
                </c:pt>
                <c:pt idx="392">
                  <c:v>5.0359999999999996</c:v>
                </c:pt>
                <c:pt idx="393">
                  <c:v>6.1929999999999996</c:v>
                </c:pt>
                <c:pt idx="394">
                  <c:v>5.8869999999999996</c:v>
                </c:pt>
                <c:pt idx="395">
                  <c:v>6.4710000000000001</c:v>
                </c:pt>
                <c:pt idx="396">
                  <c:v>6.4050000000000002</c:v>
                </c:pt>
                <c:pt idx="397">
                  <c:v>5.7469999999999999</c:v>
                </c:pt>
                <c:pt idx="398">
                  <c:v>5.4530000000000003</c:v>
                </c:pt>
                <c:pt idx="399">
                  <c:v>5.8520000000000003</c:v>
                </c:pt>
                <c:pt idx="400">
                  <c:v>5.9870000000000001</c:v>
                </c:pt>
                <c:pt idx="401">
                  <c:v>6.343</c:v>
                </c:pt>
                <c:pt idx="402">
                  <c:v>6.4039999999999999</c:v>
                </c:pt>
                <c:pt idx="403">
                  <c:v>5.3490000000000002</c:v>
                </c:pt>
                <c:pt idx="404">
                  <c:v>5.5309999999999997</c:v>
                </c:pt>
                <c:pt idx="405">
                  <c:v>5.6829999999999998</c:v>
                </c:pt>
                <c:pt idx="406">
                  <c:v>4.1379999999999999</c:v>
                </c:pt>
                <c:pt idx="407">
                  <c:v>5.6079999999999997</c:v>
                </c:pt>
                <c:pt idx="408">
                  <c:v>5.617</c:v>
                </c:pt>
                <c:pt idx="409">
                  <c:v>6.8520000000000003</c:v>
                </c:pt>
                <c:pt idx="410">
                  <c:v>5.7569999999999997</c:v>
                </c:pt>
                <c:pt idx="411">
                  <c:v>6.657</c:v>
                </c:pt>
                <c:pt idx="412">
                  <c:v>4.6280000000000001</c:v>
                </c:pt>
                <c:pt idx="413">
                  <c:v>5.1550000000000002</c:v>
                </c:pt>
                <c:pt idx="414">
                  <c:v>4.5190000000000001</c:v>
                </c:pt>
                <c:pt idx="415">
                  <c:v>6.4340000000000002</c:v>
                </c:pt>
                <c:pt idx="416">
                  <c:v>6.782</c:v>
                </c:pt>
                <c:pt idx="417">
                  <c:v>5.3040000000000003</c:v>
                </c:pt>
                <c:pt idx="418">
                  <c:v>5.9569999999999999</c:v>
                </c:pt>
                <c:pt idx="419">
                  <c:v>6.8239999999999998</c:v>
                </c:pt>
                <c:pt idx="420">
                  <c:v>6.4109999999999996</c:v>
                </c:pt>
                <c:pt idx="421">
                  <c:v>6.0060000000000002</c:v>
                </c:pt>
                <c:pt idx="422">
                  <c:v>5.6479999999999997</c:v>
                </c:pt>
                <c:pt idx="423">
                  <c:v>6.1029999999999998</c:v>
                </c:pt>
                <c:pt idx="424">
                  <c:v>5.5650000000000004</c:v>
                </c:pt>
                <c:pt idx="425">
                  <c:v>5.8959999999999999</c:v>
                </c:pt>
                <c:pt idx="426">
                  <c:v>5.8369999999999997</c:v>
                </c:pt>
                <c:pt idx="427">
                  <c:v>6.202</c:v>
                </c:pt>
                <c:pt idx="428">
                  <c:v>6.1929999999999996</c:v>
                </c:pt>
                <c:pt idx="429">
                  <c:v>6.38</c:v>
                </c:pt>
                <c:pt idx="430">
                  <c:v>6.3479999999999999</c:v>
                </c:pt>
                <c:pt idx="431">
                  <c:v>6.8330000000000002</c:v>
                </c:pt>
                <c:pt idx="432">
                  <c:v>6.4249999999999998</c:v>
                </c:pt>
                <c:pt idx="433">
                  <c:v>6.4359999999999999</c:v>
                </c:pt>
                <c:pt idx="434">
                  <c:v>6.2080000000000002</c:v>
                </c:pt>
                <c:pt idx="435">
                  <c:v>6.6289999999999996</c:v>
                </c:pt>
                <c:pt idx="436">
                  <c:v>6.4610000000000003</c:v>
                </c:pt>
                <c:pt idx="437">
                  <c:v>6.1520000000000001</c:v>
                </c:pt>
                <c:pt idx="438">
                  <c:v>5.9349999999999996</c:v>
                </c:pt>
                <c:pt idx="439">
                  <c:v>5.6269999999999998</c:v>
                </c:pt>
                <c:pt idx="440">
                  <c:v>5.8179999999999996</c:v>
                </c:pt>
                <c:pt idx="441">
                  <c:v>6.4059999999999997</c:v>
                </c:pt>
                <c:pt idx="442">
                  <c:v>6.2190000000000003</c:v>
                </c:pt>
                <c:pt idx="443">
                  <c:v>6.4850000000000003</c:v>
                </c:pt>
                <c:pt idx="444">
                  <c:v>5.8540000000000001</c:v>
                </c:pt>
                <c:pt idx="445">
                  <c:v>6.4589999999999996</c:v>
                </c:pt>
                <c:pt idx="446">
                  <c:v>6.3410000000000002</c:v>
                </c:pt>
                <c:pt idx="447">
                  <c:v>6.2510000000000003</c:v>
                </c:pt>
                <c:pt idx="448">
                  <c:v>6.1849999999999996</c:v>
                </c:pt>
                <c:pt idx="449">
                  <c:v>6.4169999999999998</c:v>
                </c:pt>
                <c:pt idx="450">
                  <c:v>6.7489999999999997</c:v>
                </c:pt>
                <c:pt idx="451">
                  <c:v>6.6550000000000002</c:v>
                </c:pt>
                <c:pt idx="452">
                  <c:v>6.2969999999999997</c:v>
                </c:pt>
                <c:pt idx="453">
                  <c:v>7.3929999999999998</c:v>
                </c:pt>
                <c:pt idx="454">
                  <c:v>6.7279999999999998</c:v>
                </c:pt>
                <c:pt idx="455">
                  <c:v>6.5250000000000004</c:v>
                </c:pt>
                <c:pt idx="456">
                  <c:v>5.976</c:v>
                </c:pt>
                <c:pt idx="457">
                  <c:v>5.9359999999999999</c:v>
                </c:pt>
                <c:pt idx="458">
                  <c:v>6.3010000000000002</c:v>
                </c:pt>
                <c:pt idx="459">
                  <c:v>6.0810000000000004</c:v>
                </c:pt>
                <c:pt idx="460">
                  <c:v>6.7009999999999996</c:v>
                </c:pt>
                <c:pt idx="461">
                  <c:v>6.3760000000000003</c:v>
                </c:pt>
                <c:pt idx="462">
                  <c:v>6.3170000000000002</c:v>
                </c:pt>
                <c:pt idx="463">
                  <c:v>6.5129999999999999</c:v>
                </c:pt>
                <c:pt idx="464">
                  <c:v>6.2089999999999996</c:v>
                </c:pt>
                <c:pt idx="465">
                  <c:v>5.7590000000000003</c:v>
                </c:pt>
                <c:pt idx="466">
                  <c:v>5.952</c:v>
                </c:pt>
                <c:pt idx="467">
                  <c:v>6.0030000000000001</c:v>
                </c:pt>
                <c:pt idx="468">
                  <c:v>5.9260000000000002</c:v>
                </c:pt>
                <c:pt idx="469">
                  <c:v>5.7130000000000001</c:v>
                </c:pt>
                <c:pt idx="470">
                  <c:v>6.1669999999999998</c:v>
                </c:pt>
                <c:pt idx="471">
                  <c:v>6.2290000000000001</c:v>
                </c:pt>
                <c:pt idx="472">
                  <c:v>6.4370000000000003</c:v>
                </c:pt>
                <c:pt idx="473">
                  <c:v>6.98</c:v>
                </c:pt>
                <c:pt idx="474">
                  <c:v>5.4269999999999996</c:v>
                </c:pt>
                <c:pt idx="475">
                  <c:v>6.1619999999999999</c:v>
                </c:pt>
                <c:pt idx="476">
                  <c:v>6.484</c:v>
                </c:pt>
                <c:pt idx="477">
                  <c:v>5.3040000000000003</c:v>
                </c:pt>
                <c:pt idx="478">
                  <c:v>6.1849999999999996</c:v>
                </c:pt>
                <c:pt idx="479">
                  <c:v>6.2290000000000001</c:v>
                </c:pt>
                <c:pt idx="480">
                  <c:v>6.242</c:v>
                </c:pt>
                <c:pt idx="481">
                  <c:v>6.75</c:v>
                </c:pt>
                <c:pt idx="482">
                  <c:v>7.0609999999999999</c:v>
                </c:pt>
                <c:pt idx="483">
                  <c:v>5.7619999999999996</c:v>
                </c:pt>
                <c:pt idx="484">
                  <c:v>5.8710000000000004</c:v>
                </c:pt>
                <c:pt idx="485">
                  <c:v>6.3120000000000003</c:v>
                </c:pt>
                <c:pt idx="486">
                  <c:v>6.1139999999999999</c:v>
                </c:pt>
                <c:pt idx="487">
                  <c:v>5.9050000000000002</c:v>
                </c:pt>
                <c:pt idx="488">
                  <c:v>5.4539999999999997</c:v>
                </c:pt>
                <c:pt idx="489">
                  <c:v>5.4139999999999997</c:v>
                </c:pt>
                <c:pt idx="490">
                  <c:v>5.093</c:v>
                </c:pt>
                <c:pt idx="491">
                  <c:v>5.9829999999999997</c:v>
                </c:pt>
                <c:pt idx="492">
                  <c:v>5.9829999999999997</c:v>
                </c:pt>
                <c:pt idx="493">
                  <c:v>5.7069999999999999</c:v>
                </c:pt>
                <c:pt idx="494">
                  <c:v>5.9260000000000002</c:v>
                </c:pt>
                <c:pt idx="495">
                  <c:v>5.67</c:v>
                </c:pt>
                <c:pt idx="496">
                  <c:v>5.39</c:v>
                </c:pt>
                <c:pt idx="497">
                  <c:v>5.7939999999999996</c:v>
                </c:pt>
                <c:pt idx="498">
                  <c:v>6.0190000000000001</c:v>
                </c:pt>
                <c:pt idx="499">
                  <c:v>5.569</c:v>
                </c:pt>
                <c:pt idx="500">
                  <c:v>6.0270000000000001</c:v>
                </c:pt>
                <c:pt idx="501">
                  <c:v>6.593</c:v>
                </c:pt>
                <c:pt idx="502">
                  <c:v>6.12</c:v>
                </c:pt>
                <c:pt idx="503">
                  <c:v>6.976</c:v>
                </c:pt>
                <c:pt idx="504">
                  <c:v>6.7939999999999996</c:v>
                </c:pt>
                <c:pt idx="505">
                  <c:v>6.03</c:v>
                </c:pt>
              </c:numCache>
            </c:numRef>
          </c:xVal>
          <c:yVal>
            <c:numRef>
              <c:f>'[Project 2.xlsx]Original Data Set'!$I$2:$I$507</c:f>
              <c:numCache>
                <c:formatCode>General</c:formatCode>
                <c:ptCount val="506"/>
                <c:pt idx="0">
                  <c:v>4.9800000000000004</c:v>
                </c:pt>
                <c:pt idx="1">
                  <c:v>9.14</c:v>
                </c:pt>
                <c:pt idx="2">
                  <c:v>4.03</c:v>
                </c:pt>
                <c:pt idx="3">
                  <c:v>2.94</c:v>
                </c:pt>
                <c:pt idx="4">
                  <c:v>5.33</c:v>
                </c:pt>
                <c:pt idx="5">
                  <c:v>5.21</c:v>
                </c:pt>
                <c:pt idx="6">
                  <c:v>12.43</c:v>
                </c:pt>
                <c:pt idx="7">
                  <c:v>19.149999999999999</c:v>
                </c:pt>
                <c:pt idx="8">
                  <c:v>29.93</c:v>
                </c:pt>
                <c:pt idx="9">
                  <c:v>17.100000000000001</c:v>
                </c:pt>
                <c:pt idx="10">
                  <c:v>20.45</c:v>
                </c:pt>
                <c:pt idx="11">
                  <c:v>13.27</c:v>
                </c:pt>
                <c:pt idx="12">
                  <c:v>15.71</c:v>
                </c:pt>
                <c:pt idx="13">
                  <c:v>8.26</c:v>
                </c:pt>
                <c:pt idx="14">
                  <c:v>10.26</c:v>
                </c:pt>
                <c:pt idx="15">
                  <c:v>8.4700000000000006</c:v>
                </c:pt>
                <c:pt idx="16">
                  <c:v>6.58</c:v>
                </c:pt>
                <c:pt idx="17">
                  <c:v>14.67</c:v>
                </c:pt>
                <c:pt idx="18">
                  <c:v>11.69</c:v>
                </c:pt>
                <c:pt idx="19">
                  <c:v>11.28</c:v>
                </c:pt>
                <c:pt idx="20">
                  <c:v>21.02</c:v>
                </c:pt>
                <c:pt idx="21">
                  <c:v>13.83</c:v>
                </c:pt>
                <c:pt idx="22">
                  <c:v>18.72</c:v>
                </c:pt>
                <c:pt idx="23">
                  <c:v>19.88</c:v>
                </c:pt>
                <c:pt idx="24">
                  <c:v>16.3</c:v>
                </c:pt>
                <c:pt idx="25">
                  <c:v>16.510000000000002</c:v>
                </c:pt>
                <c:pt idx="26">
                  <c:v>14.81</c:v>
                </c:pt>
                <c:pt idx="27">
                  <c:v>17.28</c:v>
                </c:pt>
                <c:pt idx="28">
                  <c:v>12.8</c:v>
                </c:pt>
                <c:pt idx="29">
                  <c:v>11.98</c:v>
                </c:pt>
                <c:pt idx="30">
                  <c:v>22.6</c:v>
                </c:pt>
                <c:pt idx="31">
                  <c:v>13.04</c:v>
                </c:pt>
                <c:pt idx="32">
                  <c:v>27.71</c:v>
                </c:pt>
                <c:pt idx="33">
                  <c:v>18.350000000000001</c:v>
                </c:pt>
                <c:pt idx="34">
                  <c:v>20.34</c:v>
                </c:pt>
                <c:pt idx="35">
                  <c:v>9.68</c:v>
                </c:pt>
                <c:pt idx="36">
                  <c:v>11.41</c:v>
                </c:pt>
                <c:pt idx="37">
                  <c:v>8.77</c:v>
                </c:pt>
                <c:pt idx="38">
                  <c:v>10.130000000000001</c:v>
                </c:pt>
                <c:pt idx="39">
                  <c:v>4.32</c:v>
                </c:pt>
                <c:pt idx="40">
                  <c:v>1.98</c:v>
                </c:pt>
                <c:pt idx="41">
                  <c:v>4.84</c:v>
                </c:pt>
                <c:pt idx="42">
                  <c:v>5.81</c:v>
                </c:pt>
                <c:pt idx="43">
                  <c:v>7.44</c:v>
                </c:pt>
                <c:pt idx="44">
                  <c:v>9.5500000000000007</c:v>
                </c:pt>
                <c:pt idx="45">
                  <c:v>10.210000000000001</c:v>
                </c:pt>
                <c:pt idx="46">
                  <c:v>14.15</c:v>
                </c:pt>
                <c:pt idx="47">
                  <c:v>18.8</c:v>
                </c:pt>
                <c:pt idx="48">
                  <c:v>30.81</c:v>
                </c:pt>
                <c:pt idx="49">
                  <c:v>16.2</c:v>
                </c:pt>
                <c:pt idx="50">
                  <c:v>13.45</c:v>
                </c:pt>
                <c:pt idx="51">
                  <c:v>9.43</c:v>
                </c:pt>
                <c:pt idx="52">
                  <c:v>5.28</c:v>
                </c:pt>
                <c:pt idx="53">
                  <c:v>8.43</c:v>
                </c:pt>
                <c:pt idx="54">
                  <c:v>14.8</c:v>
                </c:pt>
                <c:pt idx="55">
                  <c:v>4.8099999999999996</c:v>
                </c:pt>
                <c:pt idx="56">
                  <c:v>5.77</c:v>
                </c:pt>
                <c:pt idx="57">
                  <c:v>3.95</c:v>
                </c:pt>
                <c:pt idx="58">
                  <c:v>6.86</c:v>
                </c:pt>
                <c:pt idx="59">
                  <c:v>9.2200000000000006</c:v>
                </c:pt>
                <c:pt idx="60">
                  <c:v>13.15</c:v>
                </c:pt>
                <c:pt idx="61">
                  <c:v>14.44</c:v>
                </c:pt>
                <c:pt idx="62">
                  <c:v>6.73</c:v>
                </c:pt>
                <c:pt idx="63">
                  <c:v>9.5</c:v>
                </c:pt>
                <c:pt idx="64">
                  <c:v>8.0500000000000007</c:v>
                </c:pt>
                <c:pt idx="65">
                  <c:v>4.67</c:v>
                </c:pt>
                <c:pt idx="66">
                  <c:v>10.24</c:v>
                </c:pt>
                <c:pt idx="67">
                  <c:v>8.1</c:v>
                </c:pt>
                <c:pt idx="68">
                  <c:v>13.09</c:v>
                </c:pt>
                <c:pt idx="69">
                  <c:v>8.7899999999999991</c:v>
                </c:pt>
                <c:pt idx="70">
                  <c:v>6.72</c:v>
                </c:pt>
                <c:pt idx="71">
                  <c:v>9.8800000000000008</c:v>
                </c:pt>
                <c:pt idx="72">
                  <c:v>5.52</c:v>
                </c:pt>
                <c:pt idx="73">
                  <c:v>7.54</c:v>
                </c:pt>
                <c:pt idx="74">
                  <c:v>6.78</c:v>
                </c:pt>
                <c:pt idx="75">
                  <c:v>8.94</c:v>
                </c:pt>
                <c:pt idx="76">
                  <c:v>11.97</c:v>
                </c:pt>
                <c:pt idx="77">
                  <c:v>10.27</c:v>
                </c:pt>
                <c:pt idx="78">
                  <c:v>12.34</c:v>
                </c:pt>
                <c:pt idx="79">
                  <c:v>9.1</c:v>
                </c:pt>
                <c:pt idx="80">
                  <c:v>5.29</c:v>
                </c:pt>
                <c:pt idx="81">
                  <c:v>7.22</c:v>
                </c:pt>
                <c:pt idx="82">
                  <c:v>6.72</c:v>
                </c:pt>
                <c:pt idx="83">
                  <c:v>7.51</c:v>
                </c:pt>
                <c:pt idx="84">
                  <c:v>9.6199999999999992</c:v>
                </c:pt>
                <c:pt idx="85">
                  <c:v>6.53</c:v>
                </c:pt>
                <c:pt idx="86">
                  <c:v>12.86</c:v>
                </c:pt>
                <c:pt idx="87">
                  <c:v>8.44</c:v>
                </c:pt>
                <c:pt idx="88">
                  <c:v>5.5</c:v>
                </c:pt>
                <c:pt idx="89">
                  <c:v>5.7</c:v>
                </c:pt>
                <c:pt idx="90">
                  <c:v>8.81</c:v>
                </c:pt>
                <c:pt idx="91">
                  <c:v>8.1999999999999993</c:v>
                </c:pt>
                <c:pt idx="92">
                  <c:v>8.16</c:v>
                </c:pt>
                <c:pt idx="93">
                  <c:v>6.21</c:v>
                </c:pt>
                <c:pt idx="94">
                  <c:v>10.59</c:v>
                </c:pt>
                <c:pt idx="95">
                  <c:v>6.65</c:v>
                </c:pt>
                <c:pt idx="96">
                  <c:v>11.34</c:v>
                </c:pt>
                <c:pt idx="97">
                  <c:v>4.21</c:v>
                </c:pt>
                <c:pt idx="98">
                  <c:v>3.57</c:v>
                </c:pt>
                <c:pt idx="99">
                  <c:v>6.19</c:v>
                </c:pt>
                <c:pt idx="100">
                  <c:v>9.42</c:v>
                </c:pt>
                <c:pt idx="101">
                  <c:v>7.67</c:v>
                </c:pt>
                <c:pt idx="102">
                  <c:v>10.63</c:v>
                </c:pt>
                <c:pt idx="103">
                  <c:v>13.44</c:v>
                </c:pt>
                <c:pt idx="104">
                  <c:v>12.33</c:v>
                </c:pt>
                <c:pt idx="105">
                  <c:v>16.47</c:v>
                </c:pt>
                <c:pt idx="106">
                  <c:v>18.66</c:v>
                </c:pt>
                <c:pt idx="107">
                  <c:v>14.09</c:v>
                </c:pt>
                <c:pt idx="108">
                  <c:v>12.27</c:v>
                </c:pt>
                <c:pt idx="109">
                  <c:v>15.55</c:v>
                </c:pt>
                <c:pt idx="110">
                  <c:v>13</c:v>
                </c:pt>
                <c:pt idx="111">
                  <c:v>10.16</c:v>
                </c:pt>
                <c:pt idx="112">
                  <c:v>16.21</c:v>
                </c:pt>
                <c:pt idx="113">
                  <c:v>17.09</c:v>
                </c:pt>
                <c:pt idx="114">
                  <c:v>10.45</c:v>
                </c:pt>
                <c:pt idx="115">
                  <c:v>15.76</c:v>
                </c:pt>
                <c:pt idx="116">
                  <c:v>12.04</c:v>
                </c:pt>
                <c:pt idx="117">
                  <c:v>10.3</c:v>
                </c:pt>
                <c:pt idx="118">
                  <c:v>15.37</c:v>
                </c:pt>
                <c:pt idx="119">
                  <c:v>13.61</c:v>
                </c:pt>
                <c:pt idx="120">
                  <c:v>14.37</c:v>
                </c:pt>
                <c:pt idx="121">
                  <c:v>14.27</c:v>
                </c:pt>
                <c:pt idx="122">
                  <c:v>17.93</c:v>
                </c:pt>
                <c:pt idx="123">
                  <c:v>25.41</c:v>
                </c:pt>
                <c:pt idx="124">
                  <c:v>17.579999999999998</c:v>
                </c:pt>
                <c:pt idx="125">
                  <c:v>14.81</c:v>
                </c:pt>
                <c:pt idx="126">
                  <c:v>27.26</c:v>
                </c:pt>
                <c:pt idx="127">
                  <c:v>17.190000000000001</c:v>
                </c:pt>
                <c:pt idx="128">
                  <c:v>15.39</c:v>
                </c:pt>
                <c:pt idx="129">
                  <c:v>18.34</c:v>
                </c:pt>
                <c:pt idx="130">
                  <c:v>12.6</c:v>
                </c:pt>
                <c:pt idx="131">
                  <c:v>12.26</c:v>
                </c:pt>
                <c:pt idx="132">
                  <c:v>11.12</c:v>
                </c:pt>
                <c:pt idx="133">
                  <c:v>15.03</c:v>
                </c:pt>
                <c:pt idx="134">
                  <c:v>17.309999999999999</c:v>
                </c:pt>
                <c:pt idx="135">
                  <c:v>16.96</c:v>
                </c:pt>
                <c:pt idx="136">
                  <c:v>16.899999999999999</c:v>
                </c:pt>
                <c:pt idx="137">
                  <c:v>14.59</c:v>
                </c:pt>
                <c:pt idx="138">
                  <c:v>21.32</c:v>
                </c:pt>
                <c:pt idx="139">
                  <c:v>18.46</c:v>
                </c:pt>
                <c:pt idx="140">
                  <c:v>24.16</c:v>
                </c:pt>
                <c:pt idx="141">
                  <c:v>34.409999999999997</c:v>
                </c:pt>
                <c:pt idx="142">
                  <c:v>26.82</c:v>
                </c:pt>
                <c:pt idx="143">
                  <c:v>26.42</c:v>
                </c:pt>
                <c:pt idx="144">
                  <c:v>29.29</c:v>
                </c:pt>
                <c:pt idx="145">
                  <c:v>27.8</c:v>
                </c:pt>
                <c:pt idx="146">
                  <c:v>16.649999999999999</c:v>
                </c:pt>
                <c:pt idx="147">
                  <c:v>29.53</c:v>
                </c:pt>
                <c:pt idx="148">
                  <c:v>28.32</c:v>
                </c:pt>
                <c:pt idx="149">
                  <c:v>21.45</c:v>
                </c:pt>
                <c:pt idx="150">
                  <c:v>14.1</c:v>
                </c:pt>
                <c:pt idx="151">
                  <c:v>13.28</c:v>
                </c:pt>
                <c:pt idx="152">
                  <c:v>12.12</c:v>
                </c:pt>
                <c:pt idx="153">
                  <c:v>15.79</c:v>
                </c:pt>
                <c:pt idx="154">
                  <c:v>15.12</c:v>
                </c:pt>
                <c:pt idx="155">
                  <c:v>15.02</c:v>
                </c:pt>
                <c:pt idx="156">
                  <c:v>16.14</c:v>
                </c:pt>
                <c:pt idx="157">
                  <c:v>4.59</c:v>
                </c:pt>
                <c:pt idx="158">
                  <c:v>6.43</c:v>
                </c:pt>
                <c:pt idx="159">
                  <c:v>7.39</c:v>
                </c:pt>
                <c:pt idx="160">
                  <c:v>5.5</c:v>
                </c:pt>
                <c:pt idx="161">
                  <c:v>1.73</c:v>
                </c:pt>
                <c:pt idx="162">
                  <c:v>1.92</c:v>
                </c:pt>
                <c:pt idx="163">
                  <c:v>3.32</c:v>
                </c:pt>
                <c:pt idx="164">
                  <c:v>11.64</c:v>
                </c:pt>
                <c:pt idx="165">
                  <c:v>9.81</c:v>
                </c:pt>
                <c:pt idx="166">
                  <c:v>3.7</c:v>
                </c:pt>
                <c:pt idx="167">
                  <c:v>12.14</c:v>
                </c:pt>
                <c:pt idx="168">
                  <c:v>11.1</c:v>
                </c:pt>
                <c:pt idx="169">
                  <c:v>11.32</c:v>
                </c:pt>
                <c:pt idx="170">
                  <c:v>14.43</c:v>
                </c:pt>
                <c:pt idx="171">
                  <c:v>12.03</c:v>
                </c:pt>
                <c:pt idx="172">
                  <c:v>14.69</c:v>
                </c:pt>
                <c:pt idx="173">
                  <c:v>9.0399999999999991</c:v>
                </c:pt>
                <c:pt idx="174">
                  <c:v>9.64</c:v>
                </c:pt>
                <c:pt idx="175">
                  <c:v>5.33</c:v>
                </c:pt>
                <c:pt idx="176">
                  <c:v>10.11</c:v>
                </c:pt>
                <c:pt idx="177">
                  <c:v>6.29</c:v>
                </c:pt>
                <c:pt idx="178">
                  <c:v>6.92</c:v>
                </c:pt>
                <c:pt idx="179">
                  <c:v>5.04</c:v>
                </c:pt>
                <c:pt idx="180">
                  <c:v>7.56</c:v>
                </c:pt>
                <c:pt idx="181">
                  <c:v>9.4499999999999993</c:v>
                </c:pt>
                <c:pt idx="182">
                  <c:v>4.82</c:v>
                </c:pt>
                <c:pt idx="183">
                  <c:v>5.68</c:v>
                </c:pt>
                <c:pt idx="184">
                  <c:v>13.98</c:v>
                </c:pt>
                <c:pt idx="185">
                  <c:v>13.15</c:v>
                </c:pt>
                <c:pt idx="186">
                  <c:v>4.45</c:v>
                </c:pt>
                <c:pt idx="187">
                  <c:v>6.68</c:v>
                </c:pt>
                <c:pt idx="188">
                  <c:v>4.5599999999999996</c:v>
                </c:pt>
                <c:pt idx="189">
                  <c:v>5.39</c:v>
                </c:pt>
                <c:pt idx="190">
                  <c:v>5.0999999999999996</c:v>
                </c:pt>
                <c:pt idx="191">
                  <c:v>4.6900000000000004</c:v>
                </c:pt>
                <c:pt idx="192">
                  <c:v>2.87</c:v>
                </c:pt>
                <c:pt idx="193">
                  <c:v>5.03</c:v>
                </c:pt>
                <c:pt idx="194">
                  <c:v>4.38</c:v>
                </c:pt>
                <c:pt idx="195">
                  <c:v>2.97</c:v>
                </c:pt>
                <c:pt idx="196">
                  <c:v>4.08</c:v>
                </c:pt>
                <c:pt idx="197">
                  <c:v>8.61</c:v>
                </c:pt>
                <c:pt idx="198">
                  <c:v>6.62</c:v>
                </c:pt>
                <c:pt idx="199">
                  <c:v>4.5599999999999996</c:v>
                </c:pt>
                <c:pt idx="200">
                  <c:v>4.45</c:v>
                </c:pt>
                <c:pt idx="201">
                  <c:v>7.43</c:v>
                </c:pt>
                <c:pt idx="202">
                  <c:v>3.11</c:v>
                </c:pt>
                <c:pt idx="203">
                  <c:v>3.81</c:v>
                </c:pt>
                <c:pt idx="204">
                  <c:v>2.88</c:v>
                </c:pt>
                <c:pt idx="205">
                  <c:v>10.87</c:v>
                </c:pt>
                <c:pt idx="206">
                  <c:v>10.97</c:v>
                </c:pt>
                <c:pt idx="207">
                  <c:v>18.059999999999999</c:v>
                </c:pt>
                <c:pt idx="208">
                  <c:v>14.66</c:v>
                </c:pt>
                <c:pt idx="209">
                  <c:v>23.09</c:v>
                </c:pt>
                <c:pt idx="210">
                  <c:v>17.27</c:v>
                </c:pt>
                <c:pt idx="211">
                  <c:v>23.98</c:v>
                </c:pt>
                <c:pt idx="212">
                  <c:v>16.03</c:v>
                </c:pt>
                <c:pt idx="213">
                  <c:v>9.3800000000000008</c:v>
                </c:pt>
                <c:pt idx="214">
                  <c:v>29.55</c:v>
                </c:pt>
                <c:pt idx="215">
                  <c:v>9.4700000000000006</c:v>
                </c:pt>
                <c:pt idx="216">
                  <c:v>13.51</c:v>
                </c:pt>
                <c:pt idx="217">
                  <c:v>9.69</c:v>
                </c:pt>
                <c:pt idx="218">
                  <c:v>17.920000000000002</c:v>
                </c:pt>
                <c:pt idx="219">
                  <c:v>10.5</c:v>
                </c:pt>
                <c:pt idx="220">
                  <c:v>9.7100000000000009</c:v>
                </c:pt>
                <c:pt idx="221">
                  <c:v>21.46</c:v>
                </c:pt>
                <c:pt idx="222">
                  <c:v>9.93</c:v>
                </c:pt>
                <c:pt idx="223">
                  <c:v>7.6</c:v>
                </c:pt>
                <c:pt idx="224">
                  <c:v>4.1399999999999997</c:v>
                </c:pt>
                <c:pt idx="225">
                  <c:v>4.63</c:v>
                </c:pt>
                <c:pt idx="226">
                  <c:v>3.13</c:v>
                </c:pt>
                <c:pt idx="227">
                  <c:v>6.36</c:v>
                </c:pt>
                <c:pt idx="228">
                  <c:v>3.92</c:v>
                </c:pt>
                <c:pt idx="229">
                  <c:v>3.76</c:v>
                </c:pt>
                <c:pt idx="230">
                  <c:v>11.65</c:v>
                </c:pt>
                <c:pt idx="231">
                  <c:v>5.25</c:v>
                </c:pt>
                <c:pt idx="232">
                  <c:v>2.4700000000000002</c:v>
                </c:pt>
                <c:pt idx="233">
                  <c:v>3.95</c:v>
                </c:pt>
                <c:pt idx="234">
                  <c:v>8.0500000000000007</c:v>
                </c:pt>
                <c:pt idx="235">
                  <c:v>10.88</c:v>
                </c:pt>
                <c:pt idx="236">
                  <c:v>9.5399999999999991</c:v>
                </c:pt>
                <c:pt idx="237">
                  <c:v>4.7300000000000004</c:v>
                </c:pt>
                <c:pt idx="238">
                  <c:v>6.36</c:v>
                </c:pt>
                <c:pt idx="239">
                  <c:v>7.37</c:v>
                </c:pt>
                <c:pt idx="240">
                  <c:v>11.38</c:v>
                </c:pt>
                <c:pt idx="241">
                  <c:v>12.4</c:v>
                </c:pt>
                <c:pt idx="242">
                  <c:v>11.22</c:v>
                </c:pt>
                <c:pt idx="243">
                  <c:v>5.19</c:v>
                </c:pt>
                <c:pt idx="244">
                  <c:v>12.5</c:v>
                </c:pt>
                <c:pt idx="245">
                  <c:v>18.46</c:v>
                </c:pt>
                <c:pt idx="246">
                  <c:v>9.16</c:v>
                </c:pt>
                <c:pt idx="247">
                  <c:v>10.15</c:v>
                </c:pt>
                <c:pt idx="248">
                  <c:v>9.52</c:v>
                </c:pt>
                <c:pt idx="249">
                  <c:v>6.56</c:v>
                </c:pt>
                <c:pt idx="250">
                  <c:v>5.9</c:v>
                </c:pt>
                <c:pt idx="251">
                  <c:v>3.59</c:v>
                </c:pt>
                <c:pt idx="252">
                  <c:v>3.53</c:v>
                </c:pt>
                <c:pt idx="253">
                  <c:v>3.54</c:v>
                </c:pt>
                <c:pt idx="254">
                  <c:v>6.57</c:v>
                </c:pt>
                <c:pt idx="255">
                  <c:v>9.25</c:v>
                </c:pt>
                <c:pt idx="256">
                  <c:v>3.11</c:v>
                </c:pt>
                <c:pt idx="257">
                  <c:v>5.12</c:v>
                </c:pt>
                <c:pt idx="258">
                  <c:v>7.79</c:v>
                </c:pt>
                <c:pt idx="259">
                  <c:v>6.9</c:v>
                </c:pt>
                <c:pt idx="260">
                  <c:v>9.59</c:v>
                </c:pt>
                <c:pt idx="261">
                  <c:v>7.26</c:v>
                </c:pt>
                <c:pt idx="262">
                  <c:v>5.91</c:v>
                </c:pt>
                <c:pt idx="263">
                  <c:v>11.25</c:v>
                </c:pt>
                <c:pt idx="264">
                  <c:v>8.1</c:v>
                </c:pt>
                <c:pt idx="265">
                  <c:v>10.45</c:v>
                </c:pt>
                <c:pt idx="266">
                  <c:v>14.79</c:v>
                </c:pt>
                <c:pt idx="267">
                  <c:v>7.44</c:v>
                </c:pt>
                <c:pt idx="268">
                  <c:v>3.16</c:v>
                </c:pt>
                <c:pt idx="269">
                  <c:v>13.65</c:v>
                </c:pt>
                <c:pt idx="270">
                  <c:v>13</c:v>
                </c:pt>
                <c:pt idx="271">
                  <c:v>6.59</c:v>
                </c:pt>
                <c:pt idx="272">
                  <c:v>7.73</c:v>
                </c:pt>
                <c:pt idx="273">
                  <c:v>6.58</c:v>
                </c:pt>
                <c:pt idx="274">
                  <c:v>3.53</c:v>
                </c:pt>
                <c:pt idx="275">
                  <c:v>2.98</c:v>
                </c:pt>
                <c:pt idx="276">
                  <c:v>6.05</c:v>
                </c:pt>
                <c:pt idx="277">
                  <c:v>4.16</c:v>
                </c:pt>
                <c:pt idx="278">
                  <c:v>7.19</c:v>
                </c:pt>
                <c:pt idx="279">
                  <c:v>4.8499999999999996</c:v>
                </c:pt>
                <c:pt idx="280">
                  <c:v>3.76</c:v>
                </c:pt>
                <c:pt idx="281">
                  <c:v>4.59</c:v>
                </c:pt>
                <c:pt idx="282">
                  <c:v>3.01</c:v>
                </c:pt>
                <c:pt idx="283">
                  <c:v>3.16</c:v>
                </c:pt>
                <c:pt idx="284">
                  <c:v>7.85</c:v>
                </c:pt>
                <c:pt idx="285">
                  <c:v>8.23</c:v>
                </c:pt>
                <c:pt idx="286">
                  <c:v>12.93</c:v>
                </c:pt>
                <c:pt idx="287">
                  <c:v>7.14</c:v>
                </c:pt>
                <c:pt idx="288">
                  <c:v>7.6</c:v>
                </c:pt>
                <c:pt idx="289">
                  <c:v>9.51</c:v>
                </c:pt>
                <c:pt idx="290">
                  <c:v>3.33</c:v>
                </c:pt>
                <c:pt idx="291">
                  <c:v>3.56</c:v>
                </c:pt>
                <c:pt idx="292">
                  <c:v>4.7</c:v>
                </c:pt>
                <c:pt idx="293">
                  <c:v>8.58</c:v>
                </c:pt>
                <c:pt idx="294">
                  <c:v>10.4</c:v>
                </c:pt>
                <c:pt idx="295">
                  <c:v>6.27</c:v>
                </c:pt>
                <c:pt idx="296">
                  <c:v>7.39</c:v>
                </c:pt>
                <c:pt idx="297">
                  <c:v>15.84</c:v>
                </c:pt>
                <c:pt idx="298">
                  <c:v>4.97</c:v>
                </c:pt>
                <c:pt idx="299">
                  <c:v>4.74</c:v>
                </c:pt>
                <c:pt idx="300">
                  <c:v>6.07</c:v>
                </c:pt>
                <c:pt idx="301">
                  <c:v>9.5</c:v>
                </c:pt>
                <c:pt idx="302">
                  <c:v>8.67</c:v>
                </c:pt>
                <c:pt idx="303">
                  <c:v>4.8600000000000003</c:v>
                </c:pt>
                <c:pt idx="304">
                  <c:v>6.93</c:v>
                </c:pt>
                <c:pt idx="305">
                  <c:v>8.93</c:v>
                </c:pt>
                <c:pt idx="306">
                  <c:v>6.47</c:v>
                </c:pt>
                <c:pt idx="307">
                  <c:v>7.53</c:v>
                </c:pt>
                <c:pt idx="308">
                  <c:v>4.54</c:v>
                </c:pt>
                <c:pt idx="309">
                  <c:v>9.9700000000000006</c:v>
                </c:pt>
                <c:pt idx="310">
                  <c:v>12.64</c:v>
                </c:pt>
                <c:pt idx="311">
                  <c:v>5.98</c:v>
                </c:pt>
                <c:pt idx="312">
                  <c:v>11.72</c:v>
                </c:pt>
                <c:pt idx="313">
                  <c:v>7.9</c:v>
                </c:pt>
                <c:pt idx="314">
                  <c:v>9.2799999999999994</c:v>
                </c:pt>
                <c:pt idx="315">
                  <c:v>11.5</c:v>
                </c:pt>
                <c:pt idx="316">
                  <c:v>18.329999999999998</c:v>
                </c:pt>
                <c:pt idx="317">
                  <c:v>15.94</c:v>
                </c:pt>
                <c:pt idx="318">
                  <c:v>10.36</c:v>
                </c:pt>
                <c:pt idx="319">
                  <c:v>12.73</c:v>
                </c:pt>
                <c:pt idx="320">
                  <c:v>7.2</c:v>
                </c:pt>
                <c:pt idx="321">
                  <c:v>6.87</c:v>
                </c:pt>
                <c:pt idx="322">
                  <c:v>7.7</c:v>
                </c:pt>
                <c:pt idx="323">
                  <c:v>11.74</c:v>
                </c:pt>
                <c:pt idx="324">
                  <c:v>6.12</c:v>
                </c:pt>
                <c:pt idx="325">
                  <c:v>5.08</c:v>
                </c:pt>
                <c:pt idx="326">
                  <c:v>6.15</c:v>
                </c:pt>
                <c:pt idx="327">
                  <c:v>12.79</c:v>
                </c:pt>
                <c:pt idx="328">
                  <c:v>9.9700000000000006</c:v>
                </c:pt>
                <c:pt idx="329">
                  <c:v>7.34</c:v>
                </c:pt>
                <c:pt idx="330">
                  <c:v>9.09</c:v>
                </c:pt>
                <c:pt idx="331">
                  <c:v>12.43</c:v>
                </c:pt>
                <c:pt idx="332">
                  <c:v>7.83</c:v>
                </c:pt>
                <c:pt idx="333">
                  <c:v>5.68</c:v>
                </c:pt>
                <c:pt idx="334">
                  <c:v>6.75</c:v>
                </c:pt>
                <c:pt idx="335">
                  <c:v>8.01</c:v>
                </c:pt>
                <c:pt idx="336">
                  <c:v>9.8000000000000007</c:v>
                </c:pt>
                <c:pt idx="337">
                  <c:v>10.56</c:v>
                </c:pt>
                <c:pt idx="338">
                  <c:v>8.51</c:v>
                </c:pt>
                <c:pt idx="339">
                  <c:v>9.74</c:v>
                </c:pt>
                <c:pt idx="340">
                  <c:v>9.2899999999999991</c:v>
                </c:pt>
                <c:pt idx="341">
                  <c:v>5.49</c:v>
                </c:pt>
                <c:pt idx="342">
                  <c:v>8.65</c:v>
                </c:pt>
                <c:pt idx="343">
                  <c:v>7.18</c:v>
                </c:pt>
                <c:pt idx="344">
                  <c:v>4.6100000000000003</c:v>
                </c:pt>
                <c:pt idx="345">
                  <c:v>10.53</c:v>
                </c:pt>
                <c:pt idx="346">
                  <c:v>12.67</c:v>
                </c:pt>
                <c:pt idx="347">
                  <c:v>6.36</c:v>
                </c:pt>
                <c:pt idx="348">
                  <c:v>5.99</c:v>
                </c:pt>
                <c:pt idx="349">
                  <c:v>5.89</c:v>
                </c:pt>
                <c:pt idx="350">
                  <c:v>5.98</c:v>
                </c:pt>
                <c:pt idx="351">
                  <c:v>5.49</c:v>
                </c:pt>
                <c:pt idx="352">
                  <c:v>7.79</c:v>
                </c:pt>
                <c:pt idx="353">
                  <c:v>4.5</c:v>
                </c:pt>
                <c:pt idx="354">
                  <c:v>8.0500000000000007</c:v>
                </c:pt>
                <c:pt idx="355">
                  <c:v>5.57</c:v>
                </c:pt>
                <c:pt idx="356">
                  <c:v>17.600000000000001</c:v>
                </c:pt>
                <c:pt idx="357">
                  <c:v>13.27</c:v>
                </c:pt>
                <c:pt idx="358">
                  <c:v>11.48</c:v>
                </c:pt>
                <c:pt idx="359">
                  <c:v>12.67</c:v>
                </c:pt>
                <c:pt idx="360">
                  <c:v>7.79</c:v>
                </c:pt>
                <c:pt idx="361">
                  <c:v>14.19</c:v>
                </c:pt>
                <c:pt idx="362">
                  <c:v>10.19</c:v>
                </c:pt>
                <c:pt idx="363">
                  <c:v>14.64</c:v>
                </c:pt>
                <c:pt idx="364">
                  <c:v>5.29</c:v>
                </c:pt>
                <c:pt idx="365">
                  <c:v>7.12</c:v>
                </c:pt>
                <c:pt idx="366">
                  <c:v>14</c:v>
                </c:pt>
                <c:pt idx="367">
                  <c:v>13.33</c:v>
                </c:pt>
                <c:pt idx="368">
                  <c:v>3.26</c:v>
                </c:pt>
                <c:pt idx="369">
                  <c:v>3.73</c:v>
                </c:pt>
                <c:pt idx="370">
                  <c:v>2.96</c:v>
                </c:pt>
                <c:pt idx="371">
                  <c:v>9.5299999999999994</c:v>
                </c:pt>
                <c:pt idx="372">
                  <c:v>8.8800000000000008</c:v>
                </c:pt>
                <c:pt idx="373">
                  <c:v>34.770000000000003</c:v>
                </c:pt>
                <c:pt idx="374">
                  <c:v>37.97</c:v>
                </c:pt>
                <c:pt idx="375">
                  <c:v>13.44</c:v>
                </c:pt>
                <c:pt idx="376">
                  <c:v>23.24</c:v>
                </c:pt>
                <c:pt idx="377">
                  <c:v>21.24</c:v>
                </c:pt>
                <c:pt idx="378">
                  <c:v>23.69</c:v>
                </c:pt>
                <c:pt idx="379">
                  <c:v>21.78</c:v>
                </c:pt>
                <c:pt idx="380">
                  <c:v>17.21</c:v>
                </c:pt>
                <c:pt idx="381">
                  <c:v>21.08</c:v>
                </c:pt>
                <c:pt idx="382">
                  <c:v>23.6</c:v>
                </c:pt>
                <c:pt idx="383">
                  <c:v>24.56</c:v>
                </c:pt>
                <c:pt idx="384">
                  <c:v>30.63</c:v>
                </c:pt>
                <c:pt idx="385">
                  <c:v>30.81</c:v>
                </c:pt>
                <c:pt idx="386">
                  <c:v>28.28</c:v>
                </c:pt>
                <c:pt idx="387">
                  <c:v>31.99</c:v>
                </c:pt>
                <c:pt idx="388">
                  <c:v>30.62</c:v>
                </c:pt>
                <c:pt idx="389">
                  <c:v>20.85</c:v>
                </c:pt>
                <c:pt idx="390">
                  <c:v>17.11</c:v>
                </c:pt>
                <c:pt idx="391">
                  <c:v>18.760000000000002</c:v>
                </c:pt>
                <c:pt idx="392">
                  <c:v>25.68</c:v>
                </c:pt>
                <c:pt idx="393">
                  <c:v>15.17</c:v>
                </c:pt>
                <c:pt idx="394">
                  <c:v>16.350000000000001</c:v>
                </c:pt>
                <c:pt idx="395">
                  <c:v>17.12</c:v>
                </c:pt>
                <c:pt idx="396">
                  <c:v>19.37</c:v>
                </c:pt>
                <c:pt idx="397">
                  <c:v>19.920000000000002</c:v>
                </c:pt>
                <c:pt idx="398">
                  <c:v>30.59</c:v>
                </c:pt>
                <c:pt idx="399">
                  <c:v>29.97</c:v>
                </c:pt>
                <c:pt idx="400">
                  <c:v>26.77</c:v>
                </c:pt>
                <c:pt idx="401">
                  <c:v>20.32</c:v>
                </c:pt>
                <c:pt idx="402">
                  <c:v>20.309999999999999</c:v>
                </c:pt>
                <c:pt idx="403">
                  <c:v>19.77</c:v>
                </c:pt>
                <c:pt idx="404">
                  <c:v>27.38</c:v>
                </c:pt>
                <c:pt idx="405">
                  <c:v>22.98</c:v>
                </c:pt>
                <c:pt idx="406">
                  <c:v>23.34</c:v>
                </c:pt>
                <c:pt idx="407">
                  <c:v>12.13</c:v>
                </c:pt>
                <c:pt idx="408">
                  <c:v>26.4</c:v>
                </c:pt>
                <c:pt idx="409">
                  <c:v>19.78</c:v>
                </c:pt>
                <c:pt idx="410">
                  <c:v>10.11</c:v>
                </c:pt>
                <c:pt idx="411">
                  <c:v>21.22</c:v>
                </c:pt>
                <c:pt idx="412">
                  <c:v>34.369999999999997</c:v>
                </c:pt>
                <c:pt idx="413">
                  <c:v>20.079999999999998</c:v>
                </c:pt>
                <c:pt idx="414">
                  <c:v>36.979999999999997</c:v>
                </c:pt>
                <c:pt idx="415">
                  <c:v>29.05</c:v>
                </c:pt>
                <c:pt idx="416">
                  <c:v>25.79</c:v>
                </c:pt>
                <c:pt idx="417">
                  <c:v>26.64</c:v>
                </c:pt>
                <c:pt idx="418">
                  <c:v>20.62</c:v>
                </c:pt>
                <c:pt idx="419">
                  <c:v>22.74</c:v>
                </c:pt>
                <c:pt idx="420">
                  <c:v>15.02</c:v>
                </c:pt>
                <c:pt idx="421">
                  <c:v>15.7</c:v>
                </c:pt>
                <c:pt idx="422">
                  <c:v>14.1</c:v>
                </c:pt>
                <c:pt idx="423">
                  <c:v>23.29</c:v>
                </c:pt>
                <c:pt idx="424">
                  <c:v>17.16</c:v>
                </c:pt>
                <c:pt idx="425">
                  <c:v>24.39</c:v>
                </c:pt>
                <c:pt idx="426">
                  <c:v>15.69</c:v>
                </c:pt>
                <c:pt idx="427">
                  <c:v>14.52</c:v>
                </c:pt>
                <c:pt idx="428">
                  <c:v>21.52</c:v>
                </c:pt>
                <c:pt idx="429">
                  <c:v>24.08</c:v>
                </c:pt>
                <c:pt idx="430">
                  <c:v>17.64</c:v>
                </c:pt>
                <c:pt idx="431">
                  <c:v>19.690000000000001</c:v>
                </c:pt>
                <c:pt idx="432">
                  <c:v>12.03</c:v>
                </c:pt>
                <c:pt idx="433">
                  <c:v>16.22</c:v>
                </c:pt>
                <c:pt idx="434">
                  <c:v>15.17</c:v>
                </c:pt>
                <c:pt idx="435">
                  <c:v>23.27</c:v>
                </c:pt>
                <c:pt idx="436">
                  <c:v>18.05</c:v>
                </c:pt>
                <c:pt idx="437">
                  <c:v>26.45</c:v>
                </c:pt>
                <c:pt idx="438">
                  <c:v>34.020000000000003</c:v>
                </c:pt>
                <c:pt idx="439">
                  <c:v>22.88</c:v>
                </c:pt>
                <c:pt idx="440">
                  <c:v>22.11</c:v>
                </c:pt>
                <c:pt idx="441">
                  <c:v>19.52</c:v>
                </c:pt>
                <c:pt idx="442">
                  <c:v>16.59</c:v>
                </c:pt>
                <c:pt idx="443">
                  <c:v>18.850000000000001</c:v>
                </c:pt>
                <c:pt idx="444">
                  <c:v>23.79</c:v>
                </c:pt>
                <c:pt idx="445">
                  <c:v>23.98</c:v>
                </c:pt>
                <c:pt idx="446">
                  <c:v>17.79</c:v>
                </c:pt>
                <c:pt idx="447">
                  <c:v>16.440000000000001</c:v>
                </c:pt>
                <c:pt idx="448">
                  <c:v>18.13</c:v>
                </c:pt>
                <c:pt idx="449">
                  <c:v>19.309999999999999</c:v>
                </c:pt>
                <c:pt idx="450">
                  <c:v>17.440000000000001</c:v>
                </c:pt>
                <c:pt idx="451">
                  <c:v>17.73</c:v>
                </c:pt>
                <c:pt idx="452">
                  <c:v>17.27</c:v>
                </c:pt>
                <c:pt idx="453">
                  <c:v>16.739999999999998</c:v>
                </c:pt>
                <c:pt idx="454">
                  <c:v>18.71</c:v>
                </c:pt>
                <c:pt idx="455">
                  <c:v>18.13</c:v>
                </c:pt>
                <c:pt idx="456">
                  <c:v>19.010000000000002</c:v>
                </c:pt>
                <c:pt idx="457">
                  <c:v>16.940000000000001</c:v>
                </c:pt>
                <c:pt idx="458">
                  <c:v>16.23</c:v>
                </c:pt>
                <c:pt idx="459">
                  <c:v>14.7</c:v>
                </c:pt>
                <c:pt idx="460">
                  <c:v>16.420000000000002</c:v>
                </c:pt>
                <c:pt idx="461">
                  <c:v>14.65</c:v>
                </c:pt>
                <c:pt idx="462">
                  <c:v>13.99</c:v>
                </c:pt>
                <c:pt idx="463">
                  <c:v>10.29</c:v>
                </c:pt>
                <c:pt idx="464">
                  <c:v>13.22</c:v>
                </c:pt>
                <c:pt idx="465">
                  <c:v>14.13</c:v>
                </c:pt>
                <c:pt idx="466">
                  <c:v>17.149999999999999</c:v>
                </c:pt>
                <c:pt idx="467">
                  <c:v>21.32</c:v>
                </c:pt>
                <c:pt idx="468">
                  <c:v>18.13</c:v>
                </c:pt>
                <c:pt idx="469">
                  <c:v>14.76</c:v>
                </c:pt>
                <c:pt idx="470">
                  <c:v>16.29</c:v>
                </c:pt>
                <c:pt idx="471">
                  <c:v>12.87</c:v>
                </c:pt>
                <c:pt idx="472">
                  <c:v>14.36</c:v>
                </c:pt>
                <c:pt idx="473">
                  <c:v>11.66</c:v>
                </c:pt>
                <c:pt idx="474">
                  <c:v>18.14</c:v>
                </c:pt>
                <c:pt idx="475">
                  <c:v>24.1</c:v>
                </c:pt>
                <c:pt idx="476">
                  <c:v>18.68</c:v>
                </c:pt>
                <c:pt idx="477">
                  <c:v>24.91</c:v>
                </c:pt>
                <c:pt idx="478">
                  <c:v>18.03</c:v>
                </c:pt>
                <c:pt idx="479">
                  <c:v>13.11</c:v>
                </c:pt>
                <c:pt idx="480">
                  <c:v>10.74</c:v>
                </c:pt>
                <c:pt idx="481">
                  <c:v>7.74</c:v>
                </c:pt>
                <c:pt idx="482">
                  <c:v>7.01</c:v>
                </c:pt>
                <c:pt idx="483">
                  <c:v>10.42</c:v>
                </c:pt>
                <c:pt idx="484">
                  <c:v>13.34</c:v>
                </c:pt>
                <c:pt idx="485">
                  <c:v>10.58</c:v>
                </c:pt>
                <c:pt idx="486">
                  <c:v>14.98</c:v>
                </c:pt>
                <c:pt idx="487">
                  <c:v>11.45</c:v>
                </c:pt>
                <c:pt idx="488">
                  <c:v>18.059999999999999</c:v>
                </c:pt>
                <c:pt idx="489">
                  <c:v>23.97</c:v>
                </c:pt>
                <c:pt idx="490">
                  <c:v>29.68</c:v>
                </c:pt>
                <c:pt idx="491">
                  <c:v>18.07</c:v>
                </c:pt>
                <c:pt idx="492">
                  <c:v>13.35</c:v>
                </c:pt>
                <c:pt idx="493">
                  <c:v>12.01</c:v>
                </c:pt>
                <c:pt idx="494">
                  <c:v>13.59</c:v>
                </c:pt>
                <c:pt idx="495">
                  <c:v>17.600000000000001</c:v>
                </c:pt>
                <c:pt idx="496">
                  <c:v>21.14</c:v>
                </c:pt>
                <c:pt idx="497">
                  <c:v>14.1</c:v>
                </c:pt>
                <c:pt idx="498">
                  <c:v>12.92</c:v>
                </c:pt>
                <c:pt idx="499">
                  <c:v>15.1</c:v>
                </c:pt>
                <c:pt idx="500">
                  <c:v>14.33</c:v>
                </c:pt>
                <c:pt idx="501">
                  <c:v>9.67</c:v>
                </c:pt>
                <c:pt idx="502">
                  <c:v>9.08</c:v>
                </c:pt>
                <c:pt idx="503">
                  <c:v>5.64</c:v>
                </c:pt>
                <c:pt idx="504">
                  <c:v>6.48</c:v>
                </c:pt>
                <c:pt idx="505">
                  <c:v>7.88</c:v>
                </c:pt>
              </c:numCache>
            </c:numRef>
          </c:yVal>
          <c:smooth val="0"/>
          <c:extLst>
            <c:ext xmlns:c16="http://schemas.microsoft.com/office/drawing/2014/chart" uri="{C3380CC4-5D6E-409C-BE32-E72D297353CC}">
              <c16:uniqueId val="{00000001-CB65-415E-8C9B-6BB981879642}"/>
            </c:ext>
          </c:extLst>
        </c:ser>
        <c:dLbls>
          <c:showLegendKey val="0"/>
          <c:showVal val="0"/>
          <c:showCatName val="0"/>
          <c:showSerName val="0"/>
          <c:showPercent val="0"/>
          <c:showBubbleSize val="0"/>
        </c:dLbls>
        <c:axId val="929439119"/>
        <c:axId val="929444399"/>
      </c:scatterChart>
      <c:valAx>
        <c:axId val="9294391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9444399"/>
        <c:crosses val="autoZero"/>
        <c:crossBetween val="midCat"/>
      </c:valAx>
      <c:valAx>
        <c:axId val="929444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94391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'[Project 2.xlsx]Original Data Set'!$J$1</c:f>
              <c:strCache>
                <c:ptCount val="1"/>
                <c:pt idx="0">
                  <c:v>AVG_PRICE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'[Project 2.xlsx]Original Data Set'!$G$2:$G$507</c:f>
              <c:numCache>
                <c:formatCode>General</c:formatCode>
                <c:ptCount val="506"/>
                <c:pt idx="0">
                  <c:v>15.3</c:v>
                </c:pt>
                <c:pt idx="1">
                  <c:v>17.8</c:v>
                </c:pt>
                <c:pt idx="2">
                  <c:v>17.8</c:v>
                </c:pt>
                <c:pt idx="3">
                  <c:v>18.7</c:v>
                </c:pt>
                <c:pt idx="4">
                  <c:v>18.7</c:v>
                </c:pt>
                <c:pt idx="5">
                  <c:v>18.7</c:v>
                </c:pt>
                <c:pt idx="6">
                  <c:v>15.2</c:v>
                </c:pt>
                <c:pt idx="7">
                  <c:v>15.2</c:v>
                </c:pt>
                <c:pt idx="8">
                  <c:v>15.2</c:v>
                </c:pt>
                <c:pt idx="9">
                  <c:v>15.2</c:v>
                </c:pt>
                <c:pt idx="10">
                  <c:v>15.2</c:v>
                </c:pt>
                <c:pt idx="11">
                  <c:v>15.2</c:v>
                </c:pt>
                <c:pt idx="12">
                  <c:v>15.2</c:v>
                </c:pt>
                <c:pt idx="13">
                  <c:v>21</c:v>
                </c:pt>
                <c:pt idx="14">
                  <c:v>21</c:v>
                </c:pt>
                <c:pt idx="15">
                  <c:v>21</c:v>
                </c:pt>
                <c:pt idx="16">
                  <c:v>21</c:v>
                </c:pt>
                <c:pt idx="17">
                  <c:v>21</c:v>
                </c:pt>
                <c:pt idx="18">
                  <c:v>21</c:v>
                </c:pt>
                <c:pt idx="19">
                  <c:v>21</c:v>
                </c:pt>
                <c:pt idx="20">
                  <c:v>21</c:v>
                </c:pt>
                <c:pt idx="21">
                  <c:v>21</c:v>
                </c:pt>
                <c:pt idx="22">
                  <c:v>21</c:v>
                </c:pt>
                <c:pt idx="23">
                  <c:v>21</c:v>
                </c:pt>
                <c:pt idx="24">
                  <c:v>21</c:v>
                </c:pt>
                <c:pt idx="25">
                  <c:v>21</c:v>
                </c:pt>
                <c:pt idx="26">
                  <c:v>21</c:v>
                </c:pt>
                <c:pt idx="27">
                  <c:v>21</c:v>
                </c:pt>
                <c:pt idx="28">
                  <c:v>21</c:v>
                </c:pt>
                <c:pt idx="29">
                  <c:v>21</c:v>
                </c:pt>
                <c:pt idx="30">
                  <c:v>21</c:v>
                </c:pt>
                <c:pt idx="31">
                  <c:v>21</c:v>
                </c:pt>
                <c:pt idx="32">
                  <c:v>21</c:v>
                </c:pt>
                <c:pt idx="33">
                  <c:v>21</c:v>
                </c:pt>
                <c:pt idx="34">
                  <c:v>21</c:v>
                </c:pt>
                <c:pt idx="35">
                  <c:v>19.2</c:v>
                </c:pt>
                <c:pt idx="36">
                  <c:v>19.2</c:v>
                </c:pt>
                <c:pt idx="37">
                  <c:v>19.2</c:v>
                </c:pt>
                <c:pt idx="38">
                  <c:v>19.2</c:v>
                </c:pt>
                <c:pt idx="39">
                  <c:v>18.3</c:v>
                </c:pt>
                <c:pt idx="40">
                  <c:v>18.3</c:v>
                </c:pt>
                <c:pt idx="41">
                  <c:v>17.899999999999999</c:v>
                </c:pt>
                <c:pt idx="42">
                  <c:v>17.899999999999999</c:v>
                </c:pt>
                <c:pt idx="43">
                  <c:v>17.899999999999999</c:v>
                </c:pt>
                <c:pt idx="44">
                  <c:v>17.899999999999999</c:v>
                </c:pt>
                <c:pt idx="45">
                  <c:v>17.899999999999999</c:v>
                </c:pt>
                <c:pt idx="46">
                  <c:v>17.899999999999999</c:v>
                </c:pt>
                <c:pt idx="47">
                  <c:v>17.899999999999999</c:v>
                </c:pt>
                <c:pt idx="48">
                  <c:v>17.899999999999999</c:v>
                </c:pt>
                <c:pt idx="49">
                  <c:v>17.899999999999999</c:v>
                </c:pt>
                <c:pt idx="50">
                  <c:v>16.8</c:v>
                </c:pt>
                <c:pt idx="51">
                  <c:v>16.8</c:v>
                </c:pt>
                <c:pt idx="52">
                  <c:v>16.8</c:v>
                </c:pt>
                <c:pt idx="53">
                  <c:v>16.8</c:v>
                </c:pt>
                <c:pt idx="54">
                  <c:v>21.1</c:v>
                </c:pt>
                <c:pt idx="55">
                  <c:v>17.899999999999999</c:v>
                </c:pt>
                <c:pt idx="56">
                  <c:v>17.3</c:v>
                </c:pt>
                <c:pt idx="57">
                  <c:v>15.1</c:v>
                </c:pt>
                <c:pt idx="58">
                  <c:v>19.7</c:v>
                </c:pt>
                <c:pt idx="59">
                  <c:v>19.7</c:v>
                </c:pt>
                <c:pt idx="60">
                  <c:v>19.7</c:v>
                </c:pt>
                <c:pt idx="61">
                  <c:v>19.7</c:v>
                </c:pt>
                <c:pt idx="62">
                  <c:v>19.7</c:v>
                </c:pt>
                <c:pt idx="63">
                  <c:v>19.7</c:v>
                </c:pt>
                <c:pt idx="64">
                  <c:v>18.600000000000001</c:v>
                </c:pt>
                <c:pt idx="65">
                  <c:v>16.100000000000001</c:v>
                </c:pt>
                <c:pt idx="66">
                  <c:v>16.100000000000001</c:v>
                </c:pt>
                <c:pt idx="67">
                  <c:v>18.899999999999999</c:v>
                </c:pt>
                <c:pt idx="68">
                  <c:v>18.899999999999999</c:v>
                </c:pt>
                <c:pt idx="69">
                  <c:v>18.899999999999999</c:v>
                </c:pt>
                <c:pt idx="70">
                  <c:v>19.2</c:v>
                </c:pt>
                <c:pt idx="71">
                  <c:v>19.2</c:v>
                </c:pt>
                <c:pt idx="72">
                  <c:v>19.2</c:v>
                </c:pt>
                <c:pt idx="73">
                  <c:v>19.2</c:v>
                </c:pt>
                <c:pt idx="74">
                  <c:v>18.7</c:v>
                </c:pt>
                <c:pt idx="75">
                  <c:v>18.7</c:v>
                </c:pt>
                <c:pt idx="76">
                  <c:v>18.7</c:v>
                </c:pt>
                <c:pt idx="77">
                  <c:v>18.7</c:v>
                </c:pt>
                <c:pt idx="78">
                  <c:v>18.7</c:v>
                </c:pt>
                <c:pt idx="79">
                  <c:v>18.7</c:v>
                </c:pt>
                <c:pt idx="80">
                  <c:v>19</c:v>
                </c:pt>
                <c:pt idx="81">
                  <c:v>19</c:v>
                </c:pt>
                <c:pt idx="82">
                  <c:v>19</c:v>
                </c:pt>
                <c:pt idx="83">
                  <c:v>19</c:v>
                </c:pt>
                <c:pt idx="84">
                  <c:v>18.5</c:v>
                </c:pt>
                <c:pt idx="85">
                  <c:v>18.5</c:v>
                </c:pt>
                <c:pt idx="86">
                  <c:v>18.5</c:v>
                </c:pt>
                <c:pt idx="87">
                  <c:v>18.5</c:v>
                </c:pt>
                <c:pt idx="88">
                  <c:v>17.8</c:v>
                </c:pt>
                <c:pt idx="89">
                  <c:v>17.8</c:v>
                </c:pt>
                <c:pt idx="90">
                  <c:v>17.8</c:v>
                </c:pt>
                <c:pt idx="91">
                  <c:v>17.8</c:v>
                </c:pt>
                <c:pt idx="92">
                  <c:v>18.2</c:v>
                </c:pt>
                <c:pt idx="93">
                  <c:v>18.2</c:v>
                </c:pt>
                <c:pt idx="94">
                  <c:v>18.2</c:v>
                </c:pt>
                <c:pt idx="95">
                  <c:v>18</c:v>
                </c:pt>
                <c:pt idx="96">
                  <c:v>18</c:v>
                </c:pt>
                <c:pt idx="97">
                  <c:v>18</c:v>
                </c:pt>
                <c:pt idx="98">
                  <c:v>18</c:v>
                </c:pt>
                <c:pt idx="99">
                  <c:v>18</c:v>
                </c:pt>
                <c:pt idx="100">
                  <c:v>20.9</c:v>
                </c:pt>
                <c:pt idx="101">
                  <c:v>20.9</c:v>
                </c:pt>
                <c:pt idx="102">
                  <c:v>20.9</c:v>
                </c:pt>
                <c:pt idx="103">
                  <c:v>20.9</c:v>
                </c:pt>
                <c:pt idx="104">
                  <c:v>20.9</c:v>
                </c:pt>
                <c:pt idx="105">
                  <c:v>20.9</c:v>
                </c:pt>
                <c:pt idx="106">
                  <c:v>20.9</c:v>
                </c:pt>
                <c:pt idx="107">
                  <c:v>20.9</c:v>
                </c:pt>
                <c:pt idx="108">
                  <c:v>20.9</c:v>
                </c:pt>
                <c:pt idx="109">
                  <c:v>20.9</c:v>
                </c:pt>
                <c:pt idx="110">
                  <c:v>20.9</c:v>
                </c:pt>
                <c:pt idx="111">
                  <c:v>17.8</c:v>
                </c:pt>
                <c:pt idx="112">
                  <c:v>17.8</c:v>
                </c:pt>
                <c:pt idx="113">
                  <c:v>17.8</c:v>
                </c:pt>
                <c:pt idx="114">
                  <c:v>17.8</c:v>
                </c:pt>
                <c:pt idx="115">
                  <c:v>17.8</c:v>
                </c:pt>
                <c:pt idx="116">
                  <c:v>17.8</c:v>
                </c:pt>
                <c:pt idx="117">
                  <c:v>17.8</c:v>
                </c:pt>
                <c:pt idx="118">
                  <c:v>17.8</c:v>
                </c:pt>
                <c:pt idx="119">
                  <c:v>17.8</c:v>
                </c:pt>
                <c:pt idx="120">
                  <c:v>19.100000000000001</c:v>
                </c:pt>
                <c:pt idx="121">
                  <c:v>19.100000000000001</c:v>
                </c:pt>
                <c:pt idx="122">
                  <c:v>19.100000000000001</c:v>
                </c:pt>
                <c:pt idx="123">
                  <c:v>19.100000000000001</c:v>
                </c:pt>
                <c:pt idx="124">
                  <c:v>19.100000000000001</c:v>
                </c:pt>
                <c:pt idx="125">
                  <c:v>19.100000000000001</c:v>
                </c:pt>
                <c:pt idx="126">
                  <c:v>19.100000000000001</c:v>
                </c:pt>
                <c:pt idx="127">
                  <c:v>21.2</c:v>
                </c:pt>
                <c:pt idx="128">
                  <c:v>21.2</c:v>
                </c:pt>
                <c:pt idx="129">
                  <c:v>21.2</c:v>
                </c:pt>
                <c:pt idx="130">
                  <c:v>21.2</c:v>
                </c:pt>
                <c:pt idx="131">
                  <c:v>21.2</c:v>
                </c:pt>
                <c:pt idx="132">
                  <c:v>21.2</c:v>
                </c:pt>
                <c:pt idx="133">
                  <c:v>21.2</c:v>
                </c:pt>
                <c:pt idx="134">
                  <c:v>21.2</c:v>
                </c:pt>
                <c:pt idx="135">
                  <c:v>21.2</c:v>
                </c:pt>
                <c:pt idx="136">
                  <c:v>21.2</c:v>
                </c:pt>
                <c:pt idx="137">
                  <c:v>21.2</c:v>
                </c:pt>
                <c:pt idx="138">
                  <c:v>21.2</c:v>
                </c:pt>
                <c:pt idx="139">
                  <c:v>21.2</c:v>
                </c:pt>
                <c:pt idx="140">
                  <c:v>21.2</c:v>
                </c:pt>
                <c:pt idx="141">
                  <c:v>21.2</c:v>
                </c:pt>
                <c:pt idx="142">
                  <c:v>14.7</c:v>
                </c:pt>
                <c:pt idx="143">
                  <c:v>14.7</c:v>
                </c:pt>
                <c:pt idx="144">
                  <c:v>14.7</c:v>
                </c:pt>
                <c:pt idx="145">
                  <c:v>14.7</c:v>
                </c:pt>
                <c:pt idx="146">
                  <c:v>14.7</c:v>
                </c:pt>
                <c:pt idx="147">
                  <c:v>14.7</c:v>
                </c:pt>
                <c:pt idx="148">
                  <c:v>14.7</c:v>
                </c:pt>
                <c:pt idx="149">
                  <c:v>14.7</c:v>
                </c:pt>
                <c:pt idx="150">
                  <c:v>14.7</c:v>
                </c:pt>
                <c:pt idx="151">
                  <c:v>14.7</c:v>
                </c:pt>
                <c:pt idx="152">
                  <c:v>14.7</c:v>
                </c:pt>
                <c:pt idx="153">
                  <c:v>14.7</c:v>
                </c:pt>
                <c:pt idx="154">
                  <c:v>14.7</c:v>
                </c:pt>
                <c:pt idx="155">
                  <c:v>14.7</c:v>
                </c:pt>
                <c:pt idx="156">
                  <c:v>14.7</c:v>
                </c:pt>
                <c:pt idx="157">
                  <c:v>14.7</c:v>
                </c:pt>
                <c:pt idx="158">
                  <c:v>14.7</c:v>
                </c:pt>
                <c:pt idx="159">
                  <c:v>14.7</c:v>
                </c:pt>
                <c:pt idx="160">
                  <c:v>14.7</c:v>
                </c:pt>
                <c:pt idx="161">
                  <c:v>14.7</c:v>
                </c:pt>
                <c:pt idx="162">
                  <c:v>14.7</c:v>
                </c:pt>
                <c:pt idx="163">
                  <c:v>14.7</c:v>
                </c:pt>
                <c:pt idx="164">
                  <c:v>14.7</c:v>
                </c:pt>
                <c:pt idx="165">
                  <c:v>14.7</c:v>
                </c:pt>
                <c:pt idx="166">
                  <c:v>14.7</c:v>
                </c:pt>
                <c:pt idx="167">
                  <c:v>14.7</c:v>
                </c:pt>
                <c:pt idx="168">
                  <c:v>14.7</c:v>
                </c:pt>
                <c:pt idx="169">
                  <c:v>14.7</c:v>
                </c:pt>
                <c:pt idx="170">
                  <c:v>14.7</c:v>
                </c:pt>
                <c:pt idx="171">
                  <c:v>14.7</c:v>
                </c:pt>
                <c:pt idx="172">
                  <c:v>16.600000000000001</c:v>
                </c:pt>
                <c:pt idx="173">
                  <c:v>16.600000000000001</c:v>
                </c:pt>
                <c:pt idx="174">
                  <c:v>16.600000000000001</c:v>
                </c:pt>
                <c:pt idx="175">
                  <c:v>16.600000000000001</c:v>
                </c:pt>
                <c:pt idx="176">
                  <c:v>16.600000000000001</c:v>
                </c:pt>
                <c:pt idx="177">
                  <c:v>16.600000000000001</c:v>
                </c:pt>
                <c:pt idx="178">
                  <c:v>16.600000000000001</c:v>
                </c:pt>
                <c:pt idx="179">
                  <c:v>17.8</c:v>
                </c:pt>
                <c:pt idx="180">
                  <c:v>17.8</c:v>
                </c:pt>
                <c:pt idx="181">
                  <c:v>17.8</c:v>
                </c:pt>
                <c:pt idx="182">
                  <c:v>17.8</c:v>
                </c:pt>
                <c:pt idx="183">
                  <c:v>17.8</c:v>
                </c:pt>
                <c:pt idx="184">
                  <c:v>17.8</c:v>
                </c:pt>
                <c:pt idx="185">
                  <c:v>17.8</c:v>
                </c:pt>
                <c:pt idx="186">
                  <c:v>17.8</c:v>
                </c:pt>
                <c:pt idx="187">
                  <c:v>15.2</c:v>
                </c:pt>
                <c:pt idx="188">
                  <c:v>15.2</c:v>
                </c:pt>
                <c:pt idx="189">
                  <c:v>15.2</c:v>
                </c:pt>
                <c:pt idx="190">
                  <c:v>15.2</c:v>
                </c:pt>
                <c:pt idx="191">
                  <c:v>15.2</c:v>
                </c:pt>
                <c:pt idx="192">
                  <c:v>15.2</c:v>
                </c:pt>
                <c:pt idx="193">
                  <c:v>15.6</c:v>
                </c:pt>
                <c:pt idx="194">
                  <c:v>15.6</c:v>
                </c:pt>
                <c:pt idx="195">
                  <c:v>14.4</c:v>
                </c:pt>
                <c:pt idx="196">
                  <c:v>12.6</c:v>
                </c:pt>
                <c:pt idx="197">
                  <c:v>12.6</c:v>
                </c:pt>
                <c:pt idx="198">
                  <c:v>12.6</c:v>
                </c:pt>
                <c:pt idx="199">
                  <c:v>17</c:v>
                </c:pt>
                <c:pt idx="200">
                  <c:v>17</c:v>
                </c:pt>
                <c:pt idx="201">
                  <c:v>14.7</c:v>
                </c:pt>
                <c:pt idx="202">
                  <c:v>14.7</c:v>
                </c:pt>
                <c:pt idx="203">
                  <c:v>14.7</c:v>
                </c:pt>
                <c:pt idx="204">
                  <c:v>14.7</c:v>
                </c:pt>
                <c:pt idx="205">
                  <c:v>18.600000000000001</c:v>
                </c:pt>
                <c:pt idx="206">
                  <c:v>18.600000000000001</c:v>
                </c:pt>
                <c:pt idx="207">
                  <c:v>18.600000000000001</c:v>
                </c:pt>
                <c:pt idx="208">
                  <c:v>18.600000000000001</c:v>
                </c:pt>
                <c:pt idx="209">
                  <c:v>18.600000000000001</c:v>
                </c:pt>
                <c:pt idx="210">
                  <c:v>18.600000000000001</c:v>
                </c:pt>
                <c:pt idx="211">
                  <c:v>18.600000000000001</c:v>
                </c:pt>
                <c:pt idx="212">
                  <c:v>18.600000000000001</c:v>
                </c:pt>
                <c:pt idx="213">
                  <c:v>18.600000000000001</c:v>
                </c:pt>
                <c:pt idx="214">
                  <c:v>18.600000000000001</c:v>
                </c:pt>
                <c:pt idx="215">
                  <c:v>18.600000000000001</c:v>
                </c:pt>
                <c:pt idx="216">
                  <c:v>16.399999999999999</c:v>
                </c:pt>
                <c:pt idx="217">
                  <c:v>16.399999999999999</c:v>
                </c:pt>
                <c:pt idx="218">
                  <c:v>16.399999999999999</c:v>
                </c:pt>
                <c:pt idx="219">
                  <c:v>16.399999999999999</c:v>
                </c:pt>
                <c:pt idx="220">
                  <c:v>17.399999999999999</c:v>
                </c:pt>
                <c:pt idx="221">
                  <c:v>17.399999999999999</c:v>
                </c:pt>
                <c:pt idx="222">
                  <c:v>17.399999999999999</c:v>
                </c:pt>
                <c:pt idx="223">
                  <c:v>17.399999999999999</c:v>
                </c:pt>
                <c:pt idx="224">
                  <c:v>17.399999999999999</c:v>
                </c:pt>
                <c:pt idx="225">
                  <c:v>17.399999999999999</c:v>
                </c:pt>
                <c:pt idx="226">
                  <c:v>17.399999999999999</c:v>
                </c:pt>
                <c:pt idx="227">
                  <c:v>17.399999999999999</c:v>
                </c:pt>
                <c:pt idx="228">
                  <c:v>17.399999999999999</c:v>
                </c:pt>
                <c:pt idx="229">
                  <c:v>17.399999999999999</c:v>
                </c:pt>
                <c:pt idx="230">
                  <c:v>17.399999999999999</c:v>
                </c:pt>
                <c:pt idx="231">
                  <c:v>17.399999999999999</c:v>
                </c:pt>
                <c:pt idx="232">
                  <c:v>17.399999999999999</c:v>
                </c:pt>
                <c:pt idx="233">
                  <c:v>17.399999999999999</c:v>
                </c:pt>
                <c:pt idx="234">
                  <c:v>17.399999999999999</c:v>
                </c:pt>
                <c:pt idx="235">
                  <c:v>17.399999999999999</c:v>
                </c:pt>
                <c:pt idx="236">
                  <c:v>17.399999999999999</c:v>
                </c:pt>
                <c:pt idx="237">
                  <c:v>17.399999999999999</c:v>
                </c:pt>
                <c:pt idx="238">
                  <c:v>16.600000000000001</c:v>
                </c:pt>
                <c:pt idx="239">
                  <c:v>16.600000000000001</c:v>
                </c:pt>
                <c:pt idx="240">
                  <c:v>16.600000000000001</c:v>
                </c:pt>
                <c:pt idx="241">
                  <c:v>16.600000000000001</c:v>
                </c:pt>
                <c:pt idx="242">
                  <c:v>16.600000000000001</c:v>
                </c:pt>
                <c:pt idx="243">
                  <c:v>16.600000000000001</c:v>
                </c:pt>
                <c:pt idx="244">
                  <c:v>19.100000000000001</c:v>
                </c:pt>
                <c:pt idx="245">
                  <c:v>19.100000000000001</c:v>
                </c:pt>
                <c:pt idx="246">
                  <c:v>19.100000000000001</c:v>
                </c:pt>
                <c:pt idx="247">
                  <c:v>19.100000000000001</c:v>
                </c:pt>
                <c:pt idx="248">
                  <c:v>19.100000000000001</c:v>
                </c:pt>
                <c:pt idx="249">
                  <c:v>19.100000000000001</c:v>
                </c:pt>
                <c:pt idx="250">
                  <c:v>19.100000000000001</c:v>
                </c:pt>
                <c:pt idx="251">
                  <c:v>19.100000000000001</c:v>
                </c:pt>
                <c:pt idx="252">
                  <c:v>19.100000000000001</c:v>
                </c:pt>
                <c:pt idx="253">
                  <c:v>19.100000000000001</c:v>
                </c:pt>
                <c:pt idx="254">
                  <c:v>16.399999999999999</c:v>
                </c:pt>
                <c:pt idx="255">
                  <c:v>16.399999999999999</c:v>
                </c:pt>
                <c:pt idx="256">
                  <c:v>15.9</c:v>
                </c:pt>
                <c:pt idx="257">
                  <c:v>13</c:v>
                </c:pt>
                <c:pt idx="258">
                  <c:v>13</c:v>
                </c:pt>
                <c:pt idx="259">
                  <c:v>13</c:v>
                </c:pt>
                <c:pt idx="260">
                  <c:v>13</c:v>
                </c:pt>
                <c:pt idx="261">
                  <c:v>13</c:v>
                </c:pt>
                <c:pt idx="262">
                  <c:v>13</c:v>
                </c:pt>
                <c:pt idx="263">
                  <c:v>13</c:v>
                </c:pt>
                <c:pt idx="264">
                  <c:v>13</c:v>
                </c:pt>
                <c:pt idx="265">
                  <c:v>13</c:v>
                </c:pt>
                <c:pt idx="266">
                  <c:v>13</c:v>
                </c:pt>
                <c:pt idx="267">
                  <c:v>13</c:v>
                </c:pt>
                <c:pt idx="268">
                  <c:v>13</c:v>
                </c:pt>
                <c:pt idx="269">
                  <c:v>18.600000000000001</c:v>
                </c:pt>
                <c:pt idx="270">
                  <c:v>18.600000000000001</c:v>
                </c:pt>
                <c:pt idx="271">
                  <c:v>18.600000000000001</c:v>
                </c:pt>
                <c:pt idx="272">
                  <c:v>18.600000000000001</c:v>
                </c:pt>
                <c:pt idx="273">
                  <c:v>18.600000000000001</c:v>
                </c:pt>
                <c:pt idx="274">
                  <c:v>17.600000000000001</c:v>
                </c:pt>
                <c:pt idx="275">
                  <c:v>17.600000000000001</c:v>
                </c:pt>
                <c:pt idx="276">
                  <c:v>17.600000000000001</c:v>
                </c:pt>
                <c:pt idx="277">
                  <c:v>17.600000000000001</c:v>
                </c:pt>
                <c:pt idx="278">
                  <c:v>17.600000000000001</c:v>
                </c:pt>
                <c:pt idx="279">
                  <c:v>14.9</c:v>
                </c:pt>
                <c:pt idx="280">
                  <c:v>14.9</c:v>
                </c:pt>
                <c:pt idx="281">
                  <c:v>14.9</c:v>
                </c:pt>
                <c:pt idx="282">
                  <c:v>14.9</c:v>
                </c:pt>
                <c:pt idx="283">
                  <c:v>13.6</c:v>
                </c:pt>
                <c:pt idx="284">
                  <c:v>15.3</c:v>
                </c:pt>
                <c:pt idx="285">
                  <c:v>15.3</c:v>
                </c:pt>
                <c:pt idx="286">
                  <c:v>18.2</c:v>
                </c:pt>
                <c:pt idx="287">
                  <c:v>16.600000000000001</c:v>
                </c:pt>
                <c:pt idx="288">
                  <c:v>16.600000000000001</c:v>
                </c:pt>
                <c:pt idx="289">
                  <c:v>16.600000000000001</c:v>
                </c:pt>
                <c:pt idx="290">
                  <c:v>19.2</c:v>
                </c:pt>
                <c:pt idx="291">
                  <c:v>19.2</c:v>
                </c:pt>
                <c:pt idx="292">
                  <c:v>19.2</c:v>
                </c:pt>
                <c:pt idx="293">
                  <c:v>16</c:v>
                </c:pt>
                <c:pt idx="294">
                  <c:v>16</c:v>
                </c:pt>
                <c:pt idx="295">
                  <c:v>16</c:v>
                </c:pt>
                <c:pt idx="296">
                  <c:v>16</c:v>
                </c:pt>
                <c:pt idx="297">
                  <c:v>16</c:v>
                </c:pt>
                <c:pt idx="298">
                  <c:v>14.8</c:v>
                </c:pt>
                <c:pt idx="299">
                  <c:v>14.8</c:v>
                </c:pt>
                <c:pt idx="300">
                  <c:v>14.8</c:v>
                </c:pt>
                <c:pt idx="301">
                  <c:v>16.100000000000001</c:v>
                </c:pt>
                <c:pt idx="302">
                  <c:v>16.100000000000001</c:v>
                </c:pt>
                <c:pt idx="303">
                  <c:v>16.100000000000001</c:v>
                </c:pt>
                <c:pt idx="304">
                  <c:v>18.399999999999999</c:v>
                </c:pt>
                <c:pt idx="305">
                  <c:v>18.399999999999999</c:v>
                </c:pt>
                <c:pt idx="306">
                  <c:v>18.399999999999999</c:v>
                </c:pt>
                <c:pt idx="307">
                  <c:v>18.399999999999999</c:v>
                </c:pt>
                <c:pt idx="308">
                  <c:v>18.399999999999999</c:v>
                </c:pt>
                <c:pt idx="309">
                  <c:v>18.399999999999999</c:v>
                </c:pt>
                <c:pt idx="310">
                  <c:v>18.399999999999999</c:v>
                </c:pt>
                <c:pt idx="311">
                  <c:v>18.399999999999999</c:v>
                </c:pt>
                <c:pt idx="312">
                  <c:v>18.399999999999999</c:v>
                </c:pt>
                <c:pt idx="313">
                  <c:v>18.399999999999999</c:v>
                </c:pt>
                <c:pt idx="314">
                  <c:v>18.399999999999999</c:v>
                </c:pt>
                <c:pt idx="315">
                  <c:v>18.399999999999999</c:v>
                </c:pt>
                <c:pt idx="316">
                  <c:v>18.399999999999999</c:v>
                </c:pt>
                <c:pt idx="317">
                  <c:v>18.399999999999999</c:v>
                </c:pt>
                <c:pt idx="318">
                  <c:v>18.399999999999999</c:v>
                </c:pt>
                <c:pt idx="319">
                  <c:v>18.399999999999999</c:v>
                </c:pt>
                <c:pt idx="320">
                  <c:v>19.600000000000001</c:v>
                </c:pt>
                <c:pt idx="321">
                  <c:v>19.600000000000001</c:v>
                </c:pt>
                <c:pt idx="322">
                  <c:v>19.600000000000001</c:v>
                </c:pt>
                <c:pt idx="323">
                  <c:v>19.600000000000001</c:v>
                </c:pt>
                <c:pt idx="324">
                  <c:v>19.600000000000001</c:v>
                </c:pt>
                <c:pt idx="325">
                  <c:v>19.600000000000001</c:v>
                </c:pt>
                <c:pt idx="326">
                  <c:v>19.600000000000001</c:v>
                </c:pt>
                <c:pt idx="327">
                  <c:v>19.600000000000001</c:v>
                </c:pt>
                <c:pt idx="328">
                  <c:v>16.899999999999999</c:v>
                </c:pt>
                <c:pt idx="329">
                  <c:v>16.899999999999999</c:v>
                </c:pt>
                <c:pt idx="330">
                  <c:v>16.899999999999999</c:v>
                </c:pt>
                <c:pt idx="331">
                  <c:v>16.899999999999999</c:v>
                </c:pt>
                <c:pt idx="332">
                  <c:v>16.899999999999999</c:v>
                </c:pt>
                <c:pt idx="333">
                  <c:v>20.2</c:v>
                </c:pt>
                <c:pt idx="334">
                  <c:v>20.2</c:v>
                </c:pt>
                <c:pt idx="335">
                  <c:v>20.2</c:v>
                </c:pt>
                <c:pt idx="336">
                  <c:v>20.2</c:v>
                </c:pt>
                <c:pt idx="337">
                  <c:v>20.2</c:v>
                </c:pt>
                <c:pt idx="338">
                  <c:v>20.2</c:v>
                </c:pt>
                <c:pt idx="339">
                  <c:v>20.2</c:v>
                </c:pt>
                <c:pt idx="340">
                  <c:v>20.2</c:v>
                </c:pt>
                <c:pt idx="341">
                  <c:v>15.5</c:v>
                </c:pt>
                <c:pt idx="342">
                  <c:v>15.9</c:v>
                </c:pt>
                <c:pt idx="343">
                  <c:v>17.600000000000001</c:v>
                </c:pt>
                <c:pt idx="344">
                  <c:v>17.600000000000001</c:v>
                </c:pt>
                <c:pt idx="345">
                  <c:v>18.8</c:v>
                </c:pt>
                <c:pt idx="346">
                  <c:v>18.8</c:v>
                </c:pt>
                <c:pt idx="347">
                  <c:v>17.899999999999999</c:v>
                </c:pt>
                <c:pt idx="348">
                  <c:v>17</c:v>
                </c:pt>
                <c:pt idx="349">
                  <c:v>19.7</c:v>
                </c:pt>
                <c:pt idx="350">
                  <c:v>19.7</c:v>
                </c:pt>
                <c:pt idx="351">
                  <c:v>18.3</c:v>
                </c:pt>
                <c:pt idx="352">
                  <c:v>18.3</c:v>
                </c:pt>
                <c:pt idx="353">
                  <c:v>17</c:v>
                </c:pt>
                <c:pt idx="354">
                  <c:v>22</c:v>
                </c:pt>
                <c:pt idx="355">
                  <c:v>22</c:v>
                </c:pt>
                <c:pt idx="356">
                  <c:v>20.2</c:v>
                </c:pt>
                <c:pt idx="357">
                  <c:v>20.2</c:v>
                </c:pt>
                <c:pt idx="358">
                  <c:v>20.2</c:v>
                </c:pt>
                <c:pt idx="359">
                  <c:v>20.2</c:v>
                </c:pt>
                <c:pt idx="360">
                  <c:v>20.2</c:v>
                </c:pt>
                <c:pt idx="361">
                  <c:v>20.2</c:v>
                </c:pt>
                <c:pt idx="362">
                  <c:v>20.2</c:v>
                </c:pt>
                <c:pt idx="363">
                  <c:v>20.2</c:v>
                </c:pt>
                <c:pt idx="364">
                  <c:v>20.2</c:v>
                </c:pt>
                <c:pt idx="365">
                  <c:v>20.2</c:v>
                </c:pt>
                <c:pt idx="366">
                  <c:v>20.2</c:v>
                </c:pt>
                <c:pt idx="367">
                  <c:v>20.2</c:v>
                </c:pt>
                <c:pt idx="368">
                  <c:v>20.2</c:v>
                </c:pt>
                <c:pt idx="369">
                  <c:v>20.2</c:v>
                </c:pt>
                <c:pt idx="370">
                  <c:v>20.2</c:v>
                </c:pt>
                <c:pt idx="371">
                  <c:v>20.2</c:v>
                </c:pt>
                <c:pt idx="372">
                  <c:v>20.2</c:v>
                </c:pt>
                <c:pt idx="373">
                  <c:v>20.2</c:v>
                </c:pt>
                <c:pt idx="374">
                  <c:v>20.2</c:v>
                </c:pt>
                <c:pt idx="375">
                  <c:v>20.2</c:v>
                </c:pt>
                <c:pt idx="376">
                  <c:v>20.2</c:v>
                </c:pt>
                <c:pt idx="377">
                  <c:v>20.2</c:v>
                </c:pt>
                <c:pt idx="378">
                  <c:v>20.2</c:v>
                </c:pt>
                <c:pt idx="379">
                  <c:v>20.2</c:v>
                </c:pt>
                <c:pt idx="380">
                  <c:v>20.2</c:v>
                </c:pt>
                <c:pt idx="381">
                  <c:v>20.2</c:v>
                </c:pt>
                <c:pt idx="382">
                  <c:v>20.2</c:v>
                </c:pt>
                <c:pt idx="383">
                  <c:v>20.2</c:v>
                </c:pt>
                <c:pt idx="384">
                  <c:v>20.2</c:v>
                </c:pt>
                <c:pt idx="385">
                  <c:v>20.2</c:v>
                </c:pt>
                <c:pt idx="386">
                  <c:v>20.2</c:v>
                </c:pt>
                <c:pt idx="387">
                  <c:v>20.2</c:v>
                </c:pt>
                <c:pt idx="388">
                  <c:v>20.2</c:v>
                </c:pt>
                <c:pt idx="389">
                  <c:v>20.2</c:v>
                </c:pt>
                <c:pt idx="390">
                  <c:v>20.2</c:v>
                </c:pt>
                <c:pt idx="391">
                  <c:v>20.2</c:v>
                </c:pt>
                <c:pt idx="392">
                  <c:v>20.2</c:v>
                </c:pt>
                <c:pt idx="393">
                  <c:v>20.2</c:v>
                </c:pt>
                <c:pt idx="394">
                  <c:v>20.2</c:v>
                </c:pt>
                <c:pt idx="395">
                  <c:v>20.2</c:v>
                </c:pt>
                <c:pt idx="396">
                  <c:v>20.2</c:v>
                </c:pt>
                <c:pt idx="397">
                  <c:v>20.2</c:v>
                </c:pt>
                <c:pt idx="398">
                  <c:v>20.2</c:v>
                </c:pt>
                <c:pt idx="399">
                  <c:v>20.2</c:v>
                </c:pt>
                <c:pt idx="400">
                  <c:v>20.2</c:v>
                </c:pt>
                <c:pt idx="401">
                  <c:v>20.2</c:v>
                </c:pt>
                <c:pt idx="402">
                  <c:v>20.2</c:v>
                </c:pt>
                <c:pt idx="403">
                  <c:v>20.2</c:v>
                </c:pt>
                <c:pt idx="404">
                  <c:v>20.2</c:v>
                </c:pt>
                <c:pt idx="405">
                  <c:v>20.2</c:v>
                </c:pt>
                <c:pt idx="406">
                  <c:v>20.2</c:v>
                </c:pt>
                <c:pt idx="407">
                  <c:v>20.2</c:v>
                </c:pt>
                <c:pt idx="408">
                  <c:v>20.2</c:v>
                </c:pt>
                <c:pt idx="409">
                  <c:v>20.2</c:v>
                </c:pt>
                <c:pt idx="410">
                  <c:v>20.2</c:v>
                </c:pt>
                <c:pt idx="411">
                  <c:v>20.2</c:v>
                </c:pt>
                <c:pt idx="412">
                  <c:v>20.2</c:v>
                </c:pt>
                <c:pt idx="413">
                  <c:v>20.2</c:v>
                </c:pt>
                <c:pt idx="414">
                  <c:v>20.2</c:v>
                </c:pt>
                <c:pt idx="415">
                  <c:v>20.2</c:v>
                </c:pt>
                <c:pt idx="416">
                  <c:v>20.2</c:v>
                </c:pt>
                <c:pt idx="417">
                  <c:v>20.2</c:v>
                </c:pt>
                <c:pt idx="418">
                  <c:v>20.2</c:v>
                </c:pt>
                <c:pt idx="419">
                  <c:v>20.2</c:v>
                </c:pt>
                <c:pt idx="420">
                  <c:v>20.2</c:v>
                </c:pt>
                <c:pt idx="421">
                  <c:v>20.2</c:v>
                </c:pt>
                <c:pt idx="422">
                  <c:v>20.2</c:v>
                </c:pt>
                <c:pt idx="423">
                  <c:v>20.2</c:v>
                </c:pt>
                <c:pt idx="424">
                  <c:v>20.2</c:v>
                </c:pt>
                <c:pt idx="425">
                  <c:v>20.2</c:v>
                </c:pt>
                <c:pt idx="426">
                  <c:v>20.2</c:v>
                </c:pt>
                <c:pt idx="427">
                  <c:v>20.2</c:v>
                </c:pt>
                <c:pt idx="428">
                  <c:v>20.2</c:v>
                </c:pt>
                <c:pt idx="429">
                  <c:v>20.2</c:v>
                </c:pt>
                <c:pt idx="430">
                  <c:v>20.2</c:v>
                </c:pt>
                <c:pt idx="431">
                  <c:v>20.2</c:v>
                </c:pt>
                <c:pt idx="432">
                  <c:v>20.2</c:v>
                </c:pt>
                <c:pt idx="433">
                  <c:v>20.2</c:v>
                </c:pt>
                <c:pt idx="434">
                  <c:v>20.2</c:v>
                </c:pt>
                <c:pt idx="435">
                  <c:v>20.2</c:v>
                </c:pt>
                <c:pt idx="436">
                  <c:v>20.2</c:v>
                </c:pt>
                <c:pt idx="437">
                  <c:v>20.2</c:v>
                </c:pt>
                <c:pt idx="438">
                  <c:v>20.2</c:v>
                </c:pt>
                <c:pt idx="439">
                  <c:v>20.2</c:v>
                </c:pt>
                <c:pt idx="440">
                  <c:v>20.2</c:v>
                </c:pt>
                <c:pt idx="441">
                  <c:v>20.2</c:v>
                </c:pt>
                <c:pt idx="442">
                  <c:v>20.2</c:v>
                </c:pt>
                <c:pt idx="443">
                  <c:v>20.2</c:v>
                </c:pt>
                <c:pt idx="444">
                  <c:v>20.2</c:v>
                </c:pt>
                <c:pt idx="445">
                  <c:v>20.2</c:v>
                </c:pt>
                <c:pt idx="446">
                  <c:v>20.2</c:v>
                </c:pt>
                <c:pt idx="447">
                  <c:v>20.2</c:v>
                </c:pt>
                <c:pt idx="448">
                  <c:v>20.2</c:v>
                </c:pt>
                <c:pt idx="449">
                  <c:v>20.2</c:v>
                </c:pt>
                <c:pt idx="450">
                  <c:v>20.2</c:v>
                </c:pt>
                <c:pt idx="451">
                  <c:v>20.2</c:v>
                </c:pt>
                <c:pt idx="452">
                  <c:v>20.2</c:v>
                </c:pt>
                <c:pt idx="453">
                  <c:v>20.2</c:v>
                </c:pt>
                <c:pt idx="454">
                  <c:v>20.2</c:v>
                </c:pt>
                <c:pt idx="455">
                  <c:v>20.2</c:v>
                </c:pt>
                <c:pt idx="456">
                  <c:v>20.2</c:v>
                </c:pt>
                <c:pt idx="457">
                  <c:v>20.2</c:v>
                </c:pt>
                <c:pt idx="458">
                  <c:v>20.2</c:v>
                </c:pt>
                <c:pt idx="459">
                  <c:v>20.2</c:v>
                </c:pt>
                <c:pt idx="460">
                  <c:v>20.2</c:v>
                </c:pt>
                <c:pt idx="461">
                  <c:v>20.2</c:v>
                </c:pt>
                <c:pt idx="462">
                  <c:v>20.2</c:v>
                </c:pt>
                <c:pt idx="463">
                  <c:v>20.2</c:v>
                </c:pt>
                <c:pt idx="464">
                  <c:v>20.2</c:v>
                </c:pt>
                <c:pt idx="465">
                  <c:v>20.2</c:v>
                </c:pt>
                <c:pt idx="466">
                  <c:v>20.2</c:v>
                </c:pt>
                <c:pt idx="467">
                  <c:v>20.2</c:v>
                </c:pt>
                <c:pt idx="468">
                  <c:v>20.2</c:v>
                </c:pt>
                <c:pt idx="469">
                  <c:v>20.2</c:v>
                </c:pt>
                <c:pt idx="470">
                  <c:v>20.2</c:v>
                </c:pt>
                <c:pt idx="471">
                  <c:v>20.2</c:v>
                </c:pt>
                <c:pt idx="472">
                  <c:v>20.2</c:v>
                </c:pt>
                <c:pt idx="473">
                  <c:v>20.2</c:v>
                </c:pt>
                <c:pt idx="474">
                  <c:v>20.2</c:v>
                </c:pt>
                <c:pt idx="475">
                  <c:v>20.2</c:v>
                </c:pt>
                <c:pt idx="476">
                  <c:v>20.2</c:v>
                </c:pt>
                <c:pt idx="477">
                  <c:v>20.2</c:v>
                </c:pt>
                <c:pt idx="478">
                  <c:v>20.2</c:v>
                </c:pt>
                <c:pt idx="479">
                  <c:v>20.2</c:v>
                </c:pt>
                <c:pt idx="480">
                  <c:v>20.2</c:v>
                </c:pt>
                <c:pt idx="481">
                  <c:v>20.2</c:v>
                </c:pt>
                <c:pt idx="482">
                  <c:v>20.2</c:v>
                </c:pt>
                <c:pt idx="483">
                  <c:v>20.2</c:v>
                </c:pt>
                <c:pt idx="484">
                  <c:v>20.2</c:v>
                </c:pt>
                <c:pt idx="485">
                  <c:v>20.2</c:v>
                </c:pt>
                <c:pt idx="486">
                  <c:v>20.2</c:v>
                </c:pt>
                <c:pt idx="487">
                  <c:v>20.2</c:v>
                </c:pt>
                <c:pt idx="488">
                  <c:v>20.100000000000001</c:v>
                </c:pt>
                <c:pt idx="489">
                  <c:v>20.100000000000001</c:v>
                </c:pt>
                <c:pt idx="490">
                  <c:v>20.100000000000001</c:v>
                </c:pt>
                <c:pt idx="491">
                  <c:v>20.100000000000001</c:v>
                </c:pt>
                <c:pt idx="492">
                  <c:v>20.100000000000001</c:v>
                </c:pt>
                <c:pt idx="493">
                  <c:v>19.2</c:v>
                </c:pt>
                <c:pt idx="494">
                  <c:v>19.2</c:v>
                </c:pt>
                <c:pt idx="495">
                  <c:v>19.2</c:v>
                </c:pt>
                <c:pt idx="496">
                  <c:v>19.2</c:v>
                </c:pt>
                <c:pt idx="497">
                  <c:v>19.2</c:v>
                </c:pt>
                <c:pt idx="498">
                  <c:v>19.2</c:v>
                </c:pt>
                <c:pt idx="499">
                  <c:v>19.2</c:v>
                </c:pt>
                <c:pt idx="500">
                  <c:v>19.2</c:v>
                </c:pt>
                <c:pt idx="501">
                  <c:v>21</c:v>
                </c:pt>
                <c:pt idx="502">
                  <c:v>21</c:v>
                </c:pt>
                <c:pt idx="503">
                  <c:v>21</c:v>
                </c:pt>
                <c:pt idx="504">
                  <c:v>21</c:v>
                </c:pt>
                <c:pt idx="505">
                  <c:v>21</c:v>
                </c:pt>
              </c:numCache>
            </c:numRef>
          </c:xVal>
          <c:yVal>
            <c:numRef>
              <c:f>'[Project 2.xlsx]Original Data Set'!$J$2:$J$507</c:f>
              <c:numCache>
                <c:formatCode>General</c:formatCode>
                <c:ptCount val="506"/>
                <c:pt idx="0">
                  <c:v>24</c:v>
                </c:pt>
                <c:pt idx="1">
                  <c:v>21.6</c:v>
                </c:pt>
                <c:pt idx="2">
                  <c:v>34.700000000000003</c:v>
                </c:pt>
                <c:pt idx="3">
                  <c:v>33.4</c:v>
                </c:pt>
                <c:pt idx="4">
                  <c:v>36.200000000000003</c:v>
                </c:pt>
                <c:pt idx="5">
                  <c:v>28.7</c:v>
                </c:pt>
                <c:pt idx="6">
                  <c:v>22.9</c:v>
                </c:pt>
                <c:pt idx="7">
                  <c:v>27.1</c:v>
                </c:pt>
                <c:pt idx="8">
                  <c:v>16.5</c:v>
                </c:pt>
                <c:pt idx="9">
                  <c:v>18.899999999999999</c:v>
                </c:pt>
                <c:pt idx="10">
                  <c:v>15</c:v>
                </c:pt>
                <c:pt idx="11">
                  <c:v>18.899999999999999</c:v>
                </c:pt>
                <c:pt idx="12">
                  <c:v>21.7</c:v>
                </c:pt>
                <c:pt idx="13">
                  <c:v>20.399999999999999</c:v>
                </c:pt>
                <c:pt idx="14">
                  <c:v>18.2</c:v>
                </c:pt>
                <c:pt idx="15">
                  <c:v>19.899999999999999</c:v>
                </c:pt>
                <c:pt idx="16">
                  <c:v>23.1</c:v>
                </c:pt>
                <c:pt idx="17">
                  <c:v>17.5</c:v>
                </c:pt>
                <c:pt idx="18">
                  <c:v>20.2</c:v>
                </c:pt>
                <c:pt idx="19">
                  <c:v>18.2</c:v>
                </c:pt>
                <c:pt idx="20">
                  <c:v>13.6</c:v>
                </c:pt>
                <c:pt idx="21">
                  <c:v>19.600000000000001</c:v>
                </c:pt>
                <c:pt idx="22">
                  <c:v>15.2</c:v>
                </c:pt>
                <c:pt idx="23">
                  <c:v>14.5</c:v>
                </c:pt>
                <c:pt idx="24">
                  <c:v>15.6</c:v>
                </c:pt>
                <c:pt idx="25">
                  <c:v>13.9</c:v>
                </c:pt>
                <c:pt idx="26">
                  <c:v>16.600000000000001</c:v>
                </c:pt>
                <c:pt idx="27">
                  <c:v>14.8</c:v>
                </c:pt>
                <c:pt idx="28">
                  <c:v>18.399999999999999</c:v>
                </c:pt>
                <c:pt idx="29">
                  <c:v>21</c:v>
                </c:pt>
                <c:pt idx="30">
                  <c:v>12.7</c:v>
                </c:pt>
                <c:pt idx="31">
                  <c:v>14.5</c:v>
                </c:pt>
                <c:pt idx="32">
                  <c:v>13.2</c:v>
                </c:pt>
                <c:pt idx="33">
                  <c:v>13.1</c:v>
                </c:pt>
                <c:pt idx="34">
                  <c:v>13.5</c:v>
                </c:pt>
                <c:pt idx="35">
                  <c:v>18.899999999999999</c:v>
                </c:pt>
                <c:pt idx="36">
                  <c:v>20</c:v>
                </c:pt>
                <c:pt idx="37">
                  <c:v>21</c:v>
                </c:pt>
                <c:pt idx="38">
                  <c:v>24.7</c:v>
                </c:pt>
                <c:pt idx="39">
                  <c:v>30.8</c:v>
                </c:pt>
                <c:pt idx="40">
                  <c:v>34.9</c:v>
                </c:pt>
                <c:pt idx="41">
                  <c:v>26.6</c:v>
                </c:pt>
                <c:pt idx="42">
                  <c:v>25.3</c:v>
                </c:pt>
                <c:pt idx="43">
                  <c:v>24.7</c:v>
                </c:pt>
                <c:pt idx="44">
                  <c:v>21.2</c:v>
                </c:pt>
                <c:pt idx="45">
                  <c:v>19.3</c:v>
                </c:pt>
                <c:pt idx="46">
                  <c:v>20</c:v>
                </c:pt>
                <c:pt idx="47">
                  <c:v>16.600000000000001</c:v>
                </c:pt>
                <c:pt idx="48">
                  <c:v>14.4</c:v>
                </c:pt>
                <c:pt idx="49">
                  <c:v>19.399999999999999</c:v>
                </c:pt>
                <c:pt idx="50">
                  <c:v>19.7</c:v>
                </c:pt>
                <c:pt idx="51">
                  <c:v>20.5</c:v>
                </c:pt>
                <c:pt idx="52">
                  <c:v>25</c:v>
                </c:pt>
                <c:pt idx="53">
                  <c:v>23.4</c:v>
                </c:pt>
                <c:pt idx="54">
                  <c:v>18.899999999999999</c:v>
                </c:pt>
                <c:pt idx="55">
                  <c:v>35.4</c:v>
                </c:pt>
                <c:pt idx="56">
                  <c:v>24.7</c:v>
                </c:pt>
                <c:pt idx="57">
                  <c:v>31.6</c:v>
                </c:pt>
                <c:pt idx="58">
                  <c:v>23.3</c:v>
                </c:pt>
                <c:pt idx="59">
                  <c:v>19.600000000000001</c:v>
                </c:pt>
                <c:pt idx="60">
                  <c:v>18.7</c:v>
                </c:pt>
                <c:pt idx="61">
                  <c:v>16</c:v>
                </c:pt>
                <c:pt idx="62">
                  <c:v>22.2</c:v>
                </c:pt>
                <c:pt idx="63">
                  <c:v>25</c:v>
                </c:pt>
                <c:pt idx="64">
                  <c:v>33</c:v>
                </c:pt>
                <c:pt idx="65">
                  <c:v>23.5</c:v>
                </c:pt>
                <c:pt idx="66">
                  <c:v>19.399999999999999</c:v>
                </c:pt>
                <c:pt idx="67">
                  <c:v>22</c:v>
                </c:pt>
                <c:pt idx="68">
                  <c:v>17.399999999999999</c:v>
                </c:pt>
                <c:pt idx="69">
                  <c:v>20.9</c:v>
                </c:pt>
                <c:pt idx="70">
                  <c:v>24.2</c:v>
                </c:pt>
                <c:pt idx="71">
                  <c:v>21.7</c:v>
                </c:pt>
                <c:pt idx="72">
                  <c:v>22.8</c:v>
                </c:pt>
                <c:pt idx="73">
                  <c:v>23.4</c:v>
                </c:pt>
                <c:pt idx="74">
                  <c:v>24.1</c:v>
                </c:pt>
                <c:pt idx="75">
                  <c:v>21.4</c:v>
                </c:pt>
                <c:pt idx="76">
                  <c:v>20</c:v>
                </c:pt>
                <c:pt idx="77">
                  <c:v>20.8</c:v>
                </c:pt>
                <c:pt idx="78">
                  <c:v>21.2</c:v>
                </c:pt>
                <c:pt idx="79">
                  <c:v>20.3</c:v>
                </c:pt>
                <c:pt idx="80">
                  <c:v>28</c:v>
                </c:pt>
                <c:pt idx="81">
                  <c:v>23.9</c:v>
                </c:pt>
                <c:pt idx="82">
                  <c:v>24.8</c:v>
                </c:pt>
                <c:pt idx="83">
                  <c:v>22.9</c:v>
                </c:pt>
                <c:pt idx="84">
                  <c:v>23.9</c:v>
                </c:pt>
                <c:pt idx="85">
                  <c:v>26.6</c:v>
                </c:pt>
                <c:pt idx="86">
                  <c:v>22.5</c:v>
                </c:pt>
                <c:pt idx="87">
                  <c:v>22.2</c:v>
                </c:pt>
                <c:pt idx="88">
                  <c:v>23.6</c:v>
                </c:pt>
                <c:pt idx="89">
                  <c:v>28.7</c:v>
                </c:pt>
                <c:pt idx="90">
                  <c:v>22.6</c:v>
                </c:pt>
                <c:pt idx="91">
                  <c:v>22</c:v>
                </c:pt>
                <c:pt idx="92">
                  <c:v>22.9</c:v>
                </c:pt>
                <c:pt idx="93">
                  <c:v>25</c:v>
                </c:pt>
                <c:pt idx="94">
                  <c:v>20.6</c:v>
                </c:pt>
                <c:pt idx="95">
                  <c:v>28.4</c:v>
                </c:pt>
                <c:pt idx="96">
                  <c:v>21.4</c:v>
                </c:pt>
                <c:pt idx="97">
                  <c:v>38.700000000000003</c:v>
                </c:pt>
                <c:pt idx="98">
                  <c:v>43.8</c:v>
                </c:pt>
                <c:pt idx="99">
                  <c:v>33.200000000000003</c:v>
                </c:pt>
                <c:pt idx="100">
                  <c:v>27.5</c:v>
                </c:pt>
                <c:pt idx="101">
                  <c:v>26.5</c:v>
                </c:pt>
                <c:pt idx="102">
                  <c:v>18.600000000000001</c:v>
                </c:pt>
                <c:pt idx="103">
                  <c:v>19.3</c:v>
                </c:pt>
                <c:pt idx="104">
                  <c:v>20.100000000000001</c:v>
                </c:pt>
                <c:pt idx="105">
                  <c:v>19.5</c:v>
                </c:pt>
                <c:pt idx="106">
                  <c:v>19.5</c:v>
                </c:pt>
                <c:pt idx="107">
                  <c:v>20.399999999999999</c:v>
                </c:pt>
                <c:pt idx="108">
                  <c:v>19.8</c:v>
                </c:pt>
                <c:pt idx="109">
                  <c:v>19.399999999999999</c:v>
                </c:pt>
                <c:pt idx="110">
                  <c:v>21.7</c:v>
                </c:pt>
                <c:pt idx="111">
                  <c:v>22.8</c:v>
                </c:pt>
                <c:pt idx="112">
                  <c:v>18.8</c:v>
                </c:pt>
                <c:pt idx="113">
                  <c:v>18.7</c:v>
                </c:pt>
                <c:pt idx="114">
                  <c:v>18.5</c:v>
                </c:pt>
                <c:pt idx="115">
                  <c:v>18.3</c:v>
                </c:pt>
                <c:pt idx="116">
                  <c:v>21.2</c:v>
                </c:pt>
                <c:pt idx="117">
                  <c:v>19.2</c:v>
                </c:pt>
                <c:pt idx="118">
                  <c:v>20.399999999999999</c:v>
                </c:pt>
                <c:pt idx="119">
                  <c:v>19.3</c:v>
                </c:pt>
                <c:pt idx="120">
                  <c:v>22</c:v>
                </c:pt>
                <c:pt idx="121">
                  <c:v>20.3</c:v>
                </c:pt>
                <c:pt idx="122">
                  <c:v>20.5</c:v>
                </c:pt>
                <c:pt idx="123">
                  <c:v>17.3</c:v>
                </c:pt>
                <c:pt idx="124">
                  <c:v>18.8</c:v>
                </c:pt>
                <c:pt idx="125">
                  <c:v>21.4</c:v>
                </c:pt>
                <c:pt idx="126">
                  <c:v>15.7</c:v>
                </c:pt>
                <c:pt idx="127">
                  <c:v>16.2</c:v>
                </c:pt>
                <c:pt idx="128">
                  <c:v>18</c:v>
                </c:pt>
                <c:pt idx="129">
                  <c:v>14.3</c:v>
                </c:pt>
                <c:pt idx="130">
                  <c:v>19.2</c:v>
                </c:pt>
                <c:pt idx="131">
                  <c:v>19.600000000000001</c:v>
                </c:pt>
                <c:pt idx="132">
                  <c:v>23</c:v>
                </c:pt>
                <c:pt idx="133">
                  <c:v>18.399999999999999</c:v>
                </c:pt>
                <c:pt idx="134">
                  <c:v>15.6</c:v>
                </c:pt>
                <c:pt idx="135">
                  <c:v>18.100000000000001</c:v>
                </c:pt>
                <c:pt idx="136">
                  <c:v>17.399999999999999</c:v>
                </c:pt>
                <c:pt idx="137">
                  <c:v>17.100000000000001</c:v>
                </c:pt>
                <c:pt idx="138">
                  <c:v>13.3</c:v>
                </c:pt>
                <c:pt idx="139">
                  <c:v>17.8</c:v>
                </c:pt>
                <c:pt idx="140">
                  <c:v>14</c:v>
                </c:pt>
                <c:pt idx="141">
                  <c:v>14.4</c:v>
                </c:pt>
                <c:pt idx="142">
                  <c:v>13.4</c:v>
                </c:pt>
                <c:pt idx="143">
                  <c:v>15.6</c:v>
                </c:pt>
                <c:pt idx="144">
                  <c:v>11.8</c:v>
                </c:pt>
                <c:pt idx="145">
                  <c:v>13.8</c:v>
                </c:pt>
                <c:pt idx="146">
                  <c:v>15.6</c:v>
                </c:pt>
                <c:pt idx="147">
                  <c:v>14.6</c:v>
                </c:pt>
                <c:pt idx="148">
                  <c:v>17.8</c:v>
                </c:pt>
                <c:pt idx="149">
                  <c:v>15.4</c:v>
                </c:pt>
                <c:pt idx="150">
                  <c:v>21.5</c:v>
                </c:pt>
                <c:pt idx="151">
                  <c:v>19.600000000000001</c:v>
                </c:pt>
                <c:pt idx="152">
                  <c:v>15.3</c:v>
                </c:pt>
                <c:pt idx="153">
                  <c:v>19.399999999999999</c:v>
                </c:pt>
                <c:pt idx="154">
                  <c:v>17</c:v>
                </c:pt>
                <c:pt idx="155">
                  <c:v>15.6</c:v>
                </c:pt>
                <c:pt idx="156">
                  <c:v>13.1</c:v>
                </c:pt>
                <c:pt idx="157">
                  <c:v>41.3</c:v>
                </c:pt>
                <c:pt idx="158">
                  <c:v>24.3</c:v>
                </c:pt>
                <c:pt idx="159">
                  <c:v>23.3</c:v>
                </c:pt>
                <c:pt idx="160">
                  <c:v>27</c:v>
                </c:pt>
                <c:pt idx="161">
                  <c:v>50</c:v>
                </c:pt>
                <c:pt idx="162">
                  <c:v>50</c:v>
                </c:pt>
                <c:pt idx="163">
                  <c:v>50</c:v>
                </c:pt>
                <c:pt idx="164">
                  <c:v>22.7</c:v>
                </c:pt>
                <c:pt idx="165">
                  <c:v>25</c:v>
                </c:pt>
                <c:pt idx="166">
                  <c:v>50</c:v>
                </c:pt>
                <c:pt idx="167">
                  <c:v>23.8</c:v>
                </c:pt>
                <c:pt idx="168">
                  <c:v>23.8</c:v>
                </c:pt>
                <c:pt idx="169">
                  <c:v>22.3</c:v>
                </c:pt>
                <c:pt idx="170">
                  <c:v>17.399999999999999</c:v>
                </c:pt>
                <c:pt idx="171">
                  <c:v>19.100000000000001</c:v>
                </c:pt>
                <c:pt idx="172">
                  <c:v>23.1</c:v>
                </c:pt>
                <c:pt idx="173">
                  <c:v>23.6</c:v>
                </c:pt>
                <c:pt idx="174">
                  <c:v>22.6</c:v>
                </c:pt>
                <c:pt idx="175">
                  <c:v>29.4</c:v>
                </c:pt>
                <c:pt idx="176">
                  <c:v>23.2</c:v>
                </c:pt>
                <c:pt idx="177">
                  <c:v>24.6</c:v>
                </c:pt>
                <c:pt idx="178">
                  <c:v>29.9</c:v>
                </c:pt>
                <c:pt idx="179">
                  <c:v>37.200000000000003</c:v>
                </c:pt>
                <c:pt idx="180">
                  <c:v>39.799999999999997</c:v>
                </c:pt>
                <c:pt idx="181">
                  <c:v>36.200000000000003</c:v>
                </c:pt>
                <c:pt idx="182">
                  <c:v>37.9</c:v>
                </c:pt>
                <c:pt idx="183">
                  <c:v>32.5</c:v>
                </c:pt>
                <c:pt idx="184">
                  <c:v>26.4</c:v>
                </c:pt>
                <c:pt idx="185">
                  <c:v>29.6</c:v>
                </c:pt>
                <c:pt idx="186">
                  <c:v>50</c:v>
                </c:pt>
                <c:pt idx="187">
                  <c:v>32</c:v>
                </c:pt>
                <c:pt idx="188">
                  <c:v>29.8</c:v>
                </c:pt>
                <c:pt idx="189">
                  <c:v>34.9</c:v>
                </c:pt>
                <c:pt idx="190">
                  <c:v>37</c:v>
                </c:pt>
                <c:pt idx="191">
                  <c:v>30.5</c:v>
                </c:pt>
                <c:pt idx="192">
                  <c:v>36.4</c:v>
                </c:pt>
                <c:pt idx="193">
                  <c:v>31.1</c:v>
                </c:pt>
                <c:pt idx="194">
                  <c:v>29.1</c:v>
                </c:pt>
                <c:pt idx="195">
                  <c:v>50</c:v>
                </c:pt>
                <c:pt idx="196">
                  <c:v>33.299999999999997</c:v>
                </c:pt>
                <c:pt idx="197">
                  <c:v>30.3</c:v>
                </c:pt>
                <c:pt idx="198">
                  <c:v>34.6</c:v>
                </c:pt>
                <c:pt idx="199">
                  <c:v>34.9</c:v>
                </c:pt>
                <c:pt idx="200">
                  <c:v>32.9</c:v>
                </c:pt>
                <c:pt idx="201">
                  <c:v>24.1</c:v>
                </c:pt>
                <c:pt idx="202">
                  <c:v>42.3</c:v>
                </c:pt>
                <c:pt idx="203">
                  <c:v>48.5</c:v>
                </c:pt>
                <c:pt idx="204">
                  <c:v>50</c:v>
                </c:pt>
                <c:pt idx="205">
                  <c:v>22.6</c:v>
                </c:pt>
                <c:pt idx="206">
                  <c:v>24.4</c:v>
                </c:pt>
                <c:pt idx="207">
                  <c:v>22.5</c:v>
                </c:pt>
                <c:pt idx="208">
                  <c:v>24.4</c:v>
                </c:pt>
                <c:pt idx="209">
                  <c:v>20</c:v>
                </c:pt>
                <c:pt idx="210">
                  <c:v>21.7</c:v>
                </c:pt>
                <c:pt idx="211">
                  <c:v>19.3</c:v>
                </c:pt>
                <c:pt idx="212">
                  <c:v>22.4</c:v>
                </c:pt>
                <c:pt idx="213">
                  <c:v>28.1</c:v>
                </c:pt>
                <c:pt idx="214">
                  <c:v>23.7</c:v>
                </c:pt>
                <c:pt idx="215">
                  <c:v>25</c:v>
                </c:pt>
                <c:pt idx="216">
                  <c:v>23.3</c:v>
                </c:pt>
                <c:pt idx="217">
                  <c:v>28.7</c:v>
                </c:pt>
                <c:pt idx="218">
                  <c:v>21.5</c:v>
                </c:pt>
                <c:pt idx="219">
                  <c:v>23</c:v>
                </c:pt>
                <c:pt idx="220">
                  <c:v>26.7</c:v>
                </c:pt>
                <c:pt idx="221">
                  <c:v>21.7</c:v>
                </c:pt>
                <c:pt idx="222">
                  <c:v>27.5</c:v>
                </c:pt>
                <c:pt idx="223">
                  <c:v>30.1</c:v>
                </c:pt>
                <c:pt idx="224">
                  <c:v>44.8</c:v>
                </c:pt>
                <c:pt idx="225">
                  <c:v>50</c:v>
                </c:pt>
                <c:pt idx="226">
                  <c:v>37.6</c:v>
                </c:pt>
                <c:pt idx="227">
                  <c:v>31.6</c:v>
                </c:pt>
                <c:pt idx="228">
                  <c:v>46.7</c:v>
                </c:pt>
                <c:pt idx="229">
                  <c:v>31.5</c:v>
                </c:pt>
                <c:pt idx="230">
                  <c:v>24.3</c:v>
                </c:pt>
                <c:pt idx="231">
                  <c:v>31.7</c:v>
                </c:pt>
                <c:pt idx="232">
                  <c:v>41.7</c:v>
                </c:pt>
                <c:pt idx="233">
                  <c:v>48.3</c:v>
                </c:pt>
                <c:pt idx="234">
                  <c:v>29</c:v>
                </c:pt>
                <c:pt idx="235">
                  <c:v>24</c:v>
                </c:pt>
                <c:pt idx="236">
                  <c:v>25.1</c:v>
                </c:pt>
                <c:pt idx="237">
                  <c:v>31.5</c:v>
                </c:pt>
                <c:pt idx="238">
                  <c:v>23.7</c:v>
                </c:pt>
                <c:pt idx="239">
                  <c:v>23.3</c:v>
                </c:pt>
                <c:pt idx="240">
                  <c:v>22</c:v>
                </c:pt>
                <c:pt idx="241">
                  <c:v>20.100000000000001</c:v>
                </c:pt>
                <c:pt idx="242">
                  <c:v>22.2</c:v>
                </c:pt>
                <c:pt idx="243">
                  <c:v>23.7</c:v>
                </c:pt>
                <c:pt idx="244">
                  <c:v>17.600000000000001</c:v>
                </c:pt>
                <c:pt idx="245">
                  <c:v>18.5</c:v>
                </c:pt>
                <c:pt idx="246">
                  <c:v>24.3</c:v>
                </c:pt>
                <c:pt idx="247">
                  <c:v>20.5</c:v>
                </c:pt>
                <c:pt idx="248">
                  <c:v>24.5</c:v>
                </c:pt>
                <c:pt idx="249">
                  <c:v>26.2</c:v>
                </c:pt>
                <c:pt idx="250">
                  <c:v>24.4</c:v>
                </c:pt>
                <c:pt idx="251">
                  <c:v>24.8</c:v>
                </c:pt>
                <c:pt idx="252">
                  <c:v>29.6</c:v>
                </c:pt>
                <c:pt idx="253">
                  <c:v>42.8</c:v>
                </c:pt>
                <c:pt idx="254">
                  <c:v>21.9</c:v>
                </c:pt>
                <c:pt idx="255">
                  <c:v>20.9</c:v>
                </c:pt>
                <c:pt idx="256">
                  <c:v>44</c:v>
                </c:pt>
                <c:pt idx="257">
                  <c:v>50</c:v>
                </c:pt>
                <c:pt idx="258">
                  <c:v>36</c:v>
                </c:pt>
                <c:pt idx="259">
                  <c:v>30.1</c:v>
                </c:pt>
                <c:pt idx="260">
                  <c:v>33.799999999999997</c:v>
                </c:pt>
                <c:pt idx="261">
                  <c:v>43.1</c:v>
                </c:pt>
                <c:pt idx="262">
                  <c:v>48.8</c:v>
                </c:pt>
                <c:pt idx="263">
                  <c:v>31</c:v>
                </c:pt>
                <c:pt idx="264">
                  <c:v>36.5</c:v>
                </c:pt>
                <c:pt idx="265">
                  <c:v>22.8</c:v>
                </c:pt>
                <c:pt idx="266">
                  <c:v>30.7</c:v>
                </c:pt>
                <c:pt idx="267">
                  <c:v>50</c:v>
                </c:pt>
                <c:pt idx="268">
                  <c:v>43.5</c:v>
                </c:pt>
                <c:pt idx="269">
                  <c:v>20.7</c:v>
                </c:pt>
                <c:pt idx="270">
                  <c:v>21.1</c:v>
                </c:pt>
                <c:pt idx="271">
                  <c:v>25.2</c:v>
                </c:pt>
                <c:pt idx="272">
                  <c:v>24.4</c:v>
                </c:pt>
                <c:pt idx="273">
                  <c:v>35.200000000000003</c:v>
                </c:pt>
                <c:pt idx="274">
                  <c:v>32.4</c:v>
                </c:pt>
                <c:pt idx="275">
                  <c:v>32</c:v>
                </c:pt>
                <c:pt idx="276">
                  <c:v>33.200000000000003</c:v>
                </c:pt>
                <c:pt idx="277">
                  <c:v>33.1</c:v>
                </c:pt>
                <c:pt idx="278">
                  <c:v>29.1</c:v>
                </c:pt>
                <c:pt idx="279">
                  <c:v>35.1</c:v>
                </c:pt>
                <c:pt idx="280">
                  <c:v>45.4</c:v>
                </c:pt>
                <c:pt idx="281">
                  <c:v>35.4</c:v>
                </c:pt>
                <c:pt idx="282">
                  <c:v>46</c:v>
                </c:pt>
                <c:pt idx="283">
                  <c:v>50</c:v>
                </c:pt>
                <c:pt idx="284">
                  <c:v>32.200000000000003</c:v>
                </c:pt>
                <c:pt idx="285">
                  <c:v>22</c:v>
                </c:pt>
                <c:pt idx="286">
                  <c:v>20.100000000000001</c:v>
                </c:pt>
                <c:pt idx="287">
                  <c:v>23.2</c:v>
                </c:pt>
                <c:pt idx="288">
                  <c:v>22.3</c:v>
                </c:pt>
                <c:pt idx="289">
                  <c:v>24.8</c:v>
                </c:pt>
                <c:pt idx="290">
                  <c:v>28.5</c:v>
                </c:pt>
                <c:pt idx="291">
                  <c:v>37.299999999999997</c:v>
                </c:pt>
                <c:pt idx="292">
                  <c:v>27.9</c:v>
                </c:pt>
                <c:pt idx="293">
                  <c:v>23.9</c:v>
                </c:pt>
                <c:pt idx="294">
                  <c:v>21.7</c:v>
                </c:pt>
                <c:pt idx="295">
                  <c:v>28.6</c:v>
                </c:pt>
                <c:pt idx="296">
                  <c:v>27.1</c:v>
                </c:pt>
                <c:pt idx="297">
                  <c:v>20.3</c:v>
                </c:pt>
                <c:pt idx="298">
                  <c:v>22.5</c:v>
                </c:pt>
                <c:pt idx="299">
                  <c:v>29</c:v>
                </c:pt>
                <c:pt idx="300">
                  <c:v>24.8</c:v>
                </c:pt>
                <c:pt idx="301">
                  <c:v>22</c:v>
                </c:pt>
                <c:pt idx="302">
                  <c:v>26.4</c:v>
                </c:pt>
                <c:pt idx="303">
                  <c:v>33.1</c:v>
                </c:pt>
                <c:pt idx="304">
                  <c:v>36.1</c:v>
                </c:pt>
                <c:pt idx="305">
                  <c:v>28.4</c:v>
                </c:pt>
                <c:pt idx="306">
                  <c:v>33.4</c:v>
                </c:pt>
                <c:pt idx="307">
                  <c:v>28.2</c:v>
                </c:pt>
                <c:pt idx="308">
                  <c:v>22.8</c:v>
                </c:pt>
                <c:pt idx="309">
                  <c:v>20.3</c:v>
                </c:pt>
                <c:pt idx="310">
                  <c:v>16.100000000000001</c:v>
                </c:pt>
                <c:pt idx="311">
                  <c:v>22.1</c:v>
                </c:pt>
                <c:pt idx="312">
                  <c:v>19.399999999999999</c:v>
                </c:pt>
                <c:pt idx="313">
                  <c:v>21.6</c:v>
                </c:pt>
                <c:pt idx="314">
                  <c:v>23.8</c:v>
                </c:pt>
                <c:pt idx="315">
                  <c:v>16.2</c:v>
                </c:pt>
                <c:pt idx="316">
                  <c:v>17.8</c:v>
                </c:pt>
                <c:pt idx="317">
                  <c:v>19.8</c:v>
                </c:pt>
                <c:pt idx="318">
                  <c:v>23.1</c:v>
                </c:pt>
                <c:pt idx="319">
                  <c:v>21</c:v>
                </c:pt>
                <c:pt idx="320">
                  <c:v>23.8</c:v>
                </c:pt>
                <c:pt idx="321">
                  <c:v>23.1</c:v>
                </c:pt>
                <c:pt idx="322">
                  <c:v>20.399999999999999</c:v>
                </c:pt>
                <c:pt idx="323">
                  <c:v>18.5</c:v>
                </c:pt>
                <c:pt idx="324">
                  <c:v>25</c:v>
                </c:pt>
                <c:pt idx="325">
                  <c:v>24.6</c:v>
                </c:pt>
                <c:pt idx="326">
                  <c:v>23</c:v>
                </c:pt>
                <c:pt idx="327">
                  <c:v>22.2</c:v>
                </c:pt>
                <c:pt idx="328">
                  <c:v>19.3</c:v>
                </c:pt>
                <c:pt idx="329">
                  <c:v>22.6</c:v>
                </c:pt>
                <c:pt idx="330">
                  <c:v>19.8</c:v>
                </c:pt>
                <c:pt idx="331">
                  <c:v>17.100000000000001</c:v>
                </c:pt>
                <c:pt idx="332">
                  <c:v>19.399999999999999</c:v>
                </c:pt>
                <c:pt idx="333">
                  <c:v>22.2</c:v>
                </c:pt>
                <c:pt idx="334">
                  <c:v>20.7</c:v>
                </c:pt>
                <c:pt idx="335">
                  <c:v>21.1</c:v>
                </c:pt>
                <c:pt idx="336">
                  <c:v>19.5</c:v>
                </c:pt>
                <c:pt idx="337">
                  <c:v>18.5</c:v>
                </c:pt>
                <c:pt idx="338">
                  <c:v>20.6</c:v>
                </c:pt>
                <c:pt idx="339">
                  <c:v>19</c:v>
                </c:pt>
                <c:pt idx="340">
                  <c:v>18.7</c:v>
                </c:pt>
                <c:pt idx="341">
                  <c:v>32.700000000000003</c:v>
                </c:pt>
                <c:pt idx="342">
                  <c:v>16.5</c:v>
                </c:pt>
                <c:pt idx="343">
                  <c:v>23.9</c:v>
                </c:pt>
                <c:pt idx="344">
                  <c:v>31.2</c:v>
                </c:pt>
                <c:pt idx="345">
                  <c:v>17.5</c:v>
                </c:pt>
                <c:pt idx="346">
                  <c:v>17.2</c:v>
                </c:pt>
                <c:pt idx="347">
                  <c:v>23.1</c:v>
                </c:pt>
                <c:pt idx="348">
                  <c:v>24.5</c:v>
                </c:pt>
                <c:pt idx="349">
                  <c:v>26.6</c:v>
                </c:pt>
                <c:pt idx="350">
                  <c:v>22.9</c:v>
                </c:pt>
                <c:pt idx="351">
                  <c:v>24.1</c:v>
                </c:pt>
                <c:pt idx="352">
                  <c:v>18.600000000000001</c:v>
                </c:pt>
                <c:pt idx="353">
                  <c:v>30.1</c:v>
                </c:pt>
                <c:pt idx="354">
                  <c:v>18.2</c:v>
                </c:pt>
                <c:pt idx="355">
                  <c:v>20.6</c:v>
                </c:pt>
                <c:pt idx="356">
                  <c:v>17.8</c:v>
                </c:pt>
                <c:pt idx="357">
                  <c:v>21.7</c:v>
                </c:pt>
                <c:pt idx="358">
                  <c:v>22.7</c:v>
                </c:pt>
                <c:pt idx="359">
                  <c:v>22.6</c:v>
                </c:pt>
                <c:pt idx="360">
                  <c:v>25</c:v>
                </c:pt>
                <c:pt idx="361">
                  <c:v>19.899999999999999</c:v>
                </c:pt>
                <c:pt idx="362">
                  <c:v>20.8</c:v>
                </c:pt>
                <c:pt idx="363">
                  <c:v>16.8</c:v>
                </c:pt>
                <c:pt idx="364">
                  <c:v>21.9</c:v>
                </c:pt>
                <c:pt idx="365">
                  <c:v>27.5</c:v>
                </c:pt>
                <c:pt idx="366">
                  <c:v>21.9</c:v>
                </c:pt>
                <c:pt idx="367">
                  <c:v>23.1</c:v>
                </c:pt>
                <c:pt idx="368">
                  <c:v>50</c:v>
                </c:pt>
                <c:pt idx="369">
                  <c:v>50</c:v>
                </c:pt>
                <c:pt idx="370">
                  <c:v>50</c:v>
                </c:pt>
                <c:pt idx="371">
                  <c:v>50</c:v>
                </c:pt>
                <c:pt idx="372">
                  <c:v>50</c:v>
                </c:pt>
                <c:pt idx="373">
                  <c:v>13.8</c:v>
                </c:pt>
                <c:pt idx="374">
                  <c:v>13.8</c:v>
                </c:pt>
                <c:pt idx="375">
                  <c:v>15</c:v>
                </c:pt>
                <c:pt idx="376">
                  <c:v>13.9</c:v>
                </c:pt>
                <c:pt idx="377">
                  <c:v>13.3</c:v>
                </c:pt>
                <c:pt idx="378">
                  <c:v>13.1</c:v>
                </c:pt>
                <c:pt idx="379">
                  <c:v>10.199999999999999</c:v>
                </c:pt>
                <c:pt idx="380">
                  <c:v>10.4</c:v>
                </c:pt>
                <c:pt idx="381">
                  <c:v>10.9</c:v>
                </c:pt>
                <c:pt idx="382">
                  <c:v>11.3</c:v>
                </c:pt>
                <c:pt idx="383">
                  <c:v>12.3</c:v>
                </c:pt>
                <c:pt idx="384">
                  <c:v>8.8000000000000007</c:v>
                </c:pt>
                <c:pt idx="385">
                  <c:v>7.2</c:v>
                </c:pt>
                <c:pt idx="386">
                  <c:v>10.5</c:v>
                </c:pt>
                <c:pt idx="387">
                  <c:v>7.4</c:v>
                </c:pt>
                <c:pt idx="388">
                  <c:v>10.199999999999999</c:v>
                </c:pt>
                <c:pt idx="389">
                  <c:v>11.5</c:v>
                </c:pt>
                <c:pt idx="390">
                  <c:v>15.1</c:v>
                </c:pt>
                <c:pt idx="391">
                  <c:v>23.2</c:v>
                </c:pt>
                <c:pt idx="392">
                  <c:v>9.6999999999999993</c:v>
                </c:pt>
                <c:pt idx="393">
                  <c:v>13.8</c:v>
                </c:pt>
                <c:pt idx="394">
                  <c:v>12.7</c:v>
                </c:pt>
                <c:pt idx="395">
                  <c:v>13.1</c:v>
                </c:pt>
                <c:pt idx="396">
                  <c:v>12.5</c:v>
                </c:pt>
                <c:pt idx="397">
                  <c:v>8.5</c:v>
                </c:pt>
                <c:pt idx="398">
                  <c:v>5</c:v>
                </c:pt>
                <c:pt idx="399">
                  <c:v>6.3</c:v>
                </c:pt>
                <c:pt idx="400">
                  <c:v>5.6</c:v>
                </c:pt>
                <c:pt idx="401">
                  <c:v>7.2</c:v>
                </c:pt>
                <c:pt idx="402">
                  <c:v>12.1</c:v>
                </c:pt>
                <c:pt idx="403">
                  <c:v>8.3000000000000007</c:v>
                </c:pt>
                <c:pt idx="404">
                  <c:v>8.5</c:v>
                </c:pt>
                <c:pt idx="405">
                  <c:v>5</c:v>
                </c:pt>
                <c:pt idx="406">
                  <c:v>11.9</c:v>
                </c:pt>
                <c:pt idx="407">
                  <c:v>27.9</c:v>
                </c:pt>
                <c:pt idx="408">
                  <c:v>17.2</c:v>
                </c:pt>
                <c:pt idx="409">
                  <c:v>27.5</c:v>
                </c:pt>
                <c:pt idx="410">
                  <c:v>15</c:v>
                </c:pt>
                <c:pt idx="411">
                  <c:v>17.2</c:v>
                </c:pt>
                <c:pt idx="412">
                  <c:v>17.899999999999999</c:v>
                </c:pt>
                <c:pt idx="413">
                  <c:v>16.3</c:v>
                </c:pt>
                <c:pt idx="414">
                  <c:v>7</c:v>
                </c:pt>
                <c:pt idx="415">
                  <c:v>7.2</c:v>
                </c:pt>
                <c:pt idx="416">
                  <c:v>7.5</c:v>
                </c:pt>
                <c:pt idx="417">
                  <c:v>10.4</c:v>
                </c:pt>
                <c:pt idx="418">
                  <c:v>8.8000000000000007</c:v>
                </c:pt>
                <c:pt idx="419">
                  <c:v>8.4</c:v>
                </c:pt>
                <c:pt idx="420">
                  <c:v>16.7</c:v>
                </c:pt>
                <c:pt idx="421">
                  <c:v>14.2</c:v>
                </c:pt>
                <c:pt idx="422">
                  <c:v>20.8</c:v>
                </c:pt>
                <c:pt idx="423">
                  <c:v>13.4</c:v>
                </c:pt>
                <c:pt idx="424">
                  <c:v>11.7</c:v>
                </c:pt>
                <c:pt idx="425">
                  <c:v>8.3000000000000007</c:v>
                </c:pt>
                <c:pt idx="426">
                  <c:v>10.199999999999999</c:v>
                </c:pt>
                <c:pt idx="427">
                  <c:v>10.9</c:v>
                </c:pt>
                <c:pt idx="428">
                  <c:v>11</c:v>
                </c:pt>
                <c:pt idx="429">
                  <c:v>9.5</c:v>
                </c:pt>
                <c:pt idx="430">
                  <c:v>14.5</c:v>
                </c:pt>
                <c:pt idx="431">
                  <c:v>14.1</c:v>
                </c:pt>
                <c:pt idx="432">
                  <c:v>16.100000000000001</c:v>
                </c:pt>
                <c:pt idx="433">
                  <c:v>14.3</c:v>
                </c:pt>
                <c:pt idx="434">
                  <c:v>11.7</c:v>
                </c:pt>
                <c:pt idx="435">
                  <c:v>13.4</c:v>
                </c:pt>
                <c:pt idx="436">
                  <c:v>9.6</c:v>
                </c:pt>
                <c:pt idx="437">
                  <c:v>8.6999999999999993</c:v>
                </c:pt>
                <c:pt idx="438">
                  <c:v>8.4</c:v>
                </c:pt>
                <c:pt idx="439">
                  <c:v>12.8</c:v>
                </c:pt>
                <c:pt idx="440">
                  <c:v>10.5</c:v>
                </c:pt>
                <c:pt idx="441">
                  <c:v>17.100000000000001</c:v>
                </c:pt>
                <c:pt idx="442">
                  <c:v>18.399999999999999</c:v>
                </c:pt>
                <c:pt idx="443">
                  <c:v>15.4</c:v>
                </c:pt>
                <c:pt idx="444">
                  <c:v>10.8</c:v>
                </c:pt>
                <c:pt idx="445">
                  <c:v>11.8</c:v>
                </c:pt>
                <c:pt idx="446">
                  <c:v>14.9</c:v>
                </c:pt>
                <c:pt idx="447">
                  <c:v>12.6</c:v>
                </c:pt>
                <c:pt idx="448">
                  <c:v>14.1</c:v>
                </c:pt>
                <c:pt idx="449">
                  <c:v>13</c:v>
                </c:pt>
                <c:pt idx="450">
                  <c:v>13.4</c:v>
                </c:pt>
                <c:pt idx="451">
                  <c:v>15.2</c:v>
                </c:pt>
                <c:pt idx="452">
                  <c:v>16.100000000000001</c:v>
                </c:pt>
                <c:pt idx="453">
                  <c:v>17.8</c:v>
                </c:pt>
                <c:pt idx="454">
                  <c:v>14.9</c:v>
                </c:pt>
                <c:pt idx="455">
                  <c:v>14.1</c:v>
                </c:pt>
                <c:pt idx="456">
                  <c:v>12.7</c:v>
                </c:pt>
                <c:pt idx="457">
                  <c:v>13.5</c:v>
                </c:pt>
                <c:pt idx="458">
                  <c:v>14.9</c:v>
                </c:pt>
                <c:pt idx="459">
                  <c:v>20</c:v>
                </c:pt>
                <c:pt idx="460">
                  <c:v>16.399999999999999</c:v>
                </c:pt>
                <c:pt idx="461">
                  <c:v>17.7</c:v>
                </c:pt>
                <c:pt idx="462">
                  <c:v>19.5</c:v>
                </c:pt>
                <c:pt idx="463">
                  <c:v>20.2</c:v>
                </c:pt>
                <c:pt idx="464">
                  <c:v>21.4</c:v>
                </c:pt>
                <c:pt idx="465">
                  <c:v>19.899999999999999</c:v>
                </c:pt>
                <c:pt idx="466">
                  <c:v>19</c:v>
                </c:pt>
                <c:pt idx="467">
                  <c:v>19.100000000000001</c:v>
                </c:pt>
                <c:pt idx="468">
                  <c:v>19.100000000000001</c:v>
                </c:pt>
                <c:pt idx="469">
                  <c:v>20.100000000000001</c:v>
                </c:pt>
                <c:pt idx="470">
                  <c:v>19.899999999999999</c:v>
                </c:pt>
                <c:pt idx="471">
                  <c:v>19.600000000000001</c:v>
                </c:pt>
                <c:pt idx="472">
                  <c:v>23.2</c:v>
                </c:pt>
                <c:pt idx="473">
                  <c:v>29.8</c:v>
                </c:pt>
                <c:pt idx="474">
                  <c:v>13.8</c:v>
                </c:pt>
                <c:pt idx="475">
                  <c:v>13.3</c:v>
                </c:pt>
                <c:pt idx="476">
                  <c:v>16.7</c:v>
                </c:pt>
                <c:pt idx="477">
                  <c:v>12</c:v>
                </c:pt>
                <c:pt idx="478">
                  <c:v>14.6</c:v>
                </c:pt>
                <c:pt idx="479">
                  <c:v>21.4</c:v>
                </c:pt>
                <c:pt idx="480">
                  <c:v>23</c:v>
                </c:pt>
                <c:pt idx="481">
                  <c:v>23.7</c:v>
                </c:pt>
                <c:pt idx="482">
                  <c:v>25</c:v>
                </c:pt>
                <c:pt idx="483">
                  <c:v>21.8</c:v>
                </c:pt>
                <c:pt idx="484">
                  <c:v>20.6</c:v>
                </c:pt>
                <c:pt idx="485">
                  <c:v>21.2</c:v>
                </c:pt>
                <c:pt idx="486">
                  <c:v>19.100000000000001</c:v>
                </c:pt>
                <c:pt idx="487">
                  <c:v>20.6</c:v>
                </c:pt>
                <c:pt idx="488">
                  <c:v>15.2</c:v>
                </c:pt>
                <c:pt idx="489">
                  <c:v>7</c:v>
                </c:pt>
                <c:pt idx="490">
                  <c:v>8.1</c:v>
                </c:pt>
                <c:pt idx="491">
                  <c:v>13.6</c:v>
                </c:pt>
                <c:pt idx="492">
                  <c:v>20.100000000000001</c:v>
                </c:pt>
                <c:pt idx="493">
                  <c:v>21.8</c:v>
                </c:pt>
                <c:pt idx="494">
                  <c:v>24.5</c:v>
                </c:pt>
                <c:pt idx="495">
                  <c:v>23.1</c:v>
                </c:pt>
                <c:pt idx="496">
                  <c:v>19.7</c:v>
                </c:pt>
                <c:pt idx="497">
                  <c:v>18.3</c:v>
                </c:pt>
                <c:pt idx="498">
                  <c:v>21.2</c:v>
                </c:pt>
                <c:pt idx="499">
                  <c:v>17.5</c:v>
                </c:pt>
                <c:pt idx="500">
                  <c:v>16.8</c:v>
                </c:pt>
                <c:pt idx="501">
                  <c:v>22.4</c:v>
                </c:pt>
                <c:pt idx="502">
                  <c:v>20.6</c:v>
                </c:pt>
                <c:pt idx="503">
                  <c:v>23.9</c:v>
                </c:pt>
                <c:pt idx="504">
                  <c:v>22</c:v>
                </c:pt>
                <c:pt idx="505">
                  <c:v>11.9</c:v>
                </c:pt>
              </c:numCache>
            </c:numRef>
          </c:yVal>
          <c:smooth val="0"/>
          <c:extLst>
            <c:ext xmlns:c16="http://schemas.microsoft.com/office/drawing/2014/chart" uri="{C3380CC4-5D6E-409C-BE32-E72D297353CC}">
              <c16:uniqueId val="{00000001-1453-43AB-B17E-6893AFCD2B11}"/>
            </c:ext>
          </c:extLst>
        </c:ser>
        <c:dLbls>
          <c:showLegendKey val="0"/>
          <c:showVal val="0"/>
          <c:showCatName val="0"/>
          <c:showSerName val="0"/>
          <c:showPercent val="0"/>
          <c:showBubbleSize val="0"/>
        </c:dLbls>
        <c:axId val="1460644959"/>
        <c:axId val="1460645439"/>
      </c:scatterChart>
      <c:valAx>
        <c:axId val="14606449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0645439"/>
        <c:crosses val="autoZero"/>
        <c:crossBetween val="midCat"/>
      </c:valAx>
      <c:valAx>
        <c:axId val="14606454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064495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X Variable 1  Residual Plot</a:t>
            </a:r>
          </a:p>
        </c:rich>
      </c:tx>
      <c:overlay val="0"/>
    </c:title>
    <c:autoTitleDeleted val="0"/>
    <c:plotArea>
      <c:layout/>
      <c:scatterChart>
        <c:scatterStyle val="lineMarker"/>
        <c:varyColors val="0"/>
        <c:ser>
          <c:idx val="0"/>
          <c:order val="0"/>
          <c:spPr>
            <a:ln w="19050">
              <a:noFill/>
            </a:ln>
          </c:spPr>
          <c:trendline>
            <c:trendlineType val="linear"/>
            <c:dispRSqr val="0"/>
            <c:dispEq val="0"/>
          </c:trendline>
          <c:xVal>
            <c:numRef>
              <c:f>'[Project 2.xlsx]Original Data Set'!$I$2:$I$507</c:f>
              <c:numCache>
                <c:formatCode>General</c:formatCode>
                <c:ptCount val="506"/>
                <c:pt idx="0">
                  <c:v>4.9800000000000004</c:v>
                </c:pt>
                <c:pt idx="1">
                  <c:v>9.14</c:v>
                </c:pt>
                <c:pt idx="2">
                  <c:v>4.03</c:v>
                </c:pt>
                <c:pt idx="3">
                  <c:v>2.94</c:v>
                </c:pt>
                <c:pt idx="4">
                  <c:v>5.33</c:v>
                </c:pt>
                <c:pt idx="5">
                  <c:v>5.21</c:v>
                </c:pt>
                <c:pt idx="6">
                  <c:v>12.43</c:v>
                </c:pt>
                <c:pt idx="7">
                  <c:v>19.149999999999999</c:v>
                </c:pt>
                <c:pt idx="8">
                  <c:v>29.93</c:v>
                </c:pt>
                <c:pt idx="9">
                  <c:v>17.100000000000001</c:v>
                </c:pt>
                <c:pt idx="10">
                  <c:v>20.45</c:v>
                </c:pt>
                <c:pt idx="11">
                  <c:v>13.27</c:v>
                </c:pt>
                <c:pt idx="12">
                  <c:v>15.71</c:v>
                </c:pt>
                <c:pt idx="13">
                  <c:v>8.26</c:v>
                </c:pt>
                <c:pt idx="14">
                  <c:v>10.26</c:v>
                </c:pt>
                <c:pt idx="15">
                  <c:v>8.4700000000000006</c:v>
                </c:pt>
                <c:pt idx="16">
                  <c:v>6.58</c:v>
                </c:pt>
                <c:pt idx="17">
                  <c:v>14.67</c:v>
                </c:pt>
                <c:pt idx="18">
                  <c:v>11.69</c:v>
                </c:pt>
                <c:pt idx="19">
                  <c:v>11.28</c:v>
                </c:pt>
                <c:pt idx="20">
                  <c:v>21.02</c:v>
                </c:pt>
                <c:pt idx="21">
                  <c:v>13.83</c:v>
                </c:pt>
                <c:pt idx="22">
                  <c:v>18.72</c:v>
                </c:pt>
                <c:pt idx="23">
                  <c:v>19.88</c:v>
                </c:pt>
                <c:pt idx="24">
                  <c:v>16.3</c:v>
                </c:pt>
                <c:pt idx="25">
                  <c:v>16.510000000000002</c:v>
                </c:pt>
                <c:pt idx="26">
                  <c:v>14.81</c:v>
                </c:pt>
                <c:pt idx="27">
                  <c:v>17.28</c:v>
                </c:pt>
                <c:pt idx="28">
                  <c:v>12.8</c:v>
                </c:pt>
                <c:pt idx="29">
                  <c:v>11.98</c:v>
                </c:pt>
                <c:pt idx="30">
                  <c:v>22.6</c:v>
                </c:pt>
                <c:pt idx="31">
                  <c:v>13.04</c:v>
                </c:pt>
                <c:pt idx="32">
                  <c:v>27.71</c:v>
                </c:pt>
                <c:pt idx="33">
                  <c:v>18.350000000000001</c:v>
                </c:pt>
                <c:pt idx="34">
                  <c:v>20.34</c:v>
                </c:pt>
                <c:pt idx="35">
                  <c:v>9.68</c:v>
                </c:pt>
                <c:pt idx="36">
                  <c:v>11.41</c:v>
                </c:pt>
                <c:pt idx="37">
                  <c:v>8.77</c:v>
                </c:pt>
                <c:pt idx="38">
                  <c:v>10.130000000000001</c:v>
                </c:pt>
                <c:pt idx="39">
                  <c:v>4.32</c:v>
                </c:pt>
                <c:pt idx="40">
                  <c:v>1.98</c:v>
                </c:pt>
                <c:pt idx="41">
                  <c:v>4.84</c:v>
                </c:pt>
                <c:pt idx="42">
                  <c:v>5.81</c:v>
                </c:pt>
                <c:pt idx="43">
                  <c:v>7.44</c:v>
                </c:pt>
                <c:pt idx="44">
                  <c:v>9.5500000000000007</c:v>
                </c:pt>
                <c:pt idx="45">
                  <c:v>10.210000000000001</c:v>
                </c:pt>
                <c:pt idx="46">
                  <c:v>14.15</c:v>
                </c:pt>
                <c:pt idx="47">
                  <c:v>18.8</c:v>
                </c:pt>
                <c:pt idx="48">
                  <c:v>30.81</c:v>
                </c:pt>
                <c:pt idx="49">
                  <c:v>16.2</c:v>
                </c:pt>
                <c:pt idx="50">
                  <c:v>13.45</c:v>
                </c:pt>
                <c:pt idx="51">
                  <c:v>9.43</c:v>
                </c:pt>
                <c:pt idx="52">
                  <c:v>5.28</c:v>
                </c:pt>
                <c:pt idx="53">
                  <c:v>8.43</c:v>
                </c:pt>
                <c:pt idx="54">
                  <c:v>14.8</c:v>
                </c:pt>
                <c:pt idx="55">
                  <c:v>4.8099999999999996</c:v>
                </c:pt>
                <c:pt idx="56">
                  <c:v>5.77</c:v>
                </c:pt>
                <c:pt idx="57">
                  <c:v>3.95</c:v>
                </c:pt>
                <c:pt idx="58">
                  <c:v>6.86</c:v>
                </c:pt>
                <c:pt idx="59">
                  <c:v>9.2200000000000006</c:v>
                </c:pt>
                <c:pt idx="60">
                  <c:v>13.15</c:v>
                </c:pt>
                <c:pt idx="61">
                  <c:v>14.44</c:v>
                </c:pt>
                <c:pt idx="62">
                  <c:v>6.73</c:v>
                </c:pt>
                <c:pt idx="63">
                  <c:v>9.5</c:v>
                </c:pt>
                <c:pt idx="64">
                  <c:v>8.0500000000000007</c:v>
                </c:pt>
                <c:pt idx="65">
                  <c:v>4.67</c:v>
                </c:pt>
                <c:pt idx="66">
                  <c:v>10.24</c:v>
                </c:pt>
                <c:pt idx="67">
                  <c:v>8.1</c:v>
                </c:pt>
                <c:pt idx="68">
                  <c:v>13.09</c:v>
                </c:pt>
                <c:pt idx="69">
                  <c:v>8.7899999999999991</c:v>
                </c:pt>
                <c:pt idx="70">
                  <c:v>6.72</c:v>
                </c:pt>
                <c:pt idx="71">
                  <c:v>9.8800000000000008</c:v>
                </c:pt>
                <c:pt idx="72">
                  <c:v>5.52</c:v>
                </c:pt>
                <c:pt idx="73">
                  <c:v>7.54</c:v>
                </c:pt>
                <c:pt idx="74">
                  <c:v>6.78</c:v>
                </c:pt>
                <c:pt idx="75">
                  <c:v>8.94</c:v>
                </c:pt>
                <c:pt idx="76">
                  <c:v>11.97</c:v>
                </c:pt>
                <c:pt idx="77">
                  <c:v>10.27</c:v>
                </c:pt>
                <c:pt idx="78">
                  <c:v>12.34</c:v>
                </c:pt>
                <c:pt idx="79">
                  <c:v>9.1</c:v>
                </c:pt>
                <c:pt idx="80">
                  <c:v>5.29</c:v>
                </c:pt>
                <c:pt idx="81">
                  <c:v>7.22</c:v>
                </c:pt>
                <c:pt idx="82">
                  <c:v>6.72</c:v>
                </c:pt>
                <c:pt idx="83">
                  <c:v>7.51</c:v>
                </c:pt>
                <c:pt idx="84">
                  <c:v>9.6199999999999992</c:v>
                </c:pt>
                <c:pt idx="85">
                  <c:v>6.53</c:v>
                </c:pt>
                <c:pt idx="86">
                  <c:v>12.86</c:v>
                </c:pt>
                <c:pt idx="87">
                  <c:v>8.44</c:v>
                </c:pt>
                <c:pt idx="88">
                  <c:v>5.5</c:v>
                </c:pt>
                <c:pt idx="89">
                  <c:v>5.7</c:v>
                </c:pt>
                <c:pt idx="90">
                  <c:v>8.81</c:v>
                </c:pt>
                <c:pt idx="91">
                  <c:v>8.1999999999999993</c:v>
                </c:pt>
                <c:pt idx="92">
                  <c:v>8.16</c:v>
                </c:pt>
                <c:pt idx="93">
                  <c:v>6.21</c:v>
                </c:pt>
                <c:pt idx="94">
                  <c:v>10.59</c:v>
                </c:pt>
                <c:pt idx="95">
                  <c:v>6.65</c:v>
                </c:pt>
                <c:pt idx="96">
                  <c:v>11.34</c:v>
                </c:pt>
                <c:pt idx="97">
                  <c:v>4.21</c:v>
                </c:pt>
                <c:pt idx="98">
                  <c:v>3.57</c:v>
                </c:pt>
                <c:pt idx="99">
                  <c:v>6.19</c:v>
                </c:pt>
                <c:pt idx="100">
                  <c:v>9.42</c:v>
                </c:pt>
                <c:pt idx="101">
                  <c:v>7.67</c:v>
                </c:pt>
                <c:pt idx="102">
                  <c:v>10.63</c:v>
                </c:pt>
                <c:pt idx="103">
                  <c:v>13.44</c:v>
                </c:pt>
                <c:pt idx="104">
                  <c:v>12.33</c:v>
                </c:pt>
                <c:pt idx="105">
                  <c:v>16.47</c:v>
                </c:pt>
                <c:pt idx="106">
                  <c:v>18.66</c:v>
                </c:pt>
                <c:pt idx="107">
                  <c:v>14.09</c:v>
                </c:pt>
                <c:pt idx="108">
                  <c:v>12.27</c:v>
                </c:pt>
                <c:pt idx="109">
                  <c:v>15.55</c:v>
                </c:pt>
                <c:pt idx="110">
                  <c:v>13</c:v>
                </c:pt>
                <c:pt idx="111">
                  <c:v>10.16</c:v>
                </c:pt>
                <c:pt idx="112">
                  <c:v>16.21</c:v>
                </c:pt>
                <c:pt idx="113">
                  <c:v>17.09</c:v>
                </c:pt>
                <c:pt idx="114">
                  <c:v>10.45</c:v>
                </c:pt>
                <c:pt idx="115">
                  <c:v>15.76</c:v>
                </c:pt>
                <c:pt idx="116">
                  <c:v>12.04</c:v>
                </c:pt>
                <c:pt idx="117">
                  <c:v>10.3</c:v>
                </c:pt>
                <c:pt idx="118">
                  <c:v>15.37</c:v>
                </c:pt>
                <c:pt idx="119">
                  <c:v>13.61</c:v>
                </c:pt>
                <c:pt idx="120">
                  <c:v>14.37</c:v>
                </c:pt>
                <c:pt idx="121">
                  <c:v>14.27</c:v>
                </c:pt>
                <c:pt idx="122">
                  <c:v>17.93</c:v>
                </c:pt>
                <c:pt idx="123">
                  <c:v>25.41</c:v>
                </c:pt>
                <c:pt idx="124">
                  <c:v>17.579999999999998</c:v>
                </c:pt>
                <c:pt idx="125">
                  <c:v>14.81</c:v>
                </c:pt>
                <c:pt idx="126">
                  <c:v>27.26</c:v>
                </c:pt>
                <c:pt idx="127">
                  <c:v>17.190000000000001</c:v>
                </c:pt>
                <c:pt idx="128">
                  <c:v>15.39</c:v>
                </c:pt>
                <c:pt idx="129">
                  <c:v>18.34</c:v>
                </c:pt>
                <c:pt idx="130">
                  <c:v>12.6</c:v>
                </c:pt>
                <c:pt idx="131">
                  <c:v>12.26</c:v>
                </c:pt>
                <c:pt idx="132">
                  <c:v>11.12</c:v>
                </c:pt>
                <c:pt idx="133">
                  <c:v>15.03</c:v>
                </c:pt>
                <c:pt idx="134">
                  <c:v>17.309999999999999</c:v>
                </c:pt>
                <c:pt idx="135">
                  <c:v>16.96</c:v>
                </c:pt>
                <c:pt idx="136">
                  <c:v>16.899999999999999</c:v>
                </c:pt>
                <c:pt idx="137">
                  <c:v>14.59</c:v>
                </c:pt>
                <c:pt idx="138">
                  <c:v>21.32</c:v>
                </c:pt>
                <c:pt idx="139">
                  <c:v>18.46</c:v>
                </c:pt>
                <c:pt idx="140">
                  <c:v>24.16</c:v>
                </c:pt>
                <c:pt idx="141">
                  <c:v>34.409999999999997</c:v>
                </c:pt>
                <c:pt idx="142">
                  <c:v>26.82</c:v>
                </c:pt>
                <c:pt idx="143">
                  <c:v>26.42</c:v>
                </c:pt>
                <c:pt idx="144">
                  <c:v>29.29</c:v>
                </c:pt>
                <c:pt idx="145">
                  <c:v>27.8</c:v>
                </c:pt>
                <c:pt idx="146">
                  <c:v>16.649999999999999</c:v>
                </c:pt>
                <c:pt idx="147">
                  <c:v>29.53</c:v>
                </c:pt>
                <c:pt idx="148">
                  <c:v>28.32</c:v>
                </c:pt>
                <c:pt idx="149">
                  <c:v>21.45</c:v>
                </c:pt>
                <c:pt idx="150">
                  <c:v>14.1</c:v>
                </c:pt>
                <c:pt idx="151">
                  <c:v>13.28</c:v>
                </c:pt>
                <c:pt idx="152">
                  <c:v>12.12</c:v>
                </c:pt>
                <c:pt idx="153">
                  <c:v>15.79</c:v>
                </c:pt>
                <c:pt idx="154">
                  <c:v>15.12</c:v>
                </c:pt>
                <c:pt idx="155">
                  <c:v>15.02</c:v>
                </c:pt>
                <c:pt idx="156">
                  <c:v>16.14</c:v>
                </c:pt>
                <c:pt idx="157">
                  <c:v>4.59</c:v>
                </c:pt>
                <c:pt idx="158">
                  <c:v>6.43</c:v>
                </c:pt>
                <c:pt idx="159">
                  <c:v>7.39</c:v>
                </c:pt>
                <c:pt idx="160">
                  <c:v>5.5</c:v>
                </c:pt>
                <c:pt idx="161">
                  <c:v>1.73</c:v>
                </c:pt>
                <c:pt idx="162">
                  <c:v>1.92</c:v>
                </c:pt>
                <c:pt idx="163">
                  <c:v>3.32</c:v>
                </c:pt>
                <c:pt idx="164">
                  <c:v>11.64</c:v>
                </c:pt>
                <c:pt idx="165">
                  <c:v>9.81</c:v>
                </c:pt>
                <c:pt idx="166">
                  <c:v>3.7</c:v>
                </c:pt>
                <c:pt idx="167">
                  <c:v>12.14</c:v>
                </c:pt>
                <c:pt idx="168">
                  <c:v>11.1</c:v>
                </c:pt>
                <c:pt idx="169">
                  <c:v>11.32</c:v>
                </c:pt>
                <c:pt idx="170">
                  <c:v>14.43</c:v>
                </c:pt>
                <c:pt idx="171">
                  <c:v>12.03</c:v>
                </c:pt>
                <c:pt idx="172">
                  <c:v>14.69</c:v>
                </c:pt>
                <c:pt idx="173">
                  <c:v>9.0399999999999991</c:v>
                </c:pt>
                <c:pt idx="174">
                  <c:v>9.64</c:v>
                </c:pt>
                <c:pt idx="175">
                  <c:v>5.33</c:v>
                </c:pt>
                <c:pt idx="176">
                  <c:v>10.11</c:v>
                </c:pt>
                <c:pt idx="177">
                  <c:v>6.29</c:v>
                </c:pt>
                <c:pt idx="178">
                  <c:v>6.92</c:v>
                </c:pt>
                <c:pt idx="179">
                  <c:v>5.04</c:v>
                </c:pt>
                <c:pt idx="180">
                  <c:v>7.56</c:v>
                </c:pt>
                <c:pt idx="181">
                  <c:v>9.4499999999999993</c:v>
                </c:pt>
                <c:pt idx="182">
                  <c:v>4.82</c:v>
                </c:pt>
                <c:pt idx="183">
                  <c:v>5.68</c:v>
                </c:pt>
                <c:pt idx="184">
                  <c:v>13.98</c:v>
                </c:pt>
                <c:pt idx="185">
                  <c:v>13.15</c:v>
                </c:pt>
                <c:pt idx="186">
                  <c:v>4.45</c:v>
                </c:pt>
                <c:pt idx="187">
                  <c:v>6.68</c:v>
                </c:pt>
                <c:pt idx="188">
                  <c:v>4.5599999999999996</c:v>
                </c:pt>
                <c:pt idx="189">
                  <c:v>5.39</c:v>
                </c:pt>
                <c:pt idx="190">
                  <c:v>5.0999999999999996</c:v>
                </c:pt>
                <c:pt idx="191">
                  <c:v>4.6900000000000004</c:v>
                </c:pt>
                <c:pt idx="192">
                  <c:v>2.87</c:v>
                </c:pt>
                <c:pt idx="193">
                  <c:v>5.03</c:v>
                </c:pt>
                <c:pt idx="194">
                  <c:v>4.38</c:v>
                </c:pt>
                <c:pt idx="195">
                  <c:v>2.97</c:v>
                </c:pt>
                <c:pt idx="196">
                  <c:v>4.08</c:v>
                </c:pt>
                <c:pt idx="197">
                  <c:v>8.61</c:v>
                </c:pt>
                <c:pt idx="198">
                  <c:v>6.62</c:v>
                </c:pt>
                <c:pt idx="199">
                  <c:v>4.5599999999999996</c:v>
                </c:pt>
                <c:pt idx="200">
                  <c:v>4.45</c:v>
                </c:pt>
                <c:pt idx="201">
                  <c:v>7.43</c:v>
                </c:pt>
                <c:pt idx="202">
                  <c:v>3.11</c:v>
                </c:pt>
                <c:pt idx="203">
                  <c:v>3.81</c:v>
                </c:pt>
                <c:pt idx="204">
                  <c:v>2.88</c:v>
                </c:pt>
                <c:pt idx="205">
                  <c:v>10.87</c:v>
                </c:pt>
                <c:pt idx="206">
                  <c:v>10.97</c:v>
                </c:pt>
                <c:pt idx="207">
                  <c:v>18.059999999999999</c:v>
                </c:pt>
                <c:pt idx="208">
                  <c:v>14.66</c:v>
                </c:pt>
                <c:pt idx="209">
                  <c:v>23.09</c:v>
                </c:pt>
                <c:pt idx="210">
                  <c:v>17.27</c:v>
                </c:pt>
                <c:pt idx="211">
                  <c:v>23.98</c:v>
                </c:pt>
                <c:pt idx="212">
                  <c:v>16.03</c:v>
                </c:pt>
                <c:pt idx="213">
                  <c:v>9.3800000000000008</c:v>
                </c:pt>
                <c:pt idx="214">
                  <c:v>29.55</c:v>
                </c:pt>
                <c:pt idx="215">
                  <c:v>9.4700000000000006</c:v>
                </c:pt>
                <c:pt idx="216">
                  <c:v>13.51</c:v>
                </c:pt>
                <c:pt idx="217">
                  <c:v>9.69</c:v>
                </c:pt>
                <c:pt idx="218">
                  <c:v>17.920000000000002</c:v>
                </c:pt>
                <c:pt idx="219">
                  <c:v>10.5</c:v>
                </c:pt>
                <c:pt idx="220">
                  <c:v>9.7100000000000009</c:v>
                </c:pt>
                <c:pt idx="221">
                  <c:v>21.46</c:v>
                </c:pt>
                <c:pt idx="222">
                  <c:v>9.93</c:v>
                </c:pt>
                <c:pt idx="223">
                  <c:v>7.6</c:v>
                </c:pt>
                <c:pt idx="224">
                  <c:v>4.1399999999999997</c:v>
                </c:pt>
                <c:pt idx="225">
                  <c:v>4.63</c:v>
                </c:pt>
                <c:pt idx="226">
                  <c:v>3.13</c:v>
                </c:pt>
                <c:pt idx="227">
                  <c:v>6.36</c:v>
                </c:pt>
                <c:pt idx="228">
                  <c:v>3.92</c:v>
                </c:pt>
                <c:pt idx="229">
                  <c:v>3.76</c:v>
                </c:pt>
                <c:pt idx="230">
                  <c:v>11.65</c:v>
                </c:pt>
                <c:pt idx="231">
                  <c:v>5.25</c:v>
                </c:pt>
                <c:pt idx="232">
                  <c:v>2.4700000000000002</c:v>
                </c:pt>
                <c:pt idx="233">
                  <c:v>3.95</c:v>
                </c:pt>
                <c:pt idx="234">
                  <c:v>8.0500000000000007</c:v>
                </c:pt>
                <c:pt idx="235">
                  <c:v>10.88</c:v>
                </c:pt>
                <c:pt idx="236">
                  <c:v>9.5399999999999991</c:v>
                </c:pt>
                <c:pt idx="237">
                  <c:v>4.7300000000000004</c:v>
                </c:pt>
                <c:pt idx="238">
                  <c:v>6.36</c:v>
                </c:pt>
                <c:pt idx="239">
                  <c:v>7.37</c:v>
                </c:pt>
                <c:pt idx="240">
                  <c:v>11.38</c:v>
                </c:pt>
                <c:pt idx="241">
                  <c:v>12.4</c:v>
                </c:pt>
                <c:pt idx="242">
                  <c:v>11.22</c:v>
                </c:pt>
                <c:pt idx="243">
                  <c:v>5.19</c:v>
                </c:pt>
                <c:pt idx="244">
                  <c:v>12.5</c:v>
                </c:pt>
                <c:pt idx="245">
                  <c:v>18.46</c:v>
                </c:pt>
                <c:pt idx="246">
                  <c:v>9.16</c:v>
                </c:pt>
                <c:pt idx="247">
                  <c:v>10.15</c:v>
                </c:pt>
                <c:pt idx="248">
                  <c:v>9.52</c:v>
                </c:pt>
                <c:pt idx="249">
                  <c:v>6.56</c:v>
                </c:pt>
                <c:pt idx="250">
                  <c:v>5.9</c:v>
                </c:pt>
                <c:pt idx="251">
                  <c:v>3.59</c:v>
                </c:pt>
                <c:pt idx="252">
                  <c:v>3.53</c:v>
                </c:pt>
                <c:pt idx="253">
                  <c:v>3.54</c:v>
                </c:pt>
                <c:pt idx="254">
                  <c:v>6.57</c:v>
                </c:pt>
                <c:pt idx="255">
                  <c:v>9.25</c:v>
                </c:pt>
                <c:pt idx="256">
                  <c:v>3.11</c:v>
                </c:pt>
                <c:pt idx="257">
                  <c:v>5.12</c:v>
                </c:pt>
                <c:pt idx="258">
                  <c:v>7.79</c:v>
                </c:pt>
                <c:pt idx="259">
                  <c:v>6.9</c:v>
                </c:pt>
                <c:pt idx="260">
                  <c:v>9.59</c:v>
                </c:pt>
                <c:pt idx="261">
                  <c:v>7.26</c:v>
                </c:pt>
                <c:pt idx="262">
                  <c:v>5.91</c:v>
                </c:pt>
                <c:pt idx="263">
                  <c:v>11.25</c:v>
                </c:pt>
                <c:pt idx="264">
                  <c:v>8.1</c:v>
                </c:pt>
                <c:pt idx="265">
                  <c:v>10.45</c:v>
                </c:pt>
                <c:pt idx="266">
                  <c:v>14.79</c:v>
                </c:pt>
                <c:pt idx="267">
                  <c:v>7.44</c:v>
                </c:pt>
                <c:pt idx="268">
                  <c:v>3.16</c:v>
                </c:pt>
                <c:pt idx="269">
                  <c:v>13.65</c:v>
                </c:pt>
                <c:pt idx="270">
                  <c:v>13</c:v>
                </c:pt>
                <c:pt idx="271">
                  <c:v>6.59</c:v>
                </c:pt>
                <c:pt idx="272">
                  <c:v>7.73</c:v>
                </c:pt>
                <c:pt idx="273">
                  <c:v>6.58</c:v>
                </c:pt>
                <c:pt idx="274">
                  <c:v>3.53</c:v>
                </c:pt>
                <c:pt idx="275">
                  <c:v>2.98</c:v>
                </c:pt>
                <c:pt idx="276">
                  <c:v>6.05</c:v>
                </c:pt>
                <c:pt idx="277">
                  <c:v>4.16</c:v>
                </c:pt>
                <c:pt idx="278">
                  <c:v>7.19</c:v>
                </c:pt>
                <c:pt idx="279">
                  <c:v>4.8499999999999996</c:v>
                </c:pt>
                <c:pt idx="280">
                  <c:v>3.76</c:v>
                </c:pt>
                <c:pt idx="281">
                  <c:v>4.59</c:v>
                </c:pt>
                <c:pt idx="282">
                  <c:v>3.01</c:v>
                </c:pt>
                <c:pt idx="283">
                  <c:v>3.16</c:v>
                </c:pt>
                <c:pt idx="284">
                  <c:v>7.85</c:v>
                </c:pt>
                <c:pt idx="285">
                  <c:v>8.23</c:v>
                </c:pt>
                <c:pt idx="286">
                  <c:v>12.93</c:v>
                </c:pt>
                <c:pt idx="287">
                  <c:v>7.14</c:v>
                </c:pt>
                <c:pt idx="288">
                  <c:v>7.6</c:v>
                </c:pt>
                <c:pt idx="289">
                  <c:v>9.51</c:v>
                </c:pt>
                <c:pt idx="290">
                  <c:v>3.33</c:v>
                </c:pt>
                <c:pt idx="291">
                  <c:v>3.56</c:v>
                </c:pt>
                <c:pt idx="292">
                  <c:v>4.7</c:v>
                </c:pt>
                <c:pt idx="293">
                  <c:v>8.58</c:v>
                </c:pt>
                <c:pt idx="294">
                  <c:v>10.4</c:v>
                </c:pt>
                <c:pt idx="295">
                  <c:v>6.27</c:v>
                </c:pt>
                <c:pt idx="296">
                  <c:v>7.39</c:v>
                </c:pt>
                <c:pt idx="297">
                  <c:v>15.84</c:v>
                </c:pt>
                <c:pt idx="298">
                  <c:v>4.97</c:v>
                </c:pt>
                <c:pt idx="299">
                  <c:v>4.74</c:v>
                </c:pt>
                <c:pt idx="300">
                  <c:v>6.07</c:v>
                </c:pt>
                <c:pt idx="301">
                  <c:v>9.5</c:v>
                </c:pt>
                <c:pt idx="302">
                  <c:v>8.67</c:v>
                </c:pt>
                <c:pt idx="303">
                  <c:v>4.8600000000000003</c:v>
                </c:pt>
                <c:pt idx="304">
                  <c:v>6.93</c:v>
                </c:pt>
                <c:pt idx="305">
                  <c:v>8.93</c:v>
                </c:pt>
                <c:pt idx="306">
                  <c:v>6.47</c:v>
                </c:pt>
                <c:pt idx="307">
                  <c:v>7.53</c:v>
                </c:pt>
                <c:pt idx="308">
                  <c:v>4.54</c:v>
                </c:pt>
                <c:pt idx="309">
                  <c:v>9.9700000000000006</c:v>
                </c:pt>
                <c:pt idx="310">
                  <c:v>12.64</c:v>
                </c:pt>
                <c:pt idx="311">
                  <c:v>5.98</c:v>
                </c:pt>
                <c:pt idx="312">
                  <c:v>11.72</c:v>
                </c:pt>
                <c:pt idx="313">
                  <c:v>7.9</c:v>
                </c:pt>
                <c:pt idx="314">
                  <c:v>9.2799999999999994</c:v>
                </c:pt>
                <c:pt idx="315">
                  <c:v>11.5</c:v>
                </c:pt>
                <c:pt idx="316">
                  <c:v>18.329999999999998</c:v>
                </c:pt>
                <c:pt idx="317">
                  <c:v>15.94</c:v>
                </c:pt>
                <c:pt idx="318">
                  <c:v>10.36</c:v>
                </c:pt>
                <c:pt idx="319">
                  <c:v>12.73</c:v>
                </c:pt>
                <c:pt idx="320">
                  <c:v>7.2</c:v>
                </c:pt>
                <c:pt idx="321">
                  <c:v>6.87</c:v>
                </c:pt>
                <c:pt idx="322">
                  <c:v>7.7</c:v>
                </c:pt>
                <c:pt idx="323">
                  <c:v>11.74</c:v>
                </c:pt>
                <c:pt idx="324">
                  <c:v>6.12</c:v>
                </c:pt>
                <c:pt idx="325">
                  <c:v>5.08</c:v>
                </c:pt>
                <c:pt idx="326">
                  <c:v>6.15</c:v>
                </c:pt>
                <c:pt idx="327">
                  <c:v>12.79</c:v>
                </c:pt>
                <c:pt idx="328">
                  <c:v>9.9700000000000006</c:v>
                </c:pt>
                <c:pt idx="329">
                  <c:v>7.34</c:v>
                </c:pt>
                <c:pt idx="330">
                  <c:v>9.09</c:v>
                </c:pt>
                <c:pt idx="331">
                  <c:v>12.43</c:v>
                </c:pt>
                <c:pt idx="332">
                  <c:v>7.83</c:v>
                </c:pt>
                <c:pt idx="333">
                  <c:v>5.68</c:v>
                </c:pt>
                <c:pt idx="334">
                  <c:v>6.75</c:v>
                </c:pt>
                <c:pt idx="335">
                  <c:v>8.01</c:v>
                </c:pt>
                <c:pt idx="336">
                  <c:v>9.8000000000000007</c:v>
                </c:pt>
                <c:pt idx="337">
                  <c:v>10.56</c:v>
                </c:pt>
                <c:pt idx="338">
                  <c:v>8.51</c:v>
                </c:pt>
                <c:pt idx="339">
                  <c:v>9.74</c:v>
                </c:pt>
                <c:pt idx="340">
                  <c:v>9.2899999999999991</c:v>
                </c:pt>
                <c:pt idx="341">
                  <c:v>5.49</c:v>
                </c:pt>
                <c:pt idx="342">
                  <c:v>8.65</c:v>
                </c:pt>
                <c:pt idx="343">
                  <c:v>7.18</c:v>
                </c:pt>
                <c:pt idx="344">
                  <c:v>4.6100000000000003</c:v>
                </c:pt>
                <c:pt idx="345">
                  <c:v>10.53</c:v>
                </c:pt>
                <c:pt idx="346">
                  <c:v>12.67</c:v>
                </c:pt>
                <c:pt idx="347">
                  <c:v>6.36</c:v>
                </c:pt>
                <c:pt idx="348">
                  <c:v>5.99</c:v>
                </c:pt>
                <c:pt idx="349">
                  <c:v>5.89</c:v>
                </c:pt>
                <c:pt idx="350">
                  <c:v>5.98</c:v>
                </c:pt>
                <c:pt idx="351">
                  <c:v>5.49</c:v>
                </c:pt>
                <c:pt idx="352">
                  <c:v>7.79</c:v>
                </c:pt>
                <c:pt idx="353">
                  <c:v>4.5</c:v>
                </c:pt>
                <c:pt idx="354">
                  <c:v>8.0500000000000007</c:v>
                </c:pt>
                <c:pt idx="355">
                  <c:v>5.57</c:v>
                </c:pt>
                <c:pt idx="356">
                  <c:v>17.600000000000001</c:v>
                </c:pt>
                <c:pt idx="357">
                  <c:v>13.27</c:v>
                </c:pt>
                <c:pt idx="358">
                  <c:v>11.48</c:v>
                </c:pt>
                <c:pt idx="359">
                  <c:v>12.67</c:v>
                </c:pt>
                <c:pt idx="360">
                  <c:v>7.79</c:v>
                </c:pt>
                <c:pt idx="361">
                  <c:v>14.19</c:v>
                </c:pt>
                <c:pt idx="362">
                  <c:v>10.19</c:v>
                </c:pt>
                <c:pt idx="363">
                  <c:v>14.64</c:v>
                </c:pt>
                <c:pt idx="364">
                  <c:v>5.29</c:v>
                </c:pt>
                <c:pt idx="365">
                  <c:v>7.12</c:v>
                </c:pt>
                <c:pt idx="366">
                  <c:v>14</c:v>
                </c:pt>
                <c:pt idx="367">
                  <c:v>13.33</c:v>
                </c:pt>
                <c:pt idx="368">
                  <c:v>3.26</c:v>
                </c:pt>
                <c:pt idx="369">
                  <c:v>3.73</c:v>
                </c:pt>
                <c:pt idx="370">
                  <c:v>2.96</c:v>
                </c:pt>
                <c:pt idx="371">
                  <c:v>9.5299999999999994</c:v>
                </c:pt>
                <c:pt idx="372">
                  <c:v>8.8800000000000008</c:v>
                </c:pt>
                <c:pt idx="373">
                  <c:v>34.770000000000003</c:v>
                </c:pt>
                <c:pt idx="374">
                  <c:v>37.97</c:v>
                </c:pt>
                <c:pt idx="375">
                  <c:v>13.44</c:v>
                </c:pt>
                <c:pt idx="376">
                  <c:v>23.24</c:v>
                </c:pt>
                <c:pt idx="377">
                  <c:v>21.24</c:v>
                </c:pt>
                <c:pt idx="378">
                  <c:v>23.69</c:v>
                </c:pt>
                <c:pt idx="379">
                  <c:v>21.78</c:v>
                </c:pt>
                <c:pt idx="380">
                  <c:v>17.21</c:v>
                </c:pt>
                <c:pt idx="381">
                  <c:v>21.08</c:v>
                </c:pt>
                <c:pt idx="382">
                  <c:v>23.6</c:v>
                </c:pt>
                <c:pt idx="383">
                  <c:v>24.56</c:v>
                </c:pt>
                <c:pt idx="384">
                  <c:v>30.63</c:v>
                </c:pt>
                <c:pt idx="385">
                  <c:v>30.81</c:v>
                </c:pt>
                <c:pt idx="386">
                  <c:v>28.28</c:v>
                </c:pt>
                <c:pt idx="387">
                  <c:v>31.99</c:v>
                </c:pt>
                <c:pt idx="388">
                  <c:v>30.62</c:v>
                </c:pt>
                <c:pt idx="389">
                  <c:v>20.85</c:v>
                </c:pt>
                <c:pt idx="390">
                  <c:v>17.11</c:v>
                </c:pt>
                <c:pt idx="391">
                  <c:v>18.760000000000002</c:v>
                </c:pt>
                <c:pt idx="392">
                  <c:v>25.68</c:v>
                </c:pt>
                <c:pt idx="393">
                  <c:v>15.17</c:v>
                </c:pt>
                <c:pt idx="394">
                  <c:v>16.350000000000001</c:v>
                </c:pt>
                <c:pt idx="395">
                  <c:v>17.12</c:v>
                </c:pt>
                <c:pt idx="396">
                  <c:v>19.37</c:v>
                </c:pt>
                <c:pt idx="397">
                  <c:v>19.920000000000002</c:v>
                </c:pt>
                <c:pt idx="398">
                  <c:v>30.59</c:v>
                </c:pt>
                <c:pt idx="399">
                  <c:v>29.97</c:v>
                </c:pt>
                <c:pt idx="400">
                  <c:v>26.77</c:v>
                </c:pt>
                <c:pt idx="401">
                  <c:v>20.32</c:v>
                </c:pt>
                <c:pt idx="402">
                  <c:v>20.309999999999999</c:v>
                </c:pt>
                <c:pt idx="403">
                  <c:v>19.77</c:v>
                </c:pt>
                <c:pt idx="404">
                  <c:v>27.38</c:v>
                </c:pt>
                <c:pt idx="405">
                  <c:v>22.98</c:v>
                </c:pt>
                <c:pt idx="406">
                  <c:v>23.34</c:v>
                </c:pt>
                <c:pt idx="407">
                  <c:v>12.13</c:v>
                </c:pt>
                <c:pt idx="408">
                  <c:v>26.4</c:v>
                </c:pt>
                <c:pt idx="409">
                  <c:v>19.78</c:v>
                </c:pt>
                <c:pt idx="410">
                  <c:v>10.11</c:v>
                </c:pt>
                <c:pt idx="411">
                  <c:v>21.22</c:v>
                </c:pt>
                <c:pt idx="412">
                  <c:v>34.369999999999997</c:v>
                </c:pt>
                <c:pt idx="413">
                  <c:v>20.079999999999998</c:v>
                </c:pt>
                <c:pt idx="414">
                  <c:v>36.979999999999997</c:v>
                </c:pt>
                <c:pt idx="415">
                  <c:v>29.05</c:v>
                </c:pt>
                <c:pt idx="416">
                  <c:v>25.79</c:v>
                </c:pt>
                <c:pt idx="417">
                  <c:v>26.64</c:v>
                </c:pt>
                <c:pt idx="418">
                  <c:v>20.62</c:v>
                </c:pt>
                <c:pt idx="419">
                  <c:v>22.74</c:v>
                </c:pt>
                <c:pt idx="420">
                  <c:v>15.02</c:v>
                </c:pt>
                <c:pt idx="421">
                  <c:v>15.7</c:v>
                </c:pt>
                <c:pt idx="422">
                  <c:v>14.1</c:v>
                </c:pt>
                <c:pt idx="423">
                  <c:v>23.29</c:v>
                </c:pt>
                <c:pt idx="424">
                  <c:v>17.16</c:v>
                </c:pt>
                <c:pt idx="425">
                  <c:v>24.39</c:v>
                </c:pt>
                <c:pt idx="426">
                  <c:v>15.69</c:v>
                </c:pt>
                <c:pt idx="427">
                  <c:v>14.52</c:v>
                </c:pt>
                <c:pt idx="428">
                  <c:v>21.52</c:v>
                </c:pt>
                <c:pt idx="429">
                  <c:v>24.08</c:v>
                </c:pt>
                <c:pt idx="430">
                  <c:v>17.64</c:v>
                </c:pt>
                <c:pt idx="431">
                  <c:v>19.690000000000001</c:v>
                </c:pt>
                <c:pt idx="432">
                  <c:v>12.03</c:v>
                </c:pt>
                <c:pt idx="433">
                  <c:v>16.22</c:v>
                </c:pt>
                <c:pt idx="434">
                  <c:v>15.17</c:v>
                </c:pt>
                <c:pt idx="435">
                  <c:v>23.27</c:v>
                </c:pt>
                <c:pt idx="436">
                  <c:v>18.05</c:v>
                </c:pt>
                <c:pt idx="437">
                  <c:v>26.45</c:v>
                </c:pt>
                <c:pt idx="438">
                  <c:v>34.020000000000003</c:v>
                </c:pt>
                <c:pt idx="439">
                  <c:v>22.88</c:v>
                </c:pt>
                <c:pt idx="440">
                  <c:v>22.11</c:v>
                </c:pt>
                <c:pt idx="441">
                  <c:v>19.52</c:v>
                </c:pt>
                <c:pt idx="442">
                  <c:v>16.59</c:v>
                </c:pt>
                <c:pt idx="443">
                  <c:v>18.850000000000001</c:v>
                </c:pt>
                <c:pt idx="444">
                  <c:v>23.79</c:v>
                </c:pt>
                <c:pt idx="445">
                  <c:v>23.98</c:v>
                </c:pt>
                <c:pt idx="446">
                  <c:v>17.79</c:v>
                </c:pt>
                <c:pt idx="447">
                  <c:v>16.440000000000001</c:v>
                </c:pt>
                <c:pt idx="448">
                  <c:v>18.13</c:v>
                </c:pt>
                <c:pt idx="449">
                  <c:v>19.309999999999999</c:v>
                </c:pt>
                <c:pt idx="450">
                  <c:v>17.440000000000001</c:v>
                </c:pt>
                <c:pt idx="451">
                  <c:v>17.73</c:v>
                </c:pt>
                <c:pt idx="452">
                  <c:v>17.27</c:v>
                </c:pt>
                <c:pt idx="453">
                  <c:v>16.739999999999998</c:v>
                </c:pt>
                <c:pt idx="454">
                  <c:v>18.71</c:v>
                </c:pt>
                <c:pt idx="455">
                  <c:v>18.13</c:v>
                </c:pt>
                <c:pt idx="456">
                  <c:v>19.010000000000002</c:v>
                </c:pt>
                <c:pt idx="457">
                  <c:v>16.940000000000001</c:v>
                </c:pt>
                <c:pt idx="458">
                  <c:v>16.23</c:v>
                </c:pt>
                <c:pt idx="459">
                  <c:v>14.7</c:v>
                </c:pt>
                <c:pt idx="460">
                  <c:v>16.420000000000002</c:v>
                </c:pt>
                <c:pt idx="461">
                  <c:v>14.65</c:v>
                </c:pt>
                <c:pt idx="462">
                  <c:v>13.99</c:v>
                </c:pt>
                <c:pt idx="463">
                  <c:v>10.29</c:v>
                </c:pt>
                <c:pt idx="464">
                  <c:v>13.22</c:v>
                </c:pt>
                <c:pt idx="465">
                  <c:v>14.13</c:v>
                </c:pt>
                <c:pt idx="466">
                  <c:v>17.149999999999999</c:v>
                </c:pt>
                <c:pt idx="467">
                  <c:v>21.32</c:v>
                </c:pt>
                <c:pt idx="468">
                  <c:v>18.13</c:v>
                </c:pt>
                <c:pt idx="469">
                  <c:v>14.76</c:v>
                </c:pt>
                <c:pt idx="470">
                  <c:v>16.29</c:v>
                </c:pt>
                <c:pt idx="471">
                  <c:v>12.87</c:v>
                </c:pt>
                <c:pt idx="472">
                  <c:v>14.36</c:v>
                </c:pt>
                <c:pt idx="473">
                  <c:v>11.66</c:v>
                </c:pt>
                <c:pt idx="474">
                  <c:v>18.14</c:v>
                </c:pt>
                <c:pt idx="475">
                  <c:v>24.1</c:v>
                </c:pt>
                <c:pt idx="476">
                  <c:v>18.68</c:v>
                </c:pt>
                <c:pt idx="477">
                  <c:v>24.91</c:v>
                </c:pt>
                <c:pt idx="478">
                  <c:v>18.03</c:v>
                </c:pt>
                <c:pt idx="479">
                  <c:v>13.11</c:v>
                </c:pt>
                <c:pt idx="480">
                  <c:v>10.74</c:v>
                </c:pt>
                <c:pt idx="481">
                  <c:v>7.74</c:v>
                </c:pt>
                <c:pt idx="482">
                  <c:v>7.01</c:v>
                </c:pt>
                <c:pt idx="483">
                  <c:v>10.42</c:v>
                </c:pt>
                <c:pt idx="484">
                  <c:v>13.34</c:v>
                </c:pt>
                <c:pt idx="485">
                  <c:v>10.58</c:v>
                </c:pt>
                <c:pt idx="486">
                  <c:v>14.98</c:v>
                </c:pt>
                <c:pt idx="487">
                  <c:v>11.45</c:v>
                </c:pt>
                <c:pt idx="488">
                  <c:v>18.059999999999999</c:v>
                </c:pt>
                <c:pt idx="489">
                  <c:v>23.97</c:v>
                </c:pt>
                <c:pt idx="490">
                  <c:v>29.68</c:v>
                </c:pt>
                <c:pt idx="491">
                  <c:v>18.07</c:v>
                </c:pt>
                <c:pt idx="492">
                  <c:v>13.35</c:v>
                </c:pt>
                <c:pt idx="493">
                  <c:v>12.01</c:v>
                </c:pt>
                <c:pt idx="494">
                  <c:v>13.59</c:v>
                </c:pt>
                <c:pt idx="495">
                  <c:v>17.600000000000001</c:v>
                </c:pt>
                <c:pt idx="496">
                  <c:v>21.14</c:v>
                </c:pt>
                <c:pt idx="497">
                  <c:v>14.1</c:v>
                </c:pt>
                <c:pt idx="498">
                  <c:v>12.92</c:v>
                </c:pt>
                <c:pt idx="499">
                  <c:v>15.1</c:v>
                </c:pt>
                <c:pt idx="500">
                  <c:v>14.33</c:v>
                </c:pt>
                <c:pt idx="501">
                  <c:v>9.67</c:v>
                </c:pt>
                <c:pt idx="502">
                  <c:v>9.08</c:v>
                </c:pt>
                <c:pt idx="503">
                  <c:v>5.64</c:v>
                </c:pt>
                <c:pt idx="504">
                  <c:v>6.48</c:v>
                </c:pt>
                <c:pt idx="505">
                  <c:v>7.88</c:v>
                </c:pt>
              </c:numCache>
            </c:numRef>
          </c:xVal>
          <c:yVal>
            <c:numRef>
              <c:f>'[Project 2.xlsx]ANS 5'!$C$25:$C$530</c:f>
              <c:numCache>
                <c:formatCode>General</c:formatCode>
                <c:ptCount val="506"/>
                <c:pt idx="0">
                  <c:v>-5.8225950976683336</c:v>
                </c:pt>
                <c:pt idx="1">
                  <c:v>-4.2703897860350892</c:v>
                </c:pt>
                <c:pt idx="2">
                  <c:v>3.9748580162615781</c:v>
                </c:pt>
                <c:pt idx="3">
                  <c:v>1.6393042206653625</c:v>
                </c:pt>
                <c:pt idx="4">
                  <c:v>6.7099221761469643</c:v>
                </c:pt>
                <c:pt idx="5">
                  <c:v>-0.9040837463039999</c:v>
                </c:pt>
                <c:pt idx="6">
                  <c:v>0.15527258782869779</c:v>
                </c:pt>
                <c:pt idx="7">
                  <c:v>10.739604245082401</c:v>
                </c:pt>
                <c:pt idx="8">
                  <c:v>10.381136278593544</c:v>
                </c:pt>
                <c:pt idx="9">
                  <c:v>0.59200306987851903</c:v>
                </c:pt>
                <c:pt idx="10">
                  <c:v>-0.12533159503221114</c:v>
                </c:pt>
                <c:pt idx="11">
                  <c:v>-3.0466859550145884</c:v>
                </c:pt>
                <c:pt idx="12">
                  <c:v>2.0714344681549086</c:v>
                </c:pt>
                <c:pt idx="13">
                  <c:v>-6.3064332173421249</c:v>
                </c:pt>
                <c:pt idx="14">
                  <c:v>-6.6063345098261443</c:v>
                </c:pt>
                <c:pt idx="15">
                  <c:v>-6.6069228530529465</c:v>
                </c:pt>
                <c:pt idx="16">
                  <c:v>-5.2025161316555497</c:v>
                </c:pt>
                <c:pt idx="17">
                  <c:v>-3.1166168597533996</c:v>
                </c:pt>
                <c:pt idx="18">
                  <c:v>-3.2477639339522177</c:v>
                </c:pt>
                <c:pt idx="19">
                  <c:v>-5.6372841689929913</c:v>
                </c:pt>
                <c:pt idx="20">
                  <c:v>-0.98380346339015823</c:v>
                </c:pt>
                <c:pt idx="21">
                  <c:v>-1.814658316910112</c:v>
                </c:pt>
                <c:pt idx="22">
                  <c:v>-1.5689169770335383</c:v>
                </c:pt>
                <c:pt idx="23">
                  <c:v>-1.166859726674268</c:v>
                </c:pt>
                <c:pt idx="24">
                  <c:v>-3.4680364131278747</c:v>
                </c:pt>
                <c:pt idx="25">
                  <c:v>-4.9685260488386955</c:v>
                </c:pt>
                <c:pt idx="26">
                  <c:v>-3.8836099502272816</c:v>
                </c:pt>
                <c:pt idx="27">
                  <c:v>-3.3369880464450432</c:v>
                </c:pt>
                <c:pt idx="28">
                  <c:v>-3.9932091512808441</c:v>
                </c:pt>
                <c:pt idx="29">
                  <c:v>-2.172249621362397</c:v>
                </c:pt>
                <c:pt idx="30">
                  <c:v>-0.38272548445252852</c:v>
                </c:pt>
                <c:pt idx="31">
                  <c:v>-7.6651973063789285</c:v>
                </c:pt>
                <c:pt idx="32">
                  <c:v>4.9720267132508056</c:v>
                </c:pt>
                <c:pt idx="33">
                  <c:v>-4.0204352379239925</c:v>
                </c:pt>
                <c:pt idx="34">
                  <c:v>-1.729837023945592</c:v>
                </c:pt>
                <c:pt idx="35">
                  <c:v>-6.4573631350057781</c:v>
                </c:pt>
                <c:pt idx="36">
                  <c:v>-3.7137777530044502</c:v>
                </c:pt>
                <c:pt idx="37">
                  <c:v>-5.2219080469255488</c:v>
                </c:pt>
                <c:pt idx="38">
                  <c:v>-0.22984092581468119</c:v>
                </c:pt>
                <c:pt idx="39">
                  <c:v>0.35037232885139247</c:v>
                </c:pt>
                <c:pt idx="40">
                  <c:v>2.2272568410576881</c:v>
                </c:pt>
                <c:pt idx="41">
                  <c:v>-3.3556020071944523</c:v>
                </c:pt>
                <c:pt idx="42">
                  <c:v>-3.7340541340492024</c:v>
                </c:pt>
                <c:pt idx="43">
                  <c:v>-2.7854736874236785</c:v>
                </c:pt>
                <c:pt idx="44">
                  <c:v>-4.2808695509943142</c:v>
                </c:pt>
                <c:pt idx="45">
                  <c:v>-5.5538369775140417</c:v>
                </c:pt>
                <c:pt idx="46">
                  <c:v>-1.1106425237075541</c:v>
                </c:pt>
                <c:pt idx="47">
                  <c:v>-9.2913028732894531E-2</c:v>
                </c:pt>
                <c:pt idx="48">
                  <c:v>9.117179709900574</c:v>
                </c:pt>
                <c:pt idx="49">
                  <c:v>0.23695865149632311</c:v>
                </c:pt>
                <c:pt idx="50">
                  <c:v>-2.075677071338152</c:v>
                </c:pt>
                <c:pt idx="51">
                  <c:v>-5.0948754734452741</c:v>
                </c:pt>
                <c:pt idx="52">
                  <c:v>-4.5375802915409373</c:v>
                </c:pt>
                <c:pt idx="53">
                  <c:v>-3.144924827203269</c:v>
                </c:pt>
                <c:pt idx="54">
                  <c:v>-1.5931104437648642</c:v>
                </c:pt>
                <c:pt idx="55">
                  <c:v>5.4158965121928055</c:v>
                </c:pt>
                <c:pt idx="56">
                  <c:v>-4.3720561081995228</c:v>
                </c:pt>
                <c:pt idx="57">
                  <c:v>0.79885406796093505</c:v>
                </c:pt>
                <c:pt idx="58">
                  <c:v>-4.7365023126033101</c:v>
                </c:pt>
                <c:pt idx="59">
                  <c:v>-6.1943858377344512</c:v>
                </c:pt>
                <c:pt idx="60">
                  <c:v>-3.3606918774655483</c:v>
                </c:pt>
                <c:pt idx="61">
                  <c:v>-4.8351282111177412</c:v>
                </c:pt>
                <c:pt idx="62">
                  <c:v>-5.9600087285918519</c:v>
                </c:pt>
                <c:pt idx="63">
                  <c:v>-0.52837201868221229</c:v>
                </c:pt>
                <c:pt idx="64">
                  <c:v>6.094056418368698</c:v>
                </c:pt>
                <c:pt idx="65">
                  <c:v>-6.6171103973333132</c:v>
                </c:pt>
                <c:pt idx="66">
                  <c:v>-5.4253354969013046</c:v>
                </c:pt>
                <c:pt idx="67">
                  <c:v>-4.8584411139434032</c:v>
                </c:pt>
                <c:pt idx="68">
                  <c:v>-4.7176948386910276</c:v>
                </c:pt>
                <c:pt idx="69">
                  <c:v>-5.3029070598503907</c:v>
                </c:pt>
                <c:pt idx="70">
                  <c:v>-3.9695092221294317</c:v>
                </c:pt>
                <c:pt idx="71">
                  <c:v>-3.4673532642541787</c:v>
                </c:pt>
                <c:pt idx="72">
                  <c:v>-6.5095684466390189</c:v>
                </c:pt>
                <c:pt idx="73">
                  <c:v>-3.9904687520478781</c:v>
                </c:pt>
                <c:pt idx="74">
                  <c:v>-4.0125062609039475</c:v>
                </c:pt>
                <c:pt idx="75">
                  <c:v>-4.6603996567866943</c:v>
                </c:pt>
                <c:pt idx="76">
                  <c:v>-3.1817501148999767</c:v>
                </c:pt>
                <c:pt idx="77">
                  <c:v>-3.9968340162885632</c:v>
                </c:pt>
                <c:pt idx="78">
                  <c:v>-1.6302318540095193</c:v>
                </c:pt>
                <c:pt idx="79">
                  <c:v>-5.608391760185409</c:v>
                </c:pt>
                <c:pt idx="80">
                  <c:v>-1.5280797980033576</c:v>
                </c:pt>
                <c:pt idx="81">
                  <c:v>-3.7944845452504374</c:v>
                </c:pt>
                <c:pt idx="82">
                  <c:v>-3.3695092221294303</c:v>
                </c:pt>
                <c:pt idx="83">
                  <c:v>-4.5189702326606209</c:v>
                </c:pt>
                <c:pt idx="84">
                  <c:v>-1.5143660962312566</c:v>
                </c:pt>
                <c:pt idx="85">
                  <c:v>-1.7500185993434485</c:v>
                </c:pt>
                <c:pt idx="86">
                  <c:v>0.16379380994463588</c:v>
                </c:pt>
                <c:pt idx="87">
                  <c:v>-4.3354243336656886</c:v>
                </c:pt>
                <c:pt idx="88">
                  <c:v>-5.7285694337141777</c:v>
                </c:pt>
                <c:pt idx="89">
                  <c:v>-0.43855956296258114</c:v>
                </c:pt>
                <c:pt idx="90">
                  <c:v>-3.5839060727752283</c:v>
                </c:pt>
                <c:pt idx="91">
                  <c:v>-4.763436178567602</c:v>
                </c:pt>
                <c:pt idx="92">
                  <c:v>-3.9014381527179225</c:v>
                </c:pt>
                <c:pt idx="93">
                  <c:v>-3.6540343925460057</c:v>
                </c:pt>
                <c:pt idx="94">
                  <c:v>-3.8928182230860031</c:v>
                </c:pt>
                <c:pt idx="95">
                  <c:v>0.1639873231075093</c:v>
                </c:pt>
                <c:pt idx="96">
                  <c:v>-2.3802812077675135</c:v>
                </c:pt>
                <c:pt idx="97">
                  <c:v>8.1458668999380137</c:v>
                </c:pt>
                <c:pt idx="98">
                  <c:v>12.637835313532896</c:v>
                </c:pt>
                <c:pt idx="99">
                  <c:v>4.5269646203788376</c:v>
                </c:pt>
                <c:pt idx="100">
                  <c:v>1.8956240330171461</c:v>
                </c:pt>
                <c:pt idx="101">
                  <c:v>-0.76696233605933983</c:v>
                </c:pt>
                <c:pt idx="102">
                  <c:v>-5.8548162489356841</c:v>
                </c:pt>
                <c:pt idx="103">
                  <c:v>-2.4851775648757304</c:v>
                </c:pt>
                <c:pt idx="104">
                  <c:v>-2.7397323475470969</c:v>
                </c:pt>
                <c:pt idx="105">
                  <c:v>0.59347197701098153</c:v>
                </c:pt>
                <c:pt idx="106">
                  <c:v>2.6740800617409839</c:v>
                </c:pt>
                <c:pt idx="107">
                  <c:v>-0.76764548493303764</c:v>
                </c:pt>
                <c:pt idx="108">
                  <c:v>-3.0967353087725797</c:v>
                </c:pt>
                <c:pt idx="109">
                  <c:v>-0.38057342844636821</c:v>
                </c:pt>
                <c:pt idx="110">
                  <c:v>-0.50319928052924823</c:v>
                </c:pt>
                <c:pt idx="111">
                  <c:v>-2.1013394452019405</c:v>
                </c:pt>
                <c:pt idx="112">
                  <c:v>-0.353540854966095</c:v>
                </c:pt>
                <c:pt idx="113">
                  <c:v>0.38250257634093643</c:v>
                </c:pt>
                <c:pt idx="114">
                  <c:v>-6.1258251326121247</c:v>
                </c:pt>
                <c:pt idx="115">
                  <c:v>-1.2810630641571912</c:v>
                </c:pt>
                <c:pt idx="116">
                  <c:v>-1.9152466601369191</c:v>
                </c:pt>
                <c:pt idx="117">
                  <c:v>-5.5683325356758218</c:v>
                </c:pt>
                <c:pt idx="118">
                  <c:v>0.44841768787718905</c:v>
                </c:pt>
                <c:pt idx="119">
                  <c:v>-2.323669174736871</c:v>
                </c:pt>
                <c:pt idx="120">
                  <c:v>1.0983683341192005</c:v>
                </c:pt>
                <c:pt idx="121">
                  <c:v>-0.69663660125659632</c:v>
                </c:pt>
                <c:pt idx="122">
                  <c:v>2.980544033497651</c:v>
                </c:pt>
                <c:pt idx="123">
                  <c:v>6.8869131996074238</c:v>
                </c:pt>
                <c:pt idx="124">
                  <c:v>0.94802675968235306</c:v>
                </c:pt>
                <c:pt idx="125">
                  <c:v>0.91639004977271554</c:v>
                </c:pt>
                <c:pt idx="126">
                  <c:v>7.0445045040597094</c:v>
                </c:pt>
                <c:pt idx="127">
                  <c:v>-2.0224924882832624</c:v>
                </c:pt>
                <c:pt idx="128">
                  <c:v>-1.9325813250476465</c:v>
                </c:pt>
                <c:pt idx="129">
                  <c:v>-2.8299357314615712</c:v>
                </c:pt>
                <c:pt idx="130">
                  <c:v>-3.3832190220324456</c:v>
                </c:pt>
                <c:pt idx="131">
                  <c:v>-3.3062358023101588</c:v>
                </c:pt>
                <c:pt idx="132">
                  <c:v>-0.9892920655942703</c:v>
                </c:pt>
                <c:pt idx="133">
                  <c:v>-1.8745990924005262</c:v>
                </c:pt>
                <c:pt idx="134">
                  <c:v>-2.508486565832305</c:v>
                </c:pt>
                <c:pt idx="135">
                  <c:v>-0.34100383964759828</c:v>
                </c:pt>
                <c:pt idx="136">
                  <c:v>-1.0980068008730832</c:v>
                </c:pt>
                <c:pt idx="137">
                  <c:v>-3.5926208080540363</c:v>
                </c:pt>
                <c:pt idx="138">
                  <c:v>-0.99878865726275734</c:v>
                </c:pt>
                <c:pt idx="139">
                  <c:v>0.78407019098938591</c:v>
                </c:pt>
                <c:pt idx="140">
                  <c:v>2.3993515074099356</c:v>
                </c:pt>
                <c:pt idx="141">
                  <c:v>12.53735738342934</c:v>
                </c:pt>
                <c:pt idx="142">
                  <c:v>4.326482788406194</c:v>
                </c:pt>
                <c:pt idx="143">
                  <c:v>6.1464630469029959</c:v>
                </c:pt>
                <c:pt idx="144">
                  <c:v>5.07310469218843</c:v>
                </c:pt>
                <c:pt idx="145">
                  <c:v>5.6575311550890248</c:v>
                </c:pt>
                <c:pt idx="146">
                  <c:v>-3.1355191393125796</c:v>
                </c:pt>
                <c:pt idx="147">
                  <c:v>8.1011165370903502</c:v>
                </c:pt>
                <c:pt idx="148">
                  <c:v>10.151556819043179</c:v>
                </c:pt>
                <c:pt idx="149">
                  <c:v>1.2247177587257791</c:v>
                </c:pt>
                <c:pt idx="150">
                  <c:v>0.34185500860454354</c:v>
                </c:pt>
                <c:pt idx="151">
                  <c:v>-2.3371854614770058</c:v>
                </c:pt>
                <c:pt idx="152">
                  <c:v>-7.7392427118362797</c:v>
                </c:pt>
                <c:pt idx="153">
                  <c:v>-0.15256158354445404</c:v>
                </c:pt>
                <c:pt idx="154">
                  <c:v>-3.1890946505623035</c:v>
                </c:pt>
                <c:pt idx="155">
                  <c:v>-4.6840995859381049</c:v>
                </c:pt>
                <c:pt idx="156">
                  <c:v>-6.1200443097291544</c:v>
                </c:pt>
                <c:pt idx="157">
                  <c:v>11.106885654366046</c:v>
                </c:pt>
                <c:pt idx="158">
                  <c:v>-4.1450235347192468</c:v>
                </c:pt>
                <c:pt idx="159">
                  <c:v>-4.2329761551115759</c:v>
                </c:pt>
                <c:pt idx="160">
                  <c:v>-2.3285694337141791</c:v>
                </c:pt>
                <c:pt idx="161">
                  <c:v>17.089744502618196</c:v>
                </c:pt>
                <c:pt idx="162">
                  <c:v>17.270253879832211</c:v>
                </c:pt>
                <c:pt idx="163">
                  <c:v>18.600322975093398</c:v>
                </c:pt>
                <c:pt idx="164">
                  <c:v>-0.79526640164011653</c:v>
                </c:pt>
                <c:pt idx="165">
                  <c:v>-0.23385671901723981</c:v>
                </c:pt>
                <c:pt idx="166">
                  <c:v>18.961341729521436</c:v>
                </c:pt>
                <c:pt idx="167">
                  <c:v>0.77975827523888341</c:v>
                </c:pt>
                <c:pt idx="168">
                  <c:v>-0.2082930526694291</c:v>
                </c:pt>
                <c:pt idx="169">
                  <c:v>-1.4992821948426709</c:v>
                </c:pt>
                <c:pt idx="170">
                  <c:v>-3.4446287046553223</c:v>
                </c:pt>
                <c:pt idx="171">
                  <c:v>-4.0247471536744968</c:v>
                </c:pt>
                <c:pt idx="172">
                  <c:v>2.5023841273217613</c:v>
                </c:pt>
                <c:pt idx="173">
                  <c:v>-2.3653947214108904</c:v>
                </c:pt>
                <c:pt idx="174">
                  <c:v>-2.7953651091560943</c:v>
                </c:pt>
                <c:pt idx="175">
                  <c:v>-9.0077823853039973E-2</c:v>
                </c:pt>
                <c:pt idx="176">
                  <c:v>-1.7488419128898407</c:v>
                </c:pt>
                <c:pt idx="177">
                  <c:v>-3.9780304442453662</c:v>
                </c:pt>
                <c:pt idx="178">
                  <c:v>1.9205006486221663</c:v>
                </c:pt>
                <c:pt idx="179">
                  <c:v>7.4344078635571478</c:v>
                </c:pt>
                <c:pt idx="180">
                  <c:v>12.42853223502728</c:v>
                </c:pt>
                <c:pt idx="181">
                  <c:v>10.624125513629888</c:v>
                </c:pt>
                <c:pt idx="182">
                  <c:v>7.9253970057303853</c:v>
                </c:pt>
                <c:pt idx="183">
                  <c:v>3.3424394499622565</c:v>
                </c:pt>
                <c:pt idx="184">
                  <c:v>5.127849086153585</c:v>
                </c:pt>
                <c:pt idx="185">
                  <c:v>7.5393081225344538</c:v>
                </c:pt>
                <c:pt idx="186">
                  <c:v>19.673878744839932</c:v>
                </c:pt>
                <c:pt idx="187">
                  <c:v>3.79248880372025</c:v>
                </c:pt>
                <c:pt idx="188">
                  <c:v>-0.42161582624668981</c:v>
                </c:pt>
                <c:pt idx="189">
                  <c:v>5.4669251373724386</c:v>
                </c:pt>
                <c:pt idx="190">
                  <c:v>7.2914108247826235</c:v>
                </c:pt>
                <c:pt idx="191">
                  <c:v>0.40189058974184633</c:v>
                </c:pt>
                <c:pt idx="192">
                  <c:v>4.5728007659023007</c:v>
                </c:pt>
                <c:pt idx="193">
                  <c:v>1.3249073700195666</c:v>
                </c:pt>
                <c:pt idx="194">
                  <c:v>-1.2926247099231283</c:v>
                </c:pt>
                <c:pt idx="195">
                  <c:v>18.267805701278103</c:v>
                </c:pt>
                <c:pt idx="196">
                  <c:v>2.6223604839494712</c:v>
                </c:pt>
                <c:pt idx="197">
                  <c:v>3.9260840564731723</c:v>
                </c:pt>
                <c:pt idx="198">
                  <c:v>6.3354858424947729</c:v>
                </c:pt>
                <c:pt idx="199">
                  <c:v>4.6783841737533081</c:v>
                </c:pt>
                <c:pt idx="200">
                  <c:v>2.5738787448399307</c:v>
                </c:pt>
                <c:pt idx="201">
                  <c:v>-3.3949741809612561</c:v>
                </c:pt>
                <c:pt idx="202">
                  <c:v>10.700812610804221</c:v>
                </c:pt>
                <c:pt idx="203">
                  <c:v>17.565847158434817</c:v>
                </c:pt>
                <c:pt idx="204">
                  <c:v>18.182301259439882</c:v>
                </c:pt>
                <c:pt idx="205">
                  <c:v>-1.6268044040337664</c:v>
                </c:pt>
                <c:pt idx="206">
                  <c:v>0.26820053134203192</c:v>
                </c:pt>
                <c:pt idx="207">
                  <c:v>5.1040504494861878</c:v>
                </c:pt>
                <c:pt idx="208">
                  <c:v>3.7738826467090192</c:v>
                </c:pt>
                <c:pt idx="209">
                  <c:v>7.3827986988888838</c:v>
                </c:pt>
                <c:pt idx="210">
                  <c:v>3.5535114600173756</c:v>
                </c:pt>
                <c:pt idx="211">
                  <c:v>7.5283426237334972</c:v>
                </c:pt>
                <c:pt idx="212">
                  <c:v>3.0754502613574672</c:v>
                </c:pt>
                <c:pt idx="213">
                  <c:v>2.4576220588668285</c:v>
                </c:pt>
                <c:pt idx="214">
                  <c:v>17.220117524165509</c:v>
                </c:pt>
                <c:pt idx="215">
                  <c:v>-0.55687349929495156</c:v>
                </c:pt>
                <c:pt idx="216">
                  <c:v>1.5813258898873279</c:v>
                </c:pt>
                <c:pt idx="217">
                  <c:v>3.3521373585318024</c:v>
                </c:pt>
                <c:pt idx="218">
                  <c:v>3.9710435399600712</c:v>
                </c:pt>
                <c:pt idx="219">
                  <c:v>-1.5783226649242224</c:v>
                </c:pt>
                <c:pt idx="220">
                  <c:v>1.3711383456069619</c:v>
                </c:pt>
                <c:pt idx="221">
                  <c:v>7.5342182522633578</c:v>
                </c:pt>
                <c:pt idx="222">
                  <c:v>2.3801492034337208</c:v>
                </c:pt>
                <c:pt idx="223">
                  <c:v>2.7665342091776033</c:v>
                </c:pt>
                <c:pt idx="224">
                  <c:v>14.17936344517495</c:v>
                </c:pt>
                <c:pt idx="225">
                  <c:v>19.844887628516368</c:v>
                </c:pt>
                <c:pt idx="226">
                  <c:v>6.0198135978793843</c:v>
                </c:pt>
                <c:pt idx="227">
                  <c:v>3.0884730105176956</c:v>
                </c:pt>
                <c:pt idx="228">
                  <c:v>15.870352587348197</c:v>
                </c:pt>
                <c:pt idx="229">
                  <c:v>0.51834469074691469</c:v>
                </c:pt>
                <c:pt idx="230">
                  <c:v>0.81423409189746465</c:v>
                </c:pt>
                <c:pt idx="231">
                  <c:v>2.1339182278463227</c:v>
                </c:pt>
                <c:pt idx="232">
                  <c:v>9.4927810243991075</c:v>
                </c:pt>
                <c:pt idx="233">
                  <c:v>17.498854067960931</c:v>
                </c:pt>
                <c:pt idx="234">
                  <c:v>2.094056418368698</c:v>
                </c:pt>
                <c:pt idx="235">
                  <c:v>-0.21730391049618447</c:v>
                </c:pt>
                <c:pt idx="236">
                  <c:v>-0.39037004453189539</c:v>
                </c:pt>
                <c:pt idx="237">
                  <c:v>1.4398925638921689</c:v>
                </c:pt>
                <c:pt idx="238">
                  <c:v>-4.8115269894823065</c:v>
                </c:pt>
                <c:pt idx="239">
                  <c:v>-4.2519771421867354</c:v>
                </c:pt>
                <c:pt idx="240">
                  <c:v>-1.7422792336171895</c:v>
                </c:pt>
                <c:pt idx="241">
                  <c:v>-2.6732288927840386</c:v>
                </c:pt>
                <c:pt idx="242">
                  <c:v>-1.6942871302184699</c:v>
                </c:pt>
                <c:pt idx="243">
                  <c:v>-5.9230847333791559</c:v>
                </c:pt>
                <c:pt idx="244">
                  <c:v>-5.0782239574082411</c:v>
                </c:pt>
                <c:pt idx="245">
                  <c:v>1.4840701909893852</c:v>
                </c:pt>
                <c:pt idx="246">
                  <c:v>-1.5513887989599304</c:v>
                </c:pt>
                <c:pt idx="247">
                  <c:v>-4.410839938739521</c:v>
                </c:pt>
                <c:pt idx="248">
                  <c:v>-1.0093710316070563</c:v>
                </c:pt>
                <c:pt idx="249">
                  <c:v>-2.1215171187307114</c:v>
                </c:pt>
                <c:pt idx="250">
                  <c:v>-4.5485496922109832</c:v>
                </c:pt>
                <c:pt idx="251">
                  <c:v>-6.3431636993919405</c:v>
                </c:pt>
                <c:pt idx="252">
                  <c:v>-1.6001666606174219</c:v>
                </c:pt>
                <c:pt idx="253">
                  <c:v>11.609333832920154</c:v>
                </c:pt>
                <c:pt idx="254">
                  <c:v>-6.4120166251931323</c:v>
                </c:pt>
                <c:pt idx="255">
                  <c:v>-4.8658843571217147</c:v>
                </c:pt>
                <c:pt idx="256">
                  <c:v>12.400812610804223</c:v>
                </c:pt>
                <c:pt idx="257">
                  <c:v>20.310411811857783</c:v>
                </c:pt>
                <c:pt idx="258">
                  <c:v>8.8470435863916208</c:v>
                </c:pt>
                <c:pt idx="259">
                  <c:v>2.1014996615470096</c:v>
                </c:pt>
                <c:pt idx="260">
                  <c:v>8.3571324231560027</c:v>
                </c:pt>
                <c:pt idx="261">
                  <c:v>15.443517428899888</c:v>
                </c:pt>
                <c:pt idx="262">
                  <c:v>19.860950801326595</c:v>
                </c:pt>
                <c:pt idx="263">
                  <c:v>7.1342143503942701</c:v>
                </c:pt>
                <c:pt idx="264">
                  <c:v>9.6415588860565968</c:v>
                </c:pt>
                <c:pt idx="265">
                  <c:v>-1.825825132612124</c:v>
                </c:pt>
                <c:pt idx="266">
                  <c:v>10.197389062697557</c:v>
                </c:pt>
                <c:pt idx="267">
                  <c:v>22.514526312576322</c:v>
                </c:pt>
                <c:pt idx="268">
                  <c:v>11.948315078492122</c:v>
                </c:pt>
                <c:pt idx="269">
                  <c:v>-0.8856672005865498</c:v>
                </c:pt>
                <c:pt idx="270">
                  <c:v>-1.1031992805292461</c:v>
                </c:pt>
                <c:pt idx="271">
                  <c:v>-3.0930156381179721</c:v>
                </c:pt>
                <c:pt idx="272">
                  <c:v>-2.8099593748338592</c:v>
                </c:pt>
                <c:pt idx="273">
                  <c:v>6.8974838683444517</c:v>
                </c:pt>
                <c:pt idx="274">
                  <c:v>1.1998333393825753</c:v>
                </c:pt>
                <c:pt idx="275">
                  <c:v>0.27730619481568297</c:v>
                </c:pt>
                <c:pt idx="276">
                  <c:v>4.3939577108527175</c:v>
                </c:pt>
                <c:pt idx="277">
                  <c:v>2.4983644322501135</c:v>
                </c:pt>
                <c:pt idx="278">
                  <c:v>1.3770139741368261</c:v>
                </c:pt>
                <c:pt idx="279">
                  <c:v>5.1538984863431274</c:v>
                </c:pt>
                <c:pt idx="280">
                  <c:v>14.418344690746913</c:v>
                </c:pt>
                <c:pt idx="281">
                  <c:v>5.2068856543660473</c:v>
                </c:pt>
                <c:pt idx="282">
                  <c:v>14.305807675428422</c:v>
                </c:pt>
                <c:pt idx="283">
                  <c:v>18.448315078492122</c:v>
                </c:pt>
                <c:pt idx="284">
                  <c:v>5.1040465476171022</c:v>
                </c:pt>
                <c:pt idx="285">
                  <c:v>-4.7349346979548628</c:v>
                </c:pt>
                <c:pt idx="286">
                  <c:v>-2.1697027352923044</c:v>
                </c:pt>
                <c:pt idx="287">
                  <c:v>-4.5704884935510748</c:v>
                </c:pt>
                <c:pt idx="288">
                  <c:v>-5.0334657908223974</c:v>
                </c:pt>
                <c:pt idx="289">
                  <c:v>-0.71887152514463182</c:v>
                </c:pt>
                <c:pt idx="290">
                  <c:v>-2.890176531369022</c:v>
                </c:pt>
                <c:pt idx="291">
                  <c:v>6.1283348199953167</c:v>
                </c:pt>
                <c:pt idx="292">
                  <c:v>-2.1886089167205753</c:v>
                </c:pt>
                <c:pt idx="293">
                  <c:v>-2.5024174241395656</c:v>
                </c:pt>
                <c:pt idx="294">
                  <c:v>-2.9733276003000206</c:v>
                </c:pt>
                <c:pt idx="295">
                  <c:v>2.9685686794742594E-3</c:v>
                </c:pt>
                <c:pt idx="296">
                  <c:v>-0.43297615511157517</c:v>
                </c:pt>
                <c:pt idx="297">
                  <c:v>0.79494088414345043</c:v>
                </c:pt>
                <c:pt idx="298">
                  <c:v>-7.3320955912059134</c:v>
                </c:pt>
                <c:pt idx="299">
                  <c:v>-1.0506069425702513</c:v>
                </c:pt>
                <c:pt idx="300">
                  <c:v>-3.9870413020721251</c:v>
                </c:pt>
                <c:pt idx="301">
                  <c:v>-3.5283720186822123</c:v>
                </c:pt>
                <c:pt idx="302">
                  <c:v>8.3087017698652232E-2</c:v>
                </c:pt>
                <c:pt idx="303">
                  <c:v>3.1633989798807072</c:v>
                </c:pt>
                <c:pt idx="304">
                  <c:v>8.1300011421597489</c:v>
                </c:pt>
                <c:pt idx="305">
                  <c:v>2.3300998496757259</c:v>
                </c:pt>
                <c:pt idx="306">
                  <c:v>4.9929784394310701</c:v>
                </c:pt>
                <c:pt idx="307">
                  <c:v>0.80003075441454286</c:v>
                </c:pt>
                <c:pt idx="308">
                  <c:v>-7.4406168133218493</c:v>
                </c:pt>
                <c:pt idx="309">
                  <c:v>-4.7818488224159559</c:v>
                </c:pt>
                <c:pt idx="310">
                  <c:v>-6.4452170478821209</c:v>
                </c:pt>
                <c:pt idx="311">
                  <c:v>-6.7725457439103423</c:v>
                </c:pt>
                <c:pt idx="312">
                  <c:v>-4.0192624533394756</c:v>
                </c:pt>
                <c:pt idx="313">
                  <c:v>-5.4484509846950004</c:v>
                </c:pt>
                <c:pt idx="314">
                  <c:v>-1.9373828765089733</c:v>
                </c:pt>
                <c:pt idx="315">
                  <c:v>-7.4282733111662331</c:v>
                </c:pt>
                <c:pt idx="316">
                  <c:v>0.66056377500084551</c:v>
                </c:pt>
                <c:pt idx="317">
                  <c:v>0.389945819519248</c:v>
                </c:pt>
                <c:pt idx="318">
                  <c:v>-1.6113295744503411</c:v>
                </c:pt>
                <c:pt idx="319">
                  <c:v>-1.459712606043901</c:v>
                </c:pt>
                <c:pt idx="320">
                  <c:v>-3.9134855323255948</c:v>
                </c:pt>
                <c:pt idx="321">
                  <c:v>-4.9270018190657296</c:v>
                </c:pt>
                <c:pt idx="322">
                  <c:v>-6.8384608554465984</c:v>
                </c:pt>
                <c:pt idx="323">
                  <c:v>-4.9002614662643147</c:v>
                </c:pt>
                <c:pt idx="324">
                  <c:v>-3.7395388343842271</c:v>
                </c:pt>
                <c:pt idx="325">
                  <c:v>-5.1275901622925346</c:v>
                </c:pt>
                <c:pt idx="326">
                  <c:v>-5.7110373537714842</c:v>
                </c:pt>
                <c:pt idx="327">
                  <c:v>-0.20270964481842313</c:v>
                </c:pt>
                <c:pt idx="328">
                  <c:v>-5.7818488224159559</c:v>
                </c:pt>
                <c:pt idx="329">
                  <c:v>-4.980478622799474</c:v>
                </c:pt>
                <c:pt idx="330">
                  <c:v>-6.1178922537229887</c:v>
                </c:pt>
                <c:pt idx="331">
                  <c:v>-5.6447274121712994</c:v>
                </c:pt>
                <c:pt idx="332">
                  <c:v>-7.7149544394580616</c:v>
                </c:pt>
                <c:pt idx="333">
                  <c:v>-6.9575605500377442</c:v>
                </c:pt>
                <c:pt idx="334">
                  <c:v>-7.4410077415166924</c:v>
                </c:pt>
                <c:pt idx="335">
                  <c:v>-5.8439455557816196</c:v>
                </c:pt>
                <c:pt idx="336">
                  <c:v>-5.743357212554816</c:v>
                </c:pt>
                <c:pt idx="337">
                  <c:v>-6.0213197036987438</c:v>
                </c:pt>
                <c:pt idx="338">
                  <c:v>-5.8689208789026246</c:v>
                </c:pt>
                <c:pt idx="339">
                  <c:v>-6.3003601737802981</c:v>
                </c:pt>
                <c:pt idx="340">
                  <c:v>-7.027882382971395</c:v>
                </c:pt>
                <c:pt idx="341">
                  <c:v>3.361930072748244</c:v>
                </c:pt>
                <c:pt idx="342">
                  <c:v>-9.8359139693765059</c:v>
                </c:pt>
                <c:pt idx="343">
                  <c:v>-3.8324865194007565</c:v>
                </c:pt>
                <c:pt idx="344">
                  <c:v>1.0258866414412076</c:v>
                </c:pt>
                <c:pt idx="345">
                  <c:v>-7.0498211843114831</c:v>
                </c:pt>
                <c:pt idx="346">
                  <c:v>-5.3167155672693838</c:v>
                </c:pt>
                <c:pt idx="347">
                  <c:v>-5.4115269894823044</c:v>
                </c:pt>
                <c:pt idx="348">
                  <c:v>-4.3630452503727639</c:v>
                </c:pt>
                <c:pt idx="349">
                  <c:v>-2.3580501857485601</c:v>
                </c:pt>
                <c:pt idx="350">
                  <c:v>-5.9725457439103451</c:v>
                </c:pt>
                <c:pt idx="351">
                  <c:v>-5.2380699272517575</c:v>
                </c:pt>
                <c:pt idx="352">
                  <c:v>-8.5529564136083778</c:v>
                </c:pt>
                <c:pt idx="353">
                  <c:v>-0.17861878747216764</c:v>
                </c:pt>
                <c:pt idx="354">
                  <c:v>-8.7059435816313027</c:v>
                </c:pt>
                <c:pt idx="355">
                  <c:v>-8.6620659789511194</c:v>
                </c:pt>
                <c:pt idx="356">
                  <c:v>-3.2972253242483873E-2</c:v>
                </c:pt>
                <c:pt idx="357">
                  <c:v>-0.24668595501458768</c:v>
                </c:pt>
                <c:pt idx="358">
                  <c:v>-0.94727429824139264</c:v>
                </c:pt>
                <c:pt idx="359">
                  <c:v>8.3284432730618363E-2</c:v>
                </c:pt>
                <c:pt idx="360">
                  <c:v>-2.1529564136083792</c:v>
                </c:pt>
                <c:pt idx="361">
                  <c:v>-1.1726405495572365</c:v>
                </c:pt>
                <c:pt idx="362">
                  <c:v>-4.0728379645892012</c:v>
                </c:pt>
                <c:pt idx="363">
                  <c:v>-3.8451183403661382</c:v>
                </c:pt>
                <c:pt idx="364">
                  <c:v>-7.628079798003359</c:v>
                </c:pt>
                <c:pt idx="365">
                  <c:v>-0.28948948062623359</c:v>
                </c:pt>
                <c:pt idx="366">
                  <c:v>0.64685007322874455</c:v>
                </c:pt>
                <c:pt idx="367">
                  <c:v>1.210317006210893</c:v>
                </c:pt>
                <c:pt idx="368">
                  <c:v>18.54332001386792</c:v>
                </c:pt>
                <c:pt idx="369">
                  <c:v>18.989843210134175</c:v>
                </c:pt>
                <c:pt idx="370">
                  <c:v>18.258305207740523</c:v>
                </c:pt>
                <c:pt idx="371">
                  <c:v>24.500129461930523</c:v>
                </c:pt>
                <c:pt idx="372">
                  <c:v>23.882597381987832</c:v>
                </c:pt>
                <c:pt idx="373">
                  <c:v>12.279375150782226</c:v>
                </c:pt>
                <c:pt idx="374">
                  <c:v>15.319533082807791</c:v>
                </c:pt>
                <c:pt idx="375">
                  <c:v>-6.7851775648757311</c:v>
                </c:pt>
                <c:pt idx="376">
                  <c:v>1.4253061019525841</c:v>
                </c:pt>
                <c:pt idx="377">
                  <c:v>-1.074792605563399</c:v>
                </c:pt>
                <c:pt idx="378">
                  <c:v>1.0528283111436796</c:v>
                </c:pt>
                <c:pt idx="379">
                  <c:v>-3.6617659545340828</c:v>
                </c:pt>
                <c:pt idx="380">
                  <c:v>-7.8034915012081019</c:v>
                </c:pt>
                <c:pt idx="381">
                  <c:v>-3.626800502164679</c:v>
                </c:pt>
                <c:pt idx="382">
                  <c:v>-0.83267613069453716</c:v>
                </c:pt>
                <c:pt idx="383">
                  <c:v>1.0793712489131302</c:v>
                </c:pt>
                <c:pt idx="384">
                  <c:v>3.3461708262241388</c:v>
                </c:pt>
                <c:pt idx="385">
                  <c:v>1.9171797099005738</c:v>
                </c:pt>
                <c:pt idx="386">
                  <c:v>2.8135548448928596</c:v>
                </c:pt>
                <c:pt idx="387">
                  <c:v>3.2382379473350067</c:v>
                </c:pt>
                <c:pt idx="388">
                  <c:v>4.7366703326865576</c:v>
                </c:pt>
                <c:pt idx="389">
                  <c:v>-3.2453118535290137</c:v>
                </c:pt>
                <c:pt idx="390">
                  <c:v>-3.1984964365839037</c:v>
                </c:pt>
                <c:pt idx="391">
                  <c:v>6.4690849971167843</c:v>
                </c:pt>
                <c:pt idx="392">
                  <c:v>-0.45657347487792066</c:v>
                </c:pt>
                <c:pt idx="393">
                  <c:v>-6.341592182874404</c:v>
                </c:pt>
                <c:pt idx="394">
                  <c:v>-6.3205339454399727</c:v>
                </c:pt>
                <c:pt idx="395">
                  <c:v>-5.1889959430463204</c:v>
                </c:pt>
                <c:pt idx="396">
                  <c:v>-3.6513848970908427</c:v>
                </c:pt>
                <c:pt idx="397">
                  <c:v>-7.1288577525239454</c:v>
                </c:pt>
                <c:pt idx="398">
                  <c:v>-0.49183114792618099</c:v>
                </c:pt>
                <c:pt idx="399">
                  <c:v>0.21913825274386323</c:v>
                </c:pt>
                <c:pt idx="400">
                  <c:v>-3.521019679281709</c:v>
                </c:pt>
                <c:pt idx="401">
                  <c:v>-8.0488380110207522</c:v>
                </c:pt>
                <c:pt idx="402">
                  <c:v>-3.1583385045583316</c:v>
                </c:pt>
                <c:pt idx="403">
                  <c:v>-7.4713651555876446</c:v>
                </c:pt>
                <c:pt idx="404">
                  <c:v>-4.1489573489332798E-2</c:v>
                </c:pt>
                <c:pt idx="405">
                  <c:v>-7.7217067300244935</c:v>
                </c:pt>
                <c:pt idx="406">
                  <c:v>-0.47968896267161831</c:v>
                </c:pt>
                <c:pt idx="407">
                  <c:v>4.8702577817013015</c:v>
                </c:pt>
                <c:pt idx="408">
                  <c:v>7.7274620598278325</c:v>
                </c:pt>
                <c:pt idx="409">
                  <c:v>11.738135337949934</c:v>
                </c:pt>
                <c:pt idx="410">
                  <c:v>-9.94884191288984</c:v>
                </c:pt>
                <c:pt idx="411">
                  <c:v>2.8062064073614401</c:v>
                </c:pt>
                <c:pt idx="412">
                  <c:v>15.999355409279019</c:v>
                </c:pt>
                <c:pt idx="413">
                  <c:v>0.82315014407733145</c:v>
                </c:pt>
                <c:pt idx="414">
                  <c:v>7.5789842225873798</c:v>
                </c:pt>
                <c:pt idx="415">
                  <c:v>0.24509284728651171</c:v>
                </c:pt>
                <c:pt idx="416">
                  <c:v>-2.5520680459645391</c:v>
                </c:pt>
                <c:pt idx="417">
                  <c:v>1.1554739047297549</c:v>
                </c:pt>
                <c:pt idx="418">
                  <c:v>-6.163823204893351</c:v>
                </c:pt>
                <c:pt idx="419">
                  <c:v>-4.5497185749264144</c:v>
                </c:pt>
                <c:pt idx="420">
                  <c:v>-3.5840995859381053</c:v>
                </c:pt>
                <c:pt idx="421">
                  <c:v>-5.4380660253826711</c:v>
                </c:pt>
                <c:pt idx="422">
                  <c:v>-0.35814499139545575</c:v>
                </c:pt>
                <c:pt idx="423">
                  <c:v>0.9728085696404829</c:v>
                </c:pt>
                <c:pt idx="424">
                  <c:v>-6.5509939688960017</c:v>
                </c:pt>
                <c:pt idx="425">
                  <c:v>-3.0821371412257257</c:v>
                </c:pt>
                <c:pt idx="426">
                  <c:v>-9.4475665189202509</c:v>
                </c:pt>
                <c:pt idx="427">
                  <c:v>-9.8591242628170992</c:v>
                </c:pt>
                <c:pt idx="428">
                  <c:v>-3.1087787865111629</c:v>
                </c:pt>
                <c:pt idx="429">
                  <c:v>-2.176652440890706</c:v>
                </c:pt>
                <c:pt idx="430">
                  <c:v>-3.2949702790921656</c:v>
                </c:pt>
                <c:pt idx="431">
                  <c:v>-1.7473691038882837</c:v>
                </c:pt>
                <c:pt idx="432">
                  <c:v>-7.0247471536744968</c:v>
                </c:pt>
                <c:pt idx="433">
                  <c:v>-4.8440403614285152</c:v>
                </c:pt>
                <c:pt idx="434">
                  <c:v>-8.4415921828744054</c:v>
                </c:pt>
                <c:pt idx="435">
                  <c:v>0.95380758256532339</c:v>
                </c:pt>
                <c:pt idx="436">
                  <c:v>-7.8054500440513888</c:v>
                </c:pt>
                <c:pt idx="437">
                  <c:v>-0.72503547248426514</c:v>
                </c:pt>
                <c:pt idx="438">
                  <c:v>6.1668381354637294</c:v>
                </c:pt>
                <c:pt idx="439">
                  <c:v>-1.6711665400293896E-2</c:v>
                </c:pt>
                <c:pt idx="440">
                  <c:v>-3.0482496677939466</c:v>
                </c:pt>
                <c:pt idx="441">
                  <c:v>1.0911225059728586</c:v>
                </c:pt>
                <c:pt idx="442">
                  <c:v>-0.39252210053805925</c:v>
                </c:pt>
                <c:pt idx="443">
                  <c:v>-1.2454105610449968</c:v>
                </c:pt>
                <c:pt idx="444">
                  <c:v>-1.1521667534805218</c:v>
                </c:pt>
                <c:pt idx="445">
                  <c:v>2.8342623733497163E-2</c:v>
                </c:pt>
                <c:pt idx="446">
                  <c:v>-2.7524628760284688</c:v>
                </c:pt>
                <c:pt idx="447">
                  <c:v>-6.3350295036017545</c:v>
                </c:pt>
                <c:pt idx="448">
                  <c:v>-3.2294460957507543</c:v>
                </c:pt>
                <c:pt idx="449">
                  <c:v>-3.2083878583163212</c:v>
                </c:pt>
                <c:pt idx="450">
                  <c:v>-4.5849801498437639</c:v>
                </c:pt>
                <c:pt idx="451">
                  <c:v>-2.5094658372539485</c:v>
                </c:pt>
                <c:pt idx="452">
                  <c:v>-2.0464885399826223</c:v>
                </c:pt>
                <c:pt idx="453">
                  <c:v>-0.85001469747436076</c:v>
                </c:pt>
                <c:pt idx="454">
                  <c:v>-1.878417470571117</c:v>
                </c:pt>
                <c:pt idx="455">
                  <c:v>-3.2294460957507543</c:v>
                </c:pt>
                <c:pt idx="456">
                  <c:v>-3.7934026644437182</c:v>
                </c:pt>
                <c:pt idx="457">
                  <c:v>-4.9600048267227592</c:v>
                </c:pt>
                <c:pt idx="458">
                  <c:v>-4.2345398678909358</c:v>
                </c:pt>
                <c:pt idx="459">
                  <c:v>-0.58811537914066037</c:v>
                </c:pt>
                <c:pt idx="460">
                  <c:v>-2.5540304906769151</c:v>
                </c:pt>
                <c:pt idx="461">
                  <c:v>-2.9356178468285599</c:v>
                </c:pt>
                <c:pt idx="462">
                  <c:v>-1.7626504203088338</c:v>
                </c:pt>
                <c:pt idx="463">
                  <c:v>-4.5778330292134051</c:v>
                </c:pt>
                <c:pt idx="464">
                  <c:v>-0.59418842270248717</c:v>
                </c:pt>
                <c:pt idx="465">
                  <c:v>-1.2296435107827151</c:v>
                </c:pt>
                <c:pt idx="466">
                  <c:v>0.73950553756641568</c:v>
                </c:pt>
                <c:pt idx="467">
                  <c:v>4.8012113427372434</c:v>
                </c:pt>
                <c:pt idx="468">
                  <c:v>1.7705539042492475</c:v>
                </c:pt>
                <c:pt idx="469">
                  <c:v>-0.4311124179151804</c:v>
                </c:pt>
                <c:pt idx="470">
                  <c:v>0.82246309333454093</c:v>
                </c:pt>
                <c:pt idx="471">
                  <c:v>-2.7267056965177829</c:v>
                </c:pt>
                <c:pt idx="472">
                  <c:v>2.2888678405816201</c:v>
                </c:pt>
                <c:pt idx="473">
                  <c:v>6.3237345854350444</c:v>
                </c:pt>
                <c:pt idx="474">
                  <c:v>-3.5199456022131699</c:v>
                </c:pt>
                <c:pt idx="475">
                  <c:v>1.6423485461844578</c:v>
                </c:pt>
                <c:pt idx="476">
                  <c:v>-0.1069189511838573</c:v>
                </c:pt>
                <c:pt idx="477">
                  <c:v>1.1118885227284281</c:v>
                </c:pt>
                <c:pt idx="478">
                  <c:v>-2.8244510311265483</c:v>
                </c:pt>
                <c:pt idx="479">
                  <c:v>-0.69869385161586806</c:v>
                </c:pt>
                <c:pt idx="480">
                  <c:v>-1.3503108200223082</c:v>
                </c:pt>
                <c:pt idx="481">
                  <c:v>-3.5004588812962787</c:v>
                </c:pt>
                <c:pt idx="482">
                  <c:v>-2.8939949095396145</c:v>
                </c:pt>
                <c:pt idx="483">
                  <c:v>-2.8543266132248633</c:v>
                </c:pt>
                <c:pt idx="484">
                  <c:v>-1.2801825002515272</c:v>
                </c:pt>
                <c:pt idx="485">
                  <c:v>-3.302318716623585</c:v>
                </c:pt>
                <c:pt idx="486">
                  <c:v>-1.2221015600884222</c:v>
                </c:pt>
                <c:pt idx="487">
                  <c:v>-3.0757757788541298</c:v>
                </c:pt>
                <c:pt idx="488">
                  <c:v>-2.1959495505138129</c:v>
                </c:pt>
                <c:pt idx="489">
                  <c:v>-4.7811578698040833</c:v>
                </c:pt>
                <c:pt idx="490">
                  <c:v>1.7436239401540465</c:v>
                </c:pt>
                <c:pt idx="491">
                  <c:v>-3.7864490569762292</c:v>
                </c:pt>
                <c:pt idx="492">
                  <c:v>-1.7706820067139475</c:v>
                </c:pt>
                <c:pt idx="493">
                  <c:v>-1.343748140749657</c:v>
                </c:pt>
                <c:pt idx="494">
                  <c:v>2.8573298381879688</c:v>
                </c:pt>
                <c:pt idx="495">
                  <c:v>5.2670277467575168</c:v>
                </c:pt>
                <c:pt idx="496">
                  <c:v>5.2302024590608021</c:v>
                </c:pt>
                <c:pt idx="497">
                  <c:v>-2.8581449913954557</c:v>
                </c:pt>
                <c:pt idx="498">
                  <c:v>-1.0792032288298863</c:v>
                </c:pt>
                <c:pt idx="499">
                  <c:v>-2.708095637637463</c:v>
                </c:pt>
                <c:pt idx="500">
                  <c:v>-4.1396336400311178</c:v>
                </c:pt>
                <c:pt idx="501">
                  <c:v>-2.9668636285433578</c:v>
                </c:pt>
                <c:pt idx="502">
                  <c:v>-5.3273927472605678</c:v>
                </c:pt>
                <c:pt idx="503">
                  <c:v>-5.2955625241880639</c:v>
                </c:pt>
                <c:pt idx="504">
                  <c:v>-6.3975210670313487</c:v>
                </c:pt>
                <c:pt idx="505">
                  <c:v>-15.167451971770161</c:v>
                </c:pt>
              </c:numCache>
            </c:numRef>
          </c:yVal>
          <c:smooth val="0"/>
          <c:extLst>
            <c:ext xmlns:c16="http://schemas.microsoft.com/office/drawing/2014/chart" uri="{C3380CC4-5D6E-409C-BE32-E72D297353CC}">
              <c16:uniqueId val="{00000000-EEBC-4293-841A-02872C18E984}"/>
            </c:ext>
          </c:extLst>
        </c:ser>
        <c:dLbls>
          <c:showLegendKey val="0"/>
          <c:showVal val="0"/>
          <c:showCatName val="0"/>
          <c:showSerName val="0"/>
          <c:showPercent val="0"/>
          <c:showBubbleSize val="0"/>
        </c:dLbls>
        <c:axId val="1458196799"/>
        <c:axId val="1458196319"/>
      </c:scatterChart>
      <c:valAx>
        <c:axId val="1458196799"/>
        <c:scaling>
          <c:orientation val="minMax"/>
        </c:scaling>
        <c:delete val="0"/>
        <c:axPos val="b"/>
        <c:title>
          <c:tx>
            <c:rich>
              <a:bodyPr/>
              <a:lstStyle/>
              <a:p>
                <a:pPr>
                  <a:defRPr/>
                </a:pPr>
                <a:r>
                  <a:rPr lang="en-IN"/>
                  <a:t>X Variable 1</a:t>
                </a:r>
              </a:p>
            </c:rich>
          </c:tx>
          <c:overlay val="0"/>
        </c:title>
        <c:numFmt formatCode="General" sourceLinked="1"/>
        <c:majorTickMark val="out"/>
        <c:minorTickMark val="none"/>
        <c:tickLblPos val="nextTo"/>
        <c:crossAx val="1458196319"/>
        <c:crosses val="autoZero"/>
        <c:crossBetween val="midCat"/>
      </c:valAx>
      <c:valAx>
        <c:axId val="1458196319"/>
        <c:scaling>
          <c:orientation val="minMax"/>
        </c:scaling>
        <c:delete val="0"/>
        <c:axPos val="l"/>
        <c:title>
          <c:tx>
            <c:rich>
              <a:bodyPr/>
              <a:lstStyle/>
              <a:p>
                <a:pPr>
                  <a:defRPr/>
                </a:pPr>
                <a:r>
                  <a:rPr lang="en-IN"/>
                  <a:t>Residuals</a:t>
                </a:r>
              </a:p>
            </c:rich>
          </c:tx>
          <c:overlay val="0"/>
        </c:title>
        <c:numFmt formatCode="General" sourceLinked="1"/>
        <c:majorTickMark val="out"/>
        <c:minorTickMark val="none"/>
        <c:tickLblPos val="nextTo"/>
        <c:crossAx val="1458196799"/>
        <c:crosses val="autoZero"/>
        <c:crossBetween val="midCat"/>
      </c:valAx>
    </c:plotArea>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'[Project 2.xlsx]Original Data Set'!$J$2:$J$507</cx:f>
        <cx:lvl ptCount="506" formatCode="General">
          <cx:pt idx="0">24</cx:pt>
          <cx:pt idx="1">21.600000000000001</cx:pt>
          <cx:pt idx="2">34.700000000000003</cx:pt>
          <cx:pt idx="3">33.399999999999999</cx:pt>
          <cx:pt idx="4">36.200000000000003</cx:pt>
          <cx:pt idx="5">28.699999999999999</cx:pt>
          <cx:pt idx="6">22.899999999999999</cx:pt>
          <cx:pt idx="7">27.100000000000001</cx:pt>
          <cx:pt idx="8">16.5</cx:pt>
          <cx:pt idx="9">18.899999999999999</cx:pt>
          <cx:pt idx="10">15</cx:pt>
          <cx:pt idx="11">18.899999999999999</cx:pt>
          <cx:pt idx="12">21.699999999999999</cx:pt>
          <cx:pt idx="13">20.399999999999999</cx:pt>
          <cx:pt idx="14">18.199999999999999</cx:pt>
          <cx:pt idx="15">19.899999999999999</cx:pt>
          <cx:pt idx="16">23.100000000000001</cx:pt>
          <cx:pt idx="17">17.5</cx:pt>
          <cx:pt idx="18">20.199999999999999</cx:pt>
          <cx:pt idx="19">18.199999999999999</cx:pt>
          <cx:pt idx="20">13.6</cx:pt>
          <cx:pt idx="21">19.600000000000001</cx:pt>
          <cx:pt idx="22">15.199999999999999</cx:pt>
          <cx:pt idx="23">14.5</cx:pt>
          <cx:pt idx="24">15.6</cx:pt>
          <cx:pt idx="25">13.9</cx:pt>
          <cx:pt idx="26">16.600000000000001</cx:pt>
          <cx:pt idx="27">14.800000000000001</cx:pt>
          <cx:pt idx="28">18.399999999999999</cx:pt>
          <cx:pt idx="29">21</cx:pt>
          <cx:pt idx="30">12.699999999999999</cx:pt>
          <cx:pt idx="31">14.5</cx:pt>
          <cx:pt idx="32">13.199999999999999</cx:pt>
          <cx:pt idx="33">13.1</cx:pt>
          <cx:pt idx="34">13.5</cx:pt>
          <cx:pt idx="35">18.899999999999999</cx:pt>
          <cx:pt idx="36">20</cx:pt>
          <cx:pt idx="37">21</cx:pt>
          <cx:pt idx="38">24.699999999999999</cx:pt>
          <cx:pt idx="39">30.800000000000001</cx:pt>
          <cx:pt idx="40">34.899999999999999</cx:pt>
          <cx:pt idx="41">26.600000000000001</cx:pt>
          <cx:pt idx="42">25.300000000000001</cx:pt>
          <cx:pt idx="43">24.699999999999999</cx:pt>
          <cx:pt idx="44">21.199999999999999</cx:pt>
          <cx:pt idx="45">19.300000000000001</cx:pt>
          <cx:pt idx="46">20</cx:pt>
          <cx:pt idx="47">16.600000000000001</cx:pt>
          <cx:pt idx="48">14.4</cx:pt>
          <cx:pt idx="49">19.399999999999999</cx:pt>
          <cx:pt idx="50">19.699999999999999</cx:pt>
          <cx:pt idx="51">20.5</cx:pt>
          <cx:pt idx="52">25</cx:pt>
          <cx:pt idx="53">23.399999999999999</cx:pt>
          <cx:pt idx="54">18.899999999999999</cx:pt>
          <cx:pt idx="55">35.399999999999999</cx:pt>
          <cx:pt idx="56">24.699999999999999</cx:pt>
          <cx:pt idx="57">31.600000000000001</cx:pt>
          <cx:pt idx="58">23.300000000000001</cx:pt>
          <cx:pt idx="59">19.600000000000001</cx:pt>
          <cx:pt idx="60">18.699999999999999</cx:pt>
          <cx:pt idx="61">16</cx:pt>
          <cx:pt idx="62">22.199999999999999</cx:pt>
          <cx:pt idx="63">25</cx:pt>
          <cx:pt idx="64">33</cx:pt>
          <cx:pt idx="65">23.5</cx:pt>
          <cx:pt idx="66">19.399999999999999</cx:pt>
          <cx:pt idx="67">22</cx:pt>
          <cx:pt idx="68">17.399999999999999</cx:pt>
          <cx:pt idx="69">20.899999999999999</cx:pt>
          <cx:pt idx="70">24.199999999999999</cx:pt>
          <cx:pt idx="71">21.699999999999999</cx:pt>
          <cx:pt idx="72">22.800000000000001</cx:pt>
          <cx:pt idx="73">23.399999999999999</cx:pt>
          <cx:pt idx="74">24.100000000000001</cx:pt>
          <cx:pt idx="75">21.399999999999999</cx:pt>
          <cx:pt idx="76">20</cx:pt>
          <cx:pt idx="77">20.800000000000001</cx:pt>
          <cx:pt idx="78">21.199999999999999</cx:pt>
          <cx:pt idx="79">20.300000000000001</cx:pt>
          <cx:pt idx="80">28</cx:pt>
          <cx:pt idx="81">23.899999999999999</cx:pt>
          <cx:pt idx="82">24.800000000000001</cx:pt>
          <cx:pt idx="83">22.899999999999999</cx:pt>
          <cx:pt idx="84">23.899999999999999</cx:pt>
          <cx:pt idx="85">26.600000000000001</cx:pt>
          <cx:pt idx="86">22.5</cx:pt>
          <cx:pt idx="87">22.199999999999999</cx:pt>
          <cx:pt idx="88">23.600000000000001</cx:pt>
          <cx:pt idx="89">28.699999999999999</cx:pt>
          <cx:pt idx="90">22.600000000000001</cx:pt>
          <cx:pt idx="91">22</cx:pt>
          <cx:pt idx="92">22.899999999999999</cx:pt>
          <cx:pt idx="93">25</cx:pt>
          <cx:pt idx="94">20.600000000000001</cx:pt>
          <cx:pt idx="95">28.399999999999999</cx:pt>
          <cx:pt idx="96">21.399999999999999</cx:pt>
          <cx:pt idx="97">38.700000000000003</cx:pt>
          <cx:pt idx="98">43.799999999999997</cx:pt>
          <cx:pt idx="99">33.200000000000003</cx:pt>
          <cx:pt idx="100">27.5</cx:pt>
          <cx:pt idx="101">26.5</cx:pt>
          <cx:pt idx="102">18.600000000000001</cx:pt>
          <cx:pt idx="103">19.300000000000001</cx:pt>
          <cx:pt idx="104">20.100000000000001</cx:pt>
          <cx:pt idx="105">19.5</cx:pt>
          <cx:pt idx="106">19.5</cx:pt>
          <cx:pt idx="107">20.399999999999999</cx:pt>
          <cx:pt idx="108">19.800000000000001</cx:pt>
          <cx:pt idx="109">19.399999999999999</cx:pt>
          <cx:pt idx="110">21.699999999999999</cx:pt>
          <cx:pt idx="111">22.800000000000001</cx:pt>
          <cx:pt idx="112">18.800000000000001</cx:pt>
          <cx:pt idx="113">18.699999999999999</cx:pt>
          <cx:pt idx="114">18.5</cx:pt>
          <cx:pt idx="115">18.300000000000001</cx:pt>
          <cx:pt idx="116">21.199999999999999</cx:pt>
          <cx:pt idx="117">19.199999999999999</cx:pt>
          <cx:pt idx="118">20.399999999999999</cx:pt>
          <cx:pt idx="119">19.300000000000001</cx:pt>
          <cx:pt idx="120">22</cx:pt>
          <cx:pt idx="121">20.300000000000001</cx:pt>
          <cx:pt idx="122">20.5</cx:pt>
          <cx:pt idx="123">17.300000000000001</cx:pt>
          <cx:pt idx="124">18.800000000000001</cx:pt>
          <cx:pt idx="125">21.399999999999999</cx:pt>
          <cx:pt idx="126">15.699999999999999</cx:pt>
          <cx:pt idx="127">16.199999999999999</cx:pt>
          <cx:pt idx="128">18</cx:pt>
          <cx:pt idx="129">14.300000000000001</cx:pt>
          <cx:pt idx="130">19.199999999999999</cx:pt>
          <cx:pt idx="131">19.600000000000001</cx:pt>
          <cx:pt idx="132">23</cx:pt>
          <cx:pt idx="133">18.399999999999999</cx:pt>
          <cx:pt idx="134">15.6</cx:pt>
          <cx:pt idx="135">18.100000000000001</cx:pt>
          <cx:pt idx="136">17.399999999999999</cx:pt>
          <cx:pt idx="137">17.100000000000001</cx:pt>
          <cx:pt idx="138">13.300000000000001</cx:pt>
          <cx:pt idx="139">17.800000000000001</cx:pt>
          <cx:pt idx="140">14</cx:pt>
          <cx:pt idx="141">14.4</cx:pt>
          <cx:pt idx="142">13.4</cx:pt>
          <cx:pt idx="143">15.6</cx:pt>
          <cx:pt idx="144">11.800000000000001</cx:pt>
          <cx:pt idx="145">13.800000000000001</cx:pt>
          <cx:pt idx="146">15.6</cx:pt>
          <cx:pt idx="147">14.6</cx:pt>
          <cx:pt idx="148">17.800000000000001</cx:pt>
          <cx:pt idx="149">15.4</cx:pt>
          <cx:pt idx="150">21.5</cx:pt>
          <cx:pt idx="151">19.600000000000001</cx:pt>
          <cx:pt idx="152">15.300000000000001</cx:pt>
          <cx:pt idx="153">19.399999999999999</cx:pt>
          <cx:pt idx="154">17</cx:pt>
          <cx:pt idx="155">15.6</cx:pt>
          <cx:pt idx="156">13.1</cx:pt>
          <cx:pt idx="157">41.299999999999997</cx:pt>
          <cx:pt idx="158">24.300000000000001</cx:pt>
          <cx:pt idx="159">23.300000000000001</cx:pt>
          <cx:pt idx="160">27</cx:pt>
          <cx:pt idx="161">50</cx:pt>
          <cx:pt idx="162">50</cx:pt>
          <cx:pt idx="163">50</cx:pt>
          <cx:pt idx="164">22.699999999999999</cx:pt>
          <cx:pt idx="165">25</cx:pt>
          <cx:pt idx="166">50</cx:pt>
          <cx:pt idx="167">23.800000000000001</cx:pt>
          <cx:pt idx="168">23.800000000000001</cx:pt>
          <cx:pt idx="169">22.300000000000001</cx:pt>
          <cx:pt idx="170">17.399999999999999</cx:pt>
          <cx:pt idx="171">19.100000000000001</cx:pt>
          <cx:pt idx="172">23.100000000000001</cx:pt>
          <cx:pt idx="173">23.600000000000001</cx:pt>
          <cx:pt idx="174">22.600000000000001</cx:pt>
          <cx:pt idx="175">29.399999999999999</cx:pt>
          <cx:pt idx="176">23.199999999999999</cx:pt>
          <cx:pt idx="177">24.600000000000001</cx:pt>
          <cx:pt idx="178">29.899999999999999</cx:pt>
          <cx:pt idx="179">37.200000000000003</cx:pt>
          <cx:pt idx="180">39.799999999999997</cx:pt>
          <cx:pt idx="181">36.200000000000003</cx:pt>
          <cx:pt idx="182">37.899999999999999</cx:pt>
          <cx:pt idx="183">32.5</cx:pt>
          <cx:pt idx="184">26.399999999999999</cx:pt>
          <cx:pt idx="185">29.600000000000001</cx:pt>
          <cx:pt idx="186">50</cx:pt>
          <cx:pt idx="187">32</cx:pt>
          <cx:pt idx="188">29.800000000000001</cx:pt>
          <cx:pt idx="189">34.899999999999999</cx:pt>
          <cx:pt idx="190">37</cx:pt>
          <cx:pt idx="191">30.5</cx:pt>
          <cx:pt idx="192">36.399999999999999</cx:pt>
          <cx:pt idx="193">31.100000000000001</cx:pt>
          <cx:pt idx="194">29.100000000000001</cx:pt>
          <cx:pt idx="195">50</cx:pt>
          <cx:pt idx="196">33.299999999999997</cx:pt>
          <cx:pt idx="197">30.300000000000001</cx:pt>
          <cx:pt idx="198">34.600000000000001</cx:pt>
          <cx:pt idx="199">34.899999999999999</cx:pt>
          <cx:pt idx="200">32.899999999999999</cx:pt>
          <cx:pt idx="201">24.100000000000001</cx:pt>
          <cx:pt idx="202">42.299999999999997</cx:pt>
          <cx:pt idx="203">48.5</cx:pt>
          <cx:pt idx="204">50</cx:pt>
          <cx:pt idx="205">22.600000000000001</cx:pt>
          <cx:pt idx="206">24.399999999999999</cx:pt>
          <cx:pt idx="207">22.5</cx:pt>
          <cx:pt idx="208">24.399999999999999</cx:pt>
          <cx:pt idx="209">20</cx:pt>
          <cx:pt idx="210">21.699999999999999</cx:pt>
          <cx:pt idx="211">19.300000000000001</cx:pt>
          <cx:pt idx="212">22.399999999999999</cx:pt>
          <cx:pt idx="213">28.100000000000001</cx:pt>
          <cx:pt idx="214">23.699999999999999</cx:pt>
          <cx:pt idx="215">25</cx:pt>
          <cx:pt idx="216">23.300000000000001</cx:pt>
          <cx:pt idx="217">28.699999999999999</cx:pt>
          <cx:pt idx="218">21.5</cx:pt>
          <cx:pt idx="219">23</cx:pt>
          <cx:pt idx="220">26.699999999999999</cx:pt>
          <cx:pt idx="221">21.699999999999999</cx:pt>
          <cx:pt idx="222">27.5</cx:pt>
          <cx:pt idx="223">30.100000000000001</cx:pt>
          <cx:pt idx="224">44.799999999999997</cx:pt>
          <cx:pt idx="225">50</cx:pt>
          <cx:pt idx="226">37.600000000000001</cx:pt>
          <cx:pt idx="227">31.600000000000001</cx:pt>
          <cx:pt idx="228">46.700000000000003</cx:pt>
          <cx:pt idx="229">31.5</cx:pt>
          <cx:pt idx="230">24.300000000000001</cx:pt>
          <cx:pt idx="231">31.699999999999999</cx:pt>
          <cx:pt idx="232">41.700000000000003</cx:pt>
          <cx:pt idx="233">48.299999999999997</cx:pt>
          <cx:pt idx="234">29</cx:pt>
          <cx:pt idx="235">24</cx:pt>
          <cx:pt idx="236">25.100000000000001</cx:pt>
          <cx:pt idx="237">31.5</cx:pt>
          <cx:pt idx="238">23.699999999999999</cx:pt>
          <cx:pt idx="239">23.300000000000001</cx:pt>
          <cx:pt idx="240">22</cx:pt>
          <cx:pt idx="241">20.100000000000001</cx:pt>
          <cx:pt idx="242">22.199999999999999</cx:pt>
          <cx:pt idx="243">23.699999999999999</cx:pt>
          <cx:pt idx="244">17.600000000000001</cx:pt>
          <cx:pt idx="245">18.5</cx:pt>
          <cx:pt idx="246">24.300000000000001</cx:pt>
          <cx:pt idx="247">20.5</cx:pt>
          <cx:pt idx="248">24.5</cx:pt>
          <cx:pt idx="249">26.199999999999999</cx:pt>
          <cx:pt idx="250">24.399999999999999</cx:pt>
          <cx:pt idx="251">24.800000000000001</cx:pt>
          <cx:pt idx="252">29.600000000000001</cx:pt>
          <cx:pt idx="253">42.799999999999997</cx:pt>
          <cx:pt idx="254">21.899999999999999</cx:pt>
          <cx:pt idx="255">20.899999999999999</cx:pt>
          <cx:pt idx="256">44</cx:pt>
          <cx:pt idx="257">50</cx:pt>
          <cx:pt idx="258">36</cx:pt>
          <cx:pt idx="259">30.100000000000001</cx:pt>
          <cx:pt idx="260">33.799999999999997</cx:pt>
          <cx:pt idx="261">43.100000000000001</cx:pt>
          <cx:pt idx="262">48.799999999999997</cx:pt>
          <cx:pt idx="263">31</cx:pt>
          <cx:pt idx="264">36.5</cx:pt>
          <cx:pt idx="265">22.800000000000001</cx:pt>
          <cx:pt idx="266">30.699999999999999</cx:pt>
          <cx:pt idx="267">50</cx:pt>
          <cx:pt idx="268">43.5</cx:pt>
          <cx:pt idx="269">20.699999999999999</cx:pt>
          <cx:pt idx="270">21.100000000000001</cx:pt>
          <cx:pt idx="271">25.199999999999999</cx:pt>
          <cx:pt idx="272">24.399999999999999</cx:pt>
          <cx:pt idx="273">35.200000000000003</cx:pt>
          <cx:pt idx="274">32.399999999999999</cx:pt>
          <cx:pt idx="275">32</cx:pt>
          <cx:pt idx="276">33.200000000000003</cx:pt>
          <cx:pt idx="277">33.100000000000001</cx:pt>
          <cx:pt idx="278">29.100000000000001</cx:pt>
          <cx:pt idx="279">35.100000000000001</cx:pt>
          <cx:pt idx="280">45.399999999999999</cx:pt>
          <cx:pt idx="281">35.399999999999999</cx:pt>
          <cx:pt idx="282">46</cx:pt>
          <cx:pt idx="283">50</cx:pt>
          <cx:pt idx="284">32.200000000000003</cx:pt>
          <cx:pt idx="285">22</cx:pt>
          <cx:pt idx="286">20.100000000000001</cx:pt>
          <cx:pt idx="287">23.199999999999999</cx:pt>
          <cx:pt idx="288">22.300000000000001</cx:pt>
          <cx:pt idx="289">24.800000000000001</cx:pt>
          <cx:pt idx="290">28.5</cx:pt>
          <cx:pt idx="291">37.299999999999997</cx:pt>
          <cx:pt idx="292">27.899999999999999</cx:pt>
          <cx:pt idx="293">23.899999999999999</cx:pt>
          <cx:pt idx="294">21.699999999999999</cx:pt>
          <cx:pt idx="295">28.600000000000001</cx:pt>
          <cx:pt idx="296">27.100000000000001</cx:pt>
          <cx:pt idx="297">20.300000000000001</cx:pt>
          <cx:pt idx="298">22.5</cx:pt>
          <cx:pt idx="299">29</cx:pt>
          <cx:pt idx="300">24.800000000000001</cx:pt>
          <cx:pt idx="301">22</cx:pt>
          <cx:pt idx="302">26.399999999999999</cx:pt>
          <cx:pt idx="303">33.100000000000001</cx:pt>
          <cx:pt idx="304">36.100000000000001</cx:pt>
          <cx:pt idx="305">28.399999999999999</cx:pt>
          <cx:pt idx="306">33.399999999999999</cx:pt>
          <cx:pt idx="307">28.199999999999999</cx:pt>
          <cx:pt idx="308">22.800000000000001</cx:pt>
          <cx:pt idx="309">20.300000000000001</cx:pt>
          <cx:pt idx="310">16.100000000000001</cx:pt>
          <cx:pt idx="311">22.100000000000001</cx:pt>
          <cx:pt idx="312">19.399999999999999</cx:pt>
          <cx:pt idx="313">21.600000000000001</cx:pt>
          <cx:pt idx="314">23.800000000000001</cx:pt>
          <cx:pt idx="315">16.199999999999999</cx:pt>
          <cx:pt idx="316">17.800000000000001</cx:pt>
          <cx:pt idx="317">19.800000000000001</cx:pt>
          <cx:pt idx="318">23.100000000000001</cx:pt>
          <cx:pt idx="319">21</cx:pt>
          <cx:pt idx="320">23.800000000000001</cx:pt>
          <cx:pt idx="321">23.100000000000001</cx:pt>
          <cx:pt idx="322">20.399999999999999</cx:pt>
          <cx:pt idx="323">18.5</cx:pt>
          <cx:pt idx="324">25</cx:pt>
          <cx:pt idx="325">24.600000000000001</cx:pt>
          <cx:pt idx="326">23</cx:pt>
          <cx:pt idx="327">22.199999999999999</cx:pt>
          <cx:pt idx="328">19.300000000000001</cx:pt>
          <cx:pt idx="329">22.600000000000001</cx:pt>
          <cx:pt idx="330">19.800000000000001</cx:pt>
          <cx:pt idx="331">17.100000000000001</cx:pt>
          <cx:pt idx="332">19.399999999999999</cx:pt>
          <cx:pt idx="333">22.199999999999999</cx:pt>
          <cx:pt idx="334">20.699999999999999</cx:pt>
          <cx:pt idx="335">21.100000000000001</cx:pt>
          <cx:pt idx="336">19.5</cx:pt>
          <cx:pt idx="337">18.5</cx:pt>
          <cx:pt idx="338">20.600000000000001</cx:pt>
          <cx:pt idx="339">19</cx:pt>
          <cx:pt idx="340">18.699999999999999</cx:pt>
          <cx:pt idx="341">32.700000000000003</cx:pt>
          <cx:pt idx="342">16.5</cx:pt>
          <cx:pt idx="343">23.899999999999999</cx:pt>
          <cx:pt idx="344">31.199999999999999</cx:pt>
          <cx:pt idx="345">17.5</cx:pt>
          <cx:pt idx="346">17.199999999999999</cx:pt>
          <cx:pt idx="347">23.100000000000001</cx:pt>
          <cx:pt idx="348">24.5</cx:pt>
          <cx:pt idx="349">26.600000000000001</cx:pt>
          <cx:pt idx="350">22.899999999999999</cx:pt>
          <cx:pt idx="351">24.100000000000001</cx:pt>
          <cx:pt idx="352">18.600000000000001</cx:pt>
          <cx:pt idx="353">30.100000000000001</cx:pt>
          <cx:pt idx="354">18.199999999999999</cx:pt>
          <cx:pt idx="355">20.600000000000001</cx:pt>
          <cx:pt idx="356">17.800000000000001</cx:pt>
          <cx:pt idx="357">21.699999999999999</cx:pt>
          <cx:pt idx="358">22.699999999999999</cx:pt>
          <cx:pt idx="359">22.600000000000001</cx:pt>
          <cx:pt idx="360">25</cx:pt>
          <cx:pt idx="361">19.899999999999999</cx:pt>
          <cx:pt idx="362">20.800000000000001</cx:pt>
          <cx:pt idx="363">16.800000000000001</cx:pt>
          <cx:pt idx="364">21.899999999999999</cx:pt>
          <cx:pt idx="365">27.5</cx:pt>
          <cx:pt idx="366">21.899999999999999</cx:pt>
          <cx:pt idx="367">23.100000000000001</cx:pt>
          <cx:pt idx="368">50</cx:pt>
          <cx:pt idx="369">50</cx:pt>
          <cx:pt idx="370">50</cx:pt>
          <cx:pt idx="371">50</cx:pt>
          <cx:pt idx="372">50</cx:pt>
          <cx:pt idx="373">13.800000000000001</cx:pt>
          <cx:pt idx="374">13.800000000000001</cx:pt>
          <cx:pt idx="375">15</cx:pt>
          <cx:pt idx="376">13.9</cx:pt>
          <cx:pt idx="377">13.300000000000001</cx:pt>
          <cx:pt idx="378">13.1</cx:pt>
          <cx:pt idx="379">10.199999999999999</cx:pt>
          <cx:pt idx="380">10.4</cx:pt>
          <cx:pt idx="381">10.9</cx:pt>
          <cx:pt idx="382">11.300000000000001</cx:pt>
          <cx:pt idx="383">12.300000000000001</cx:pt>
          <cx:pt idx="384">8.8000000000000007</cx:pt>
          <cx:pt idx="385">7.2000000000000002</cx:pt>
          <cx:pt idx="386">10.5</cx:pt>
          <cx:pt idx="387">7.4000000000000004</cx:pt>
          <cx:pt idx="388">10.199999999999999</cx:pt>
          <cx:pt idx="389">11.5</cx:pt>
          <cx:pt idx="390">15.1</cx:pt>
          <cx:pt idx="391">23.199999999999999</cx:pt>
          <cx:pt idx="392">9.6999999999999993</cx:pt>
          <cx:pt idx="393">13.800000000000001</cx:pt>
          <cx:pt idx="394">12.699999999999999</cx:pt>
          <cx:pt idx="395">13.1</cx:pt>
          <cx:pt idx="396">12.5</cx:pt>
          <cx:pt idx="397">8.5</cx:pt>
          <cx:pt idx="398">5</cx:pt>
          <cx:pt idx="399">6.2999999999999998</cx:pt>
          <cx:pt idx="400">5.5999999999999996</cx:pt>
          <cx:pt idx="401">7.2000000000000002</cx:pt>
          <cx:pt idx="402">12.1</cx:pt>
          <cx:pt idx="403">8.3000000000000007</cx:pt>
          <cx:pt idx="404">8.5</cx:pt>
          <cx:pt idx="405">5</cx:pt>
          <cx:pt idx="406">11.9</cx:pt>
          <cx:pt idx="407">27.899999999999999</cx:pt>
          <cx:pt idx="408">17.199999999999999</cx:pt>
          <cx:pt idx="409">27.5</cx:pt>
          <cx:pt idx="410">15</cx:pt>
          <cx:pt idx="411">17.199999999999999</cx:pt>
          <cx:pt idx="412">17.899999999999999</cx:pt>
          <cx:pt idx="413">16.300000000000001</cx:pt>
          <cx:pt idx="414">7</cx:pt>
          <cx:pt idx="415">7.2000000000000002</cx:pt>
          <cx:pt idx="416">7.5</cx:pt>
          <cx:pt idx="417">10.4</cx:pt>
          <cx:pt idx="418">8.8000000000000007</cx:pt>
          <cx:pt idx="419">8.4000000000000004</cx:pt>
          <cx:pt idx="420">16.699999999999999</cx:pt>
          <cx:pt idx="421">14.199999999999999</cx:pt>
          <cx:pt idx="422">20.800000000000001</cx:pt>
          <cx:pt idx="423">13.4</cx:pt>
          <cx:pt idx="424">11.699999999999999</cx:pt>
          <cx:pt idx="425">8.3000000000000007</cx:pt>
          <cx:pt idx="426">10.199999999999999</cx:pt>
          <cx:pt idx="427">10.9</cx:pt>
          <cx:pt idx="428">11</cx:pt>
          <cx:pt idx="429">9.5</cx:pt>
          <cx:pt idx="430">14.5</cx:pt>
          <cx:pt idx="431">14.1</cx:pt>
          <cx:pt idx="432">16.100000000000001</cx:pt>
          <cx:pt idx="433">14.300000000000001</cx:pt>
          <cx:pt idx="434">11.699999999999999</cx:pt>
          <cx:pt idx="435">13.4</cx:pt>
          <cx:pt idx="436">9.5999999999999996</cx:pt>
          <cx:pt idx="437">8.6999999999999993</cx:pt>
          <cx:pt idx="438">8.4000000000000004</cx:pt>
          <cx:pt idx="439">12.800000000000001</cx:pt>
          <cx:pt idx="440">10.5</cx:pt>
          <cx:pt idx="441">17.100000000000001</cx:pt>
          <cx:pt idx="442">18.399999999999999</cx:pt>
          <cx:pt idx="443">15.4</cx:pt>
          <cx:pt idx="444">10.800000000000001</cx:pt>
          <cx:pt idx="445">11.800000000000001</cx:pt>
          <cx:pt idx="446">14.9</cx:pt>
          <cx:pt idx="447">12.6</cx:pt>
          <cx:pt idx="448">14.1</cx:pt>
          <cx:pt idx="449">13</cx:pt>
          <cx:pt idx="450">13.4</cx:pt>
          <cx:pt idx="451">15.199999999999999</cx:pt>
          <cx:pt idx="452">16.100000000000001</cx:pt>
          <cx:pt idx="453">17.800000000000001</cx:pt>
          <cx:pt idx="454">14.9</cx:pt>
          <cx:pt idx="455">14.1</cx:pt>
          <cx:pt idx="456">12.699999999999999</cx:pt>
          <cx:pt idx="457">13.5</cx:pt>
          <cx:pt idx="458">14.9</cx:pt>
          <cx:pt idx="459">20</cx:pt>
          <cx:pt idx="460">16.399999999999999</cx:pt>
          <cx:pt idx="461">17.699999999999999</cx:pt>
          <cx:pt idx="462">19.5</cx:pt>
          <cx:pt idx="463">20.199999999999999</cx:pt>
          <cx:pt idx="464">21.399999999999999</cx:pt>
          <cx:pt idx="465">19.899999999999999</cx:pt>
          <cx:pt idx="466">19</cx:pt>
          <cx:pt idx="467">19.100000000000001</cx:pt>
          <cx:pt idx="468">19.100000000000001</cx:pt>
          <cx:pt idx="469">20.100000000000001</cx:pt>
          <cx:pt idx="470">19.899999999999999</cx:pt>
          <cx:pt idx="471">19.600000000000001</cx:pt>
          <cx:pt idx="472">23.199999999999999</cx:pt>
          <cx:pt idx="473">29.800000000000001</cx:pt>
          <cx:pt idx="474">13.800000000000001</cx:pt>
          <cx:pt idx="475">13.300000000000001</cx:pt>
          <cx:pt idx="476">16.699999999999999</cx:pt>
          <cx:pt idx="477">12</cx:pt>
          <cx:pt idx="478">14.6</cx:pt>
          <cx:pt idx="479">21.399999999999999</cx:pt>
          <cx:pt idx="480">23</cx:pt>
          <cx:pt idx="481">23.699999999999999</cx:pt>
          <cx:pt idx="482">25</cx:pt>
          <cx:pt idx="483">21.800000000000001</cx:pt>
          <cx:pt idx="484">20.600000000000001</cx:pt>
          <cx:pt idx="485">21.199999999999999</cx:pt>
          <cx:pt idx="486">19.100000000000001</cx:pt>
          <cx:pt idx="487">20.600000000000001</cx:pt>
          <cx:pt idx="488">15.199999999999999</cx:pt>
          <cx:pt idx="489">7</cx:pt>
          <cx:pt idx="490">8.0999999999999996</cx:pt>
          <cx:pt idx="491">13.6</cx:pt>
          <cx:pt idx="492">20.100000000000001</cx:pt>
          <cx:pt idx="493">21.800000000000001</cx:pt>
          <cx:pt idx="494">24.5</cx:pt>
          <cx:pt idx="495">23.100000000000001</cx:pt>
          <cx:pt idx="496">19.699999999999999</cx:pt>
          <cx:pt idx="497">18.300000000000001</cx:pt>
          <cx:pt idx="498">21.199999999999999</cx:pt>
          <cx:pt idx="499">17.5</cx:pt>
          <cx:pt idx="500">16.800000000000001</cx:pt>
          <cx:pt idx="501">22.399999999999999</cx:pt>
          <cx:pt idx="502">20.600000000000001</cx:pt>
          <cx:pt idx="503">23.899999999999999</cx:pt>
          <cx:pt idx="504">22</cx:pt>
          <cx:pt idx="505">11.9</cx:pt>
        </cx:lvl>
      </cx:numDim>
    </cx:data>
  </cx:chartData>
  <cx:chart>
    <cx:title pos="t" align="ctr" overlay="0"/>
    <cx:plotArea>
      <cx:plotAreaRegion>
        <cx:series layoutId="clusteredColumn" uniqueId="{64AFF473-D7B8-4238-B5D1-CF329C4473BB}">
          <cx:tx>
            <cx:txData>
              <cx:f>'[Project 2.xlsx]Original Data Set'!$J$1</cx:f>
              <cx:v>AVG_PRICE</cx:v>
            </cx:txData>
          </cx:tx>
          <cx:dataLabels>
            <cx:visibility seriesName="0" categoryName="0" value="1"/>
          </cx:dataLabels>
          <cx:dataId val="0"/>
          <cx:layoutPr>
            <cx:binning intervalClosed="r"/>
          </cx:layoutPr>
        </cx:series>
      </cx:plotAreaRegion>
      <cx:axis id="0">
        <cx:catScaling gapWidth="0"/>
        <cx:title>
          <cx:tx>
            <cx:txData>
              <cx:v>Price Range </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Price Range </a:t>
              </a:r>
            </a:p>
          </cx:txPr>
        </cx:title>
        <cx:tickLabels/>
      </cx:axis>
      <cx:axis id="1">
        <cx:valScaling/>
        <cx:title>
          <cx:tx>
            <cx:rich>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Price in $1000</a:t>
                </a:r>
              </a:p>
              <a:p>
                <a:pPr algn="ctr" rtl="0">
                  <a:defRPr/>
                </a:pPr>
                <a:endParaRPr lang="en-US" sz="900" b="0" i="0" u="none" strike="noStrike" baseline="0">
                  <a:solidFill>
                    <a:sysClr val="windowText" lastClr="000000">
                      <a:lumMod val="65000"/>
                      <a:lumOff val="35000"/>
                    </a:sysClr>
                  </a:solidFill>
                  <a:latin typeface="Calibri" panose="020F0502020204030204"/>
                </a:endParaRPr>
              </a:p>
            </cx:rich>
          </cx:tx>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BC428-5A25-BB35-0D34-327A9CD9396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EAAE5C-76F3-4D3C-40A4-3CD81369847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7217132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250057"/>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A7A6-CE30-02A7-EFD2-4A2EEBB7505A}"/>
              </a:ext>
            </a:extLst>
          </p:cNvPr>
          <p:cNvSpPr>
            <a:spLocks noGrp="1"/>
          </p:cNvSpPr>
          <p:nvPr>
            <p:ph type="ctrTitle"/>
          </p:nvPr>
        </p:nvSpPr>
        <p:spPr>
          <a:xfrm>
            <a:off x="1188720" y="187643"/>
            <a:ext cx="9144000" cy="2387600"/>
          </a:xfrm>
        </p:spPr>
        <p:txBody>
          <a:bodyPr/>
          <a:lstStyle/>
          <a:p>
            <a:r>
              <a:rPr lang="en-US" b="1" dirty="0">
                <a:solidFill>
                  <a:schemeClr val="bg1"/>
                </a:solidFill>
                <a:highlight>
                  <a:srgbClr val="0000FF"/>
                </a:highlight>
              </a:rPr>
              <a:t>Business report</a:t>
            </a:r>
            <a:endParaRPr lang="en-IN" b="1" dirty="0">
              <a:solidFill>
                <a:schemeClr val="bg1"/>
              </a:solidFill>
              <a:highlight>
                <a:srgbClr val="0000FF"/>
              </a:highlight>
            </a:endParaRPr>
          </a:p>
        </p:txBody>
      </p:sp>
      <p:sp>
        <p:nvSpPr>
          <p:cNvPr id="3" name="Subtitle 2">
            <a:extLst>
              <a:ext uri="{FF2B5EF4-FFF2-40B4-BE49-F238E27FC236}">
                <a16:creationId xmlns:a16="http://schemas.microsoft.com/office/drawing/2014/main" id="{0FCA4A3D-8D70-D088-EB97-FB41D5745F58}"/>
              </a:ext>
            </a:extLst>
          </p:cNvPr>
          <p:cNvSpPr>
            <a:spLocks noGrp="1"/>
          </p:cNvSpPr>
          <p:nvPr>
            <p:ph type="subTitle" idx="1"/>
          </p:nvPr>
        </p:nvSpPr>
        <p:spPr/>
        <p:txBody>
          <a:bodyPr/>
          <a:lstStyle/>
          <a:p>
            <a:pPr algn="l"/>
            <a:r>
              <a:rPr lang="en-US" b="1" u="sng" dirty="0">
                <a:effectLst/>
                <a:latin typeface="Arial" panose="020B0604020202020204" pitchFamily="34" charset="0"/>
              </a:rPr>
              <a:t>Assignment – </a:t>
            </a:r>
            <a:r>
              <a:rPr lang="en-US" b="1" u="sng" dirty="0" err="1">
                <a:effectLst/>
                <a:latin typeface="Arial" panose="020B0604020202020204" pitchFamily="34" charset="0"/>
              </a:rPr>
              <a:t>Terro’s</a:t>
            </a:r>
            <a:r>
              <a:rPr lang="en-US" b="1" u="sng" dirty="0">
                <a:effectLst/>
                <a:latin typeface="Arial" panose="020B0604020202020204" pitchFamily="34" charset="0"/>
              </a:rPr>
              <a:t> real estate agency (Project-2)</a:t>
            </a:r>
            <a:endParaRPr lang="en-IN" b="1" u="sng" dirty="0">
              <a:latin typeface="Arial" panose="020B0604020202020204" pitchFamily="34" charset="0"/>
            </a:endParaRPr>
          </a:p>
          <a:p>
            <a:pPr algn="l"/>
            <a:r>
              <a:rPr lang="en-US" u="sng" dirty="0">
                <a:highlight>
                  <a:srgbClr val="FFFF00"/>
                </a:highlight>
                <a:latin typeface="Arial" panose="020B0604020202020204" pitchFamily="34" charset="0"/>
              </a:rPr>
              <a:t>Created by- Shahil Zishan Ahmad </a:t>
            </a:r>
          </a:p>
          <a:p>
            <a:pPr algn="l"/>
            <a:r>
              <a:rPr lang="en-US" u="sng" dirty="0">
                <a:highlight>
                  <a:srgbClr val="FFFF00"/>
                </a:highlight>
                <a:latin typeface="Arial" panose="020B0604020202020204" pitchFamily="34" charset="0"/>
              </a:rPr>
              <a:t>Email: Sahilzishan55555@gmail.com</a:t>
            </a:r>
          </a:p>
        </p:txBody>
      </p:sp>
    </p:spTree>
    <p:extLst>
      <p:ext uri="{BB962C8B-B14F-4D97-AF65-F5344CB8AC3E}">
        <p14:creationId xmlns:p14="http://schemas.microsoft.com/office/powerpoint/2010/main" val="3888198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5C1E-2F6C-C3A4-32F8-083DAF3BFC4F}"/>
              </a:ext>
            </a:extLst>
          </p:cNvPr>
          <p:cNvSpPr>
            <a:spLocks noGrp="1"/>
          </p:cNvSpPr>
          <p:nvPr>
            <p:ph type="ctrTitle"/>
          </p:nvPr>
        </p:nvSpPr>
        <p:spPr>
          <a:xfrm>
            <a:off x="1209040" y="0"/>
            <a:ext cx="9144000" cy="894080"/>
          </a:xfrm>
        </p:spPr>
        <p:txBody>
          <a:bodyPr/>
          <a:lstStyle/>
          <a:p>
            <a:r>
              <a:rPr lang="en-US" dirty="0"/>
              <a:t>Chart used:-</a:t>
            </a:r>
            <a:endParaRPr lang="en-IN" dirty="0"/>
          </a:p>
        </p:txBody>
      </p:sp>
      <p:sp>
        <p:nvSpPr>
          <p:cNvPr id="3" name="Subtitle 2">
            <a:extLst>
              <a:ext uri="{FF2B5EF4-FFF2-40B4-BE49-F238E27FC236}">
                <a16:creationId xmlns:a16="http://schemas.microsoft.com/office/drawing/2014/main" id="{60CF6045-4338-9C2C-2E46-402984C9915C}"/>
              </a:ext>
            </a:extLst>
          </p:cNvPr>
          <p:cNvSpPr>
            <a:spLocks noGrp="1"/>
          </p:cNvSpPr>
          <p:nvPr>
            <p:ph type="subTitle" idx="1"/>
          </p:nvPr>
        </p:nvSpPr>
        <p:spPr>
          <a:xfrm>
            <a:off x="477520" y="894080"/>
            <a:ext cx="11236960" cy="5567680"/>
          </a:xfrm>
        </p:spPr>
        <p:txBody>
          <a:bodyPr/>
          <a:lstStyle/>
          <a:p>
            <a:endParaRPr lang="en-IN" dirty="0"/>
          </a:p>
        </p:txBody>
      </p:sp>
      <p:graphicFrame>
        <p:nvGraphicFramePr>
          <p:cNvPr id="4" name="Table 3">
            <a:extLst>
              <a:ext uri="{FF2B5EF4-FFF2-40B4-BE49-F238E27FC236}">
                <a16:creationId xmlns:a16="http://schemas.microsoft.com/office/drawing/2014/main" id="{D090C4E2-455D-9AD4-514F-BA033C28F52F}"/>
              </a:ext>
            </a:extLst>
          </p:cNvPr>
          <p:cNvGraphicFramePr>
            <a:graphicFrameLocks noGrp="1"/>
          </p:cNvGraphicFramePr>
          <p:nvPr>
            <p:extLst>
              <p:ext uri="{D42A27DB-BD31-4B8C-83A1-F6EECF244321}">
                <p14:modId xmlns:p14="http://schemas.microsoft.com/office/powerpoint/2010/main" val="556217071"/>
              </p:ext>
            </p:extLst>
          </p:nvPr>
        </p:nvGraphicFramePr>
        <p:xfrm>
          <a:off x="701040" y="2413000"/>
          <a:ext cx="10810239" cy="3327403"/>
        </p:xfrm>
        <a:graphic>
          <a:graphicData uri="http://schemas.openxmlformats.org/drawingml/2006/table">
            <a:tbl>
              <a:tblPr>
                <a:tableStyleId>{5C22544A-7EE6-4342-B048-85BDC9FD1C3A}</a:tableStyleId>
              </a:tblPr>
              <a:tblGrid>
                <a:gridCol w="922473">
                  <a:extLst>
                    <a:ext uri="{9D8B030D-6E8A-4147-A177-3AD203B41FA5}">
                      <a16:colId xmlns:a16="http://schemas.microsoft.com/office/drawing/2014/main" val="1633874322"/>
                    </a:ext>
                  </a:extLst>
                </a:gridCol>
                <a:gridCol w="994542">
                  <a:extLst>
                    <a:ext uri="{9D8B030D-6E8A-4147-A177-3AD203B41FA5}">
                      <a16:colId xmlns:a16="http://schemas.microsoft.com/office/drawing/2014/main" val="2714097684"/>
                    </a:ext>
                  </a:extLst>
                </a:gridCol>
                <a:gridCol w="994542">
                  <a:extLst>
                    <a:ext uri="{9D8B030D-6E8A-4147-A177-3AD203B41FA5}">
                      <a16:colId xmlns:a16="http://schemas.microsoft.com/office/drawing/2014/main" val="1362270613"/>
                    </a:ext>
                  </a:extLst>
                </a:gridCol>
                <a:gridCol w="994542">
                  <a:extLst>
                    <a:ext uri="{9D8B030D-6E8A-4147-A177-3AD203B41FA5}">
                      <a16:colId xmlns:a16="http://schemas.microsoft.com/office/drawing/2014/main" val="1698824481"/>
                    </a:ext>
                  </a:extLst>
                </a:gridCol>
                <a:gridCol w="994542">
                  <a:extLst>
                    <a:ext uri="{9D8B030D-6E8A-4147-A177-3AD203B41FA5}">
                      <a16:colId xmlns:a16="http://schemas.microsoft.com/office/drawing/2014/main" val="3759930457"/>
                    </a:ext>
                  </a:extLst>
                </a:gridCol>
                <a:gridCol w="994542">
                  <a:extLst>
                    <a:ext uri="{9D8B030D-6E8A-4147-A177-3AD203B41FA5}">
                      <a16:colId xmlns:a16="http://schemas.microsoft.com/office/drawing/2014/main" val="385813439"/>
                    </a:ext>
                  </a:extLst>
                </a:gridCol>
                <a:gridCol w="994542">
                  <a:extLst>
                    <a:ext uri="{9D8B030D-6E8A-4147-A177-3AD203B41FA5}">
                      <a16:colId xmlns:a16="http://schemas.microsoft.com/office/drawing/2014/main" val="2542042262"/>
                    </a:ext>
                  </a:extLst>
                </a:gridCol>
                <a:gridCol w="994542">
                  <a:extLst>
                    <a:ext uri="{9D8B030D-6E8A-4147-A177-3AD203B41FA5}">
                      <a16:colId xmlns:a16="http://schemas.microsoft.com/office/drawing/2014/main" val="3634480007"/>
                    </a:ext>
                  </a:extLst>
                </a:gridCol>
                <a:gridCol w="994542">
                  <a:extLst>
                    <a:ext uri="{9D8B030D-6E8A-4147-A177-3AD203B41FA5}">
                      <a16:colId xmlns:a16="http://schemas.microsoft.com/office/drawing/2014/main" val="4276154849"/>
                    </a:ext>
                  </a:extLst>
                </a:gridCol>
                <a:gridCol w="994542">
                  <a:extLst>
                    <a:ext uri="{9D8B030D-6E8A-4147-A177-3AD203B41FA5}">
                      <a16:colId xmlns:a16="http://schemas.microsoft.com/office/drawing/2014/main" val="712383779"/>
                    </a:ext>
                  </a:extLst>
                </a:gridCol>
                <a:gridCol w="936888">
                  <a:extLst>
                    <a:ext uri="{9D8B030D-6E8A-4147-A177-3AD203B41FA5}">
                      <a16:colId xmlns:a16="http://schemas.microsoft.com/office/drawing/2014/main" val="1609459252"/>
                    </a:ext>
                  </a:extLst>
                </a:gridCol>
              </a:tblGrid>
              <a:tr h="294910">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CRIME_RATE</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AGE</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INDUS</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NOX</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DISTANCE</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TAX</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PTRATIO</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AVG_ROOM</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LSTAT</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AVG_PRICE</a:t>
                      </a:r>
                      <a:endParaRPr lang="en-IN" sz="1100" b="0" i="1"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79484375"/>
                  </a:ext>
                </a:extLst>
              </a:tr>
              <a:tr h="303046">
                <a:tc>
                  <a:txBody>
                    <a:bodyPr/>
                    <a:lstStyle/>
                    <a:p>
                      <a:pPr algn="l" fontAlgn="b"/>
                      <a:r>
                        <a:rPr lang="en-IN" sz="1200" u="none" strike="noStrike" dirty="0">
                          <a:effectLst/>
                        </a:rPr>
                        <a:t>CRIME_RATE</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8.516147873</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44203042"/>
                  </a:ext>
                </a:extLst>
              </a:tr>
              <a:tr h="303046">
                <a:tc>
                  <a:txBody>
                    <a:bodyPr/>
                    <a:lstStyle/>
                    <a:p>
                      <a:pPr algn="l" fontAlgn="b"/>
                      <a:r>
                        <a:rPr lang="en-IN" sz="1200" u="none" strike="noStrike">
                          <a:effectLst/>
                        </a:rPr>
                        <a:t>AGE</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0.562915215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790.7924728</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19418909"/>
                  </a:ext>
                </a:extLst>
              </a:tr>
              <a:tr h="303046">
                <a:tc>
                  <a:txBody>
                    <a:bodyPr/>
                    <a:lstStyle/>
                    <a:p>
                      <a:pPr algn="l" fontAlgn="b"/>
                      <a:r>
                        <a:rPr lang="en-IN" sz="1200" u="none" strike="noStrike">
                          <a:effectLst/>
                        </a:rPr>
                        <a:t>INDUS</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-0.110215175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124.2678282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46.97142974</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2301286"/>
                  </a:ext>
                </a:extLst>
              </a:tr>
              <a:tr h="303046">
                <a:tc>
                  <a:txBody>
                    <a:bodyPr/>
                    <a:lstStyle/>
                    <a:p>
                      <a:pPr algn="l" fontAlgn="b"/>
                      <a:r>
                        <a:rPr lang="en-IN" sz="1200" u="none" strike="noStrike">
                          <a:effectLst/>
                        </a:rPr>
                        <a:t>NOX</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0.000625308</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2.381211931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0.605873943</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0.013401099</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40476107"/>
                  </a:ext>
                </a:extLst>
              </a:tr>
              <a:tr h="303046">
                <a:tc>
                  <a:txBody>
                    <a:bodyPr/>
                    <a:lstStyle/>
                    <a:p>
                      <a:pPr algn="l" fontAlgn="b"/>
                      <a:r>
                        <a:rPr lang="en-IN" sz="1200" u="none" strike="noStrike">
                          <a:effectLst/>
                        </a:rPr>
                        <a:t>DISTANCE</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-0.229860488</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111.5499555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35.47971449</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0.615710224</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75.66653127</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86964626"/>
                  </a:ext>
                </a:extLst>
              </a:tr>
              <a:tr h="303046">
                <a:tc>
                  <a:txBody>
                    <a:bodyPr/>
                    <a:lstStyle/>
                    <a:p>
                      <a:pPr algn="l" fontAlgn="b"/>
                      <a:r>
                        <a:rPr lang="en-IN" sz="1200" u="none" strike="noStrike">
                          <a:effectLst/>
                        </a:rPr>
                        <a:t>TAX</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-8.229322439</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2397.941723</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831.7133331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13.02050236</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1333.116741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28348.6236</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52851986"/>
                  </a:ext>
                </a:extLst>
              </a:tr>
              <a:tr h="303046">
                <a:tc>
                  <a:txBody>
                    <a:bodyPr/>
                    <a:lstStyle/>
                    <a:p>
                      <a:pPr algn="l" fontAlgn="b"/>
                      <a:r>
                        <a:rPr lang="en-IN" sz="1200" u="none" strike="noStrike">
                          <a:effectLst/>
                        </a:rPr>
                        <a:t>PTRATIO</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0.068168906</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15.90542545</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5.680854782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0.047303654</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8.74340249</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167.8208221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4.677726296</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10516797"/>
                  </a:ext>
                </a:extLst>
              </a:tr>
              <a:tr h="303046">
                <a:tc>
                  <a:txBody>
                    <a:bodyPr/>
                    <a:lstStyle/>
                    <a:p>
                      <a:pPr algn="l" fontAlgn="b"/>
                      <a:r>
                        <a:rPr lang="en-IN" sz="1200" u="none" strike="noStrike">
                          <a:effectLst/>
                        </a:rPr>
                        <a:t>AVG_ROOM</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0.056117778</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-4.74253803</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-1.884225427</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-0.024554826</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-1.281277391</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-34.51510104</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-0.539694518</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0.492695216</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87466236"/>
                  </a:ext>
                </a:extLst>
              </a:tr>
              <a:tr h="303046">
                <a:tc>
                  <a:txBody>
                    <a:bodyPr/>
                    <a:lstStyle/>
                    <a:p>
                      <a:pPr algn="l" fontAlgn="b"/>
                      <a:r>
                        <a:rPr lang="en-IN" sz="1200" u="none" strike="noStrike">
                          <a:effectLst/>
                        </a:rPr>
                        <a:t>LSTAT</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-0.882680362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120.8384405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29.52181125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0.487979871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30.32539213</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653.4206174</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5.771300243</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-3.073654967</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50.89397935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09284039"/>
                  </a:ext>
                </a:extLst>
              </a:tr>
              <a:tr h="305079">
                <a:tc>
                  <a:txBody>
                    <a:bodyPr/>
                    <a:lstStyle/>
                    <a:p>
                      <a:pPr algn="l" fontAlgn="b"/>
                      <a:r>
                        <a:rPr lang="en-IN" sz="1200" u="none" strike="noStrike">
                          <a:effectLst/>
                        </a:rPr>
                        <a:t>AVG_PRICE</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1.16201224</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-97.39615288</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-30.46050499</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-0.454512407</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-30.50083035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-724.8204284</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-10.09067561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4.484565552</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-48.35179219</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84.41955616</a:t>
                      </a:r>
                      <a:endParaRPr lang="en-IN"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91964198"/>
                  </a:ext>
                </a:extLst>
              </a:tr>
            </a:tbl>
          </a:graphicData>
        </a:graphic>
      </p:graphicFrame>
    </p:spTree>
    <p:extLst>
      <p:ext uri="{BB962C8B-B14F-4D97-AF65-F5344CB8AC3E}">
        <p14:creationId xmlns:p14="http://schemas.microsoft.com/office/powerpoint/2010/main" val="4060468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29B43-1042-8736-3C81-504DECF186CF}"/>
              </a:ext>
            </a:extLst>
          </p:cNvPr>
          <p:cNvSpPr>
            <a:spLocks noGrp="1"/>
          </p:cNvSpPr>
          <p:nvPr>
            <p:ph type="ctrTitle"/>
          </p:nvPr>
        </p:nvSpPr>
        <p:spPr>
          <a:xfrm>
            <a:off x="1371600" y="35243"/>
            <a:ext cx="9144000" cy="1204277"/>
          </a:xfrm>
        </p:spPr>
        <p:txBody>
          <a:bodyPr/>
          <a:lstStyle/>
          <a:p>
            <a:r>
              <a:rPr lang="en-US" sz="4000" dirty="0">
                <a:effectLst/>
                <a:highlight>
                  <a:srgbClr val="FFFF00"/>
                </a:highlight>
                <a:latin typeface="Arial" panose="020B0604020202020204" pitchFamily="34" charset="0"/>
              </a:rPr>
              <a:t>4) </a:t>
            </a:r>
            <a:r>
              <a:rPr lang="en-US" sz="2800" dirty="0">
                <a:effectLst/>
                <a:highlight>
                  <a:srgbClr val="FFFF00"/>
                </a:highlight>
                <a:latin typeface="Arial" panose="020B0604020202020204" pitchFamily="34" charset="0"/>
              </a:rPr>
              <a:t>Create a correlation </a:t>
            </a:r>
            <a:r>
              <a:rPr lang="en-US" sz="2400" dirty="0">
                <a:effectLst/>
                <a:highlight>
                  <a:srgbClr val="FFFF00"/>
                </a:highlight>
                <a:latin typeface="Arial" panose="020B0604020202020204" pitchFamily="34" charset="0"/>
              </a:rPr>
              <a:t>matrix of all the variables (Use Data analysis tool pack).</a:t>
            </a:r>
            <a:endParaRPr lang="en-IN" sz="2400" dirty="0">
              <a:highlight>
                <a:srgbClr val="FFFF00"/>
              </a:highlight>
            </a:endParaRPr>
          </a:p>
        </p:txBody>
      </p:sp>
      <p:sp>
        <p:nvSpPr>
          <p:cNvPr id="3" name="Subtitle 2">
            <a:extLst>
              <a:ext uri="{FF2B5EF4-FFF2-40B4-BE49-F238E27FC236}">
                <a16:creationId xmlns:a16="http://schemas.microsoft.com/office/drawing/2014/main" id="{34F83FD4-FA81-4EFF-ED5F-FA4672B70382}"/>
              </a:ext>
            </a:extLst>
          </p:cNvPr>
          <p:cNvSpPr>
            <a:spLocks noGrp="1"/>
          </p:cNvSpPr>
          <p:nvPr>
            <p:ph type="subTitle" idx="1"/>
          </p:nvPr>
        </p:nvSpPr>
        <p:spPr>
          <a:xfrm>
            <a:off x="457200" y="1509078"/>
            <a:ext cx="11338560" cy="5044122"/>
          </a:xfrm>
        </p:spPr>
        <p:txBody>
          <a:bodyPr/>
          <a:lstStyle/>
          <a:p>
            <a:pPr marL="457200" indent="-457200" algn="l">
              <a:buAutoNum type="alphaLcParenR"/>
            </a:pPr>
            <a:r>
              <a:rPr lang="en-US" dirty="0">
                <a:effectLst/>
                <a:highlight>
                  <a:srgbClr val="00FF00"/>
                </a:highlight>
                <a:latin typeface="Arial" panose="020B0604020202020204" pitchFamily="34" charset="0"/>
              </a:rPr>
              <a:t>Which are the top 3 positively correlated pairs:-</a:t>
            </a:r>
          </a:p>
          <a:p>
            <a:pPr algn="l"/>
            <a:endParaRPr lang="en-IN" dirty="0"/>
          </a:p>
        </p:txBody>
      </p:sp>
      <p:graphicFrame>
        <p:nvGraphicFramePr>
          <p:cNvPr id="4" name="Table 3">
            <a:extLst>
              <a:ext uri="{FF2B5EF4-FFF2-40B4-BE49-F238E27FC236}">
                <a16:creationId xmlns:a16="http://schemas.microsoft.com/office/drawing/2014/main" id="{F8908342-A661-474E-2F58-DC87888AAFBE}"/>
              </a:ext>
            </a:extLst>
          </p:cNvPr>
          <p:cNvGraphicFramePr>
            <a:graphicFrameLocks noGrp="1"/>
          </p:cNvGraphicFramePr>
          <p:nvPr>
            <p:extLst>
              <p:ext uri="{D42A27DB-BD31-4B8C-83A1-F6EECF244321}">
                <p14:modId xmlns:p14="http://schemas.microsoft.com/office/powerpoint/2010/main" val="2758390175"/>
              </p:ext>
            </p:extLst>
          </p:nvPr>
        </p:nvGraphicFramePr>
        <p:xfrm>
          <a:off x="985520" y="2377440"/>
          <a:ext cx="8768080" cy="3058160"/>
        </p:xfrm>
        <a:graphic>
          <a:graphicData uri="http://schemas.openxmlformats.org/drawingml/2006/table">
            <a:tbl>
              <a:tblPr>
                <a:tableStyleId>{5C22544A-7EE6-4342-B048-85BDC9FD1C3A}</a:tableStyleId>
              </a:tblPr>
              <a:tblGrid>
                <a:gridCol w="2633522">
                  <a:extLst>
                    <a:ext uri="{9D8B030D-6E8A-4147-A177-3AD203B41FA5}">
                      <a16:colId xmlns:a16="http://schemas.microsoft.com/office/drawing/2014/main" val="495174496"/>
                    </a:ext>
                  </a:extLst>
                </a:gridCol>
                <a:gridCol w="2819419">
                  <a:extLst>
                    <a:ext uri="{9D8B030D-6E8A-4147-A177-3AD203B41FA5}">
                      <a16:colId xmlns:a16="http://schemas.microsoft.com/office/drawing/2014/main" val="209038009"/>
                    </a:ext>
                  </a:extLst>
                </a:gridCol>
                <a:gridCol w="3315139">
                  <a:extLst>
                    <a:ext uri="{9D8B030D-6E8A-4147-A177-3AD203B41FA5}">
                      <a16:colId xmlns:a16="http://schemas.microsoft.com/office/drawing/2014/main" val="3150631480"/>
                    </a:ext>
                  </a:extLst>
                </a:gridCol>
              </a:tblGrid>
              <a:tr h="764540">
                <a:tc gridSpan="3">
                  <a:txBody>
                    <a:bodyPr/>
                    <a:lstStyle/>
                    <a:p>
                      <a:pPr algn="l" fontAlgn="b"/>
                      <a:r>
                        <a:rPr lang="en-US" sz="1400" u="none" strike="noStrike" dirty="0">
                          <a:effectLst/>
                        </a:rPr>
                        <a:t>Top 3 positively corelated pair:-</a:t>
                      </a:r>
                      <a:endParaRPr lang="en-US" sz="14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23209883"/>
                  </a:ext>
                </a:extLst>
              </a:tr>
              <a:tr h="764540">
                <a:tc>
                  <a:txBody>
                    <a:bodyPr/>
                    <a:lstStyle/>
                    <a:p>
                      <a:pPr algn="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0.910228189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Distance and tax</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06073821"/>
                  </a:ext>
                </a:extLst>
              </a:tr>
              <a:tr h="764540">
                <a:tc>
                  <a:txBody>
                    <a:bodyPr/>
                    <a:lstStyle/>
                    <a:p>
                      <a:pPr algn="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0.763651447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Indus and NOX</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1294730"/>
                  </a:ext>
                </a:extLst>
              </a:tr>
              <a:tr h="764540">
                <a:tc>
                  <a:txBody>
                    <a:bodyPr/>
                    <a:lstStyle/>
                    <a:p>
                      <a:pPr algn="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0.731470104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Age and NOX</a:t>
                      </a:r>
                      <a:endParaRPr lang="en-IN"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6624811"/>
                  </a:ext>
                </a:extLst>
              </a:tr>
            </a:tbl>
          </a:graphicData>
        </a:graphic>
      </p:graphicFrame>
    </p:spTree>
    <p:extLst>
      <p:ext uri="{BB962C8B-B14F-4D97-AF65-F5344CB8AC3E}">
        <p14:creationId xmlns:p14="http://schemas.microsoft.com/office/powerpoint/2010/main" val="714794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1170-73DE-34A3-CC27-1F7BB20CA81B}"/>
              </a:ext>
            </a:extLst>
          </p:cNvPr>
          <p:cNvSpPr>
            <a:spLocks noGrp="1"/>
          </p:cNvSpPr>
          <p:nvPr>
            <p:ph type="ctrTitle"/>
          </p:nvPr>
        </p:nvSpPr>
        <p:spPr>
          <a:xfrm>
            <a:off x="1219200" y="396239"/>
            <a:ext cx="9144000" cy="705803"/>
          </a:xfrm>
        </p:spPr>
        <p:txBody>
          <a:bodyPr/>
          <a:lstStyle/>
          <a:p>
            <a:r>
              <a:rPr lang="en-US" sz="2400" dirty="0">
                <a:effectLst/>
                <a:highlight>
                  <a:srgbClr val="FF0000"/>
                </a:highlight>
                <a:latin typeface="Arial" panose="020B0604020202020204" pitchFamily="34" charset="0"/>
              </a:rPr>
              <a:t>B) Which are the top 3 negatively correlated pairs.</a:t>
            </a:r>
            <a:endParaRPr lang="en-IN" sz="2400" dirty="0">
              <a:highlight>
                <a:srgbClr val="FF0000"/>
              </a:highlight>
            </a:endParaRPr>
          </a:p>
        </p:txBody>
      </p:sp>
      <p:sp>
        <p:nvSpPr>
          <p:cNvPr id="3" name="Subtitle 2">
            <a:extLst>
              <a:ext uri="{FF2B5EF4-FFF2-40B4-BE49-F238E27FC236}">
                <a16:creationId xmlns:a16="http://schemas.microsoft.com/office/drawing/2014/main" id="{07E4B229-9F79-AC4F-B06D-907665021C72}"/>
              </a:ext>
            </a:extLst>
          </p:cNvPr>
          <p:cNvSpPr>
            <a:spLocks noGrp="1"/>
          </p:cNvSpPr>
          <p:nvPr>
            <p:ph type="subTitle" idx="1"/>
          </p:nvPr>
        </p:nvSpPr>
        <p:spPr>
          <a:xfrm>
            <a:off x="782320" y="1509077"/>
            <a:ext cx="10698480" cy="4952683"/>
          </a:xfrm>
        </p:spPr>
        <p:txBody>
          <a:bodyPr/>
          <a:lstStyle/>
          <a:p>
            <a:endParaRPr lang="en-IN" dirty="0"/>
          </a:p>
        </p:txBody>
      </p:sp>
      <p:graphicFrame>
        <p:nvGraphicFramePr>
          <p:cNvPr id="4" name="Table 3">
            <a:extLst>
              <a:ext uri="{FF2B5EF4-FFF2-40B4-BE49-F238E27FC236}">
                <a16:creationId xmlns:a16="http://schemas.microsoft.com/office/drawing/2014/main" id="{805589C9-63F0-F196-A27D-8BD078F35837}"/>
              </a:ext>
            </a:extLst>
          </p:cNvPr>
          <p:cNvGraphicFramePr>
            <a:graphicFrameLocks noGrp="1"/>
          </p:cNvGraphicFramePr>
          <p:nvPr>
            <p:extLst>
              <p:ext uri="{D42A27DB-BD31-4B8C-83A1-F6EECF244321}">
                <p14:modId xmlns:p14="http://schemas.microsoft.com/office/powerpoint/2010/main" val="3538449566"/>
              </p:ext>
            </p:extLst>
          </p:nvPr>
        </p:nvGraphicFramePr>
        <p:xfrm>
          <a:off x="1798320" y="2550160"/>
          <a:ext cx="7934960" cy="2611119"/>
        </p:xfrm>
        <a:graphic>
          <a:graphicData uri="http://schemas.openxmlformats.org/drawingml/2006/table">
            <a:tbl>
              <a:tblPr>
                <a:tableStyleId>{5C22544A-7EE6-4342-B048-85BDC9FD1C3A}</a:tableStyleId>
              </a:tblPr>
              <a:tblGrid>
                <a:gridCol w="2390883">
                  <a:extLst>
                    <a:ext uri="{9D8B030D-6E8A-4147-A177-3AD203B41FA5}">
                      <a16:colId xmlns:a16="http://schemas.microsoft.com/office/drawing/2014/main" val="3960170650"/>
                    </a:ext>
                  </a:extLst>
                </a:gridCol>
                <a:gridCol w="2390883">
                  <a:extLst>
                    <a:ext uri="{9D8B030D-6E8A-4147-A177-3AD203B41FA5}">
                      <a16:colId xmlns:a16="http://schemas.microsoft.com/office/drawing/2014/main" val="1269942775"/>
                    </a:ext>
                  </a:extLst>
                </a:gridCol>
                <a:gridCol w="3153194">
                  <a:extLst>
                    <a:ext uri="{9D8B030D-6E8A-4147-A177-3AD203B41FA5}">
                      <a16:colId xmlns:a16="http://schemas.microsoft.com/office/drawing/2014/main" val="2380055919"/>
                    </a:ext>
                  </a:extLst>
                </a:gridCol>
              </a:tblGrid>
              <a:tr h="870373">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-0.737662726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Lstat and Avg_price</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16398367"/>
                  </a:ext>
                </a:extLst>
              </a:tr>
              <a:tr h="870373">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-0.613808272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AVG_room and Lstat</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70448697"/>
                  </a:ext>
                </a:extLst>
              </a:tr>
              <a:tr h="870373">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-0.507786686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dirty="0" err="1">
                          <a:effectLst/>
                        </a:rPr>
                        <a:t>PTRatio</a:t>
                      </a:r>
                      <a:r>
                        <a:rPr lang="en-IN" sz="1100" u="none" strike="noStrike" dirty="0">
                          <a:effectLst/>
                        </a:rPr>
                        <a:t> and </a:t>
                      </a:r>
                      <a:r>
                        <a:rPr lang="en-IN" sz="1100" u="none" strike="noStrike" dirty="0" err="1">
                          <a:effectLst/>
                        </a:rPr>
                        <a:t>Avg_Price</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08501122"/>
                  </a:ext>
                </a:extLst>
              </a:tr>
            </a:tbl>
          </a:graphicData>
        </a:graphic>
      </p:graphicFrame>
    </p:spTree>
    <p:extLst>
      <p:ext uri="{BB962C8B-B14F-4D97-AF65-F5344CB8AC3E}">
        <p14:creationId xmlns:p14="http://schemas.microsoft.com/office/powerpoint/2010/main" val="503207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6B12-CB17-0310-D814-5416E348B46C}"/>
              </a:ext>
            </a:extLst>
          </p:cNvPr>
          <p:cNvSpPr>
            <a:spLocks noGrp="1"/>
          </p:cNvSpPr>
          <p:nvPr>
            <p:ph type="ctrTitle"/>
          </p:nvPr>
        </p:nvSpPr>
        <p:spPr>
          <a:xfrm>
            <a:off x="1219200" y="0"/>
            <a:ext cx="9144000" cy="985520"/>
          </a:xfrm>
        </p:spPr>
        <p:txBody>
          <a:bodyPr/>
          <a:lstStyle/>
          <a:p>
            <a:r>
              <a:rPr lang="en-US" sz="2800" dirty="0">
                <a:highlight>
                  <a:srgbClr val="FFFF00"/>
                </a:highlight>
              </a:rPr>
              <a:t>Scatter plot of first highest positively correlated pair:-</a:t>
            </a:r>
            <a:endParaRPr lang="en-IN" sz="2800" dirty="0">
              <a:highlight>
                <a:srgbClr val="FFFF00"/>
              </a:highlight>
            </a:endParaRPr>
          </a:p>
        </p:txBody>
      </p:sp>
      <p:sp>
        <p:nvSpPr>
          <p:cNvPr id="3" name="Subtitle 2">
            <a:extLst>
              <a:ext uri="{FF2B5EF4-FFF2-40B4-BE49-F238E27FC236}">
                <a16:creationId xmlns:a16="http://schemas.microsoft.com/office/drawing/2014/main" id="{F99C76ED-51CF-D01B-54B5-B0D2134DB322}"/>
              </a:ext>
            </a:extLst>
          </p:cNvPr>
          <p:cNvSpPr>
            <a:spLocks noGrp="1"/>
          </p:cNvSpPr>
          <p:nvPr>
            <p:ph type="subTitle" idx="1"/>
          </p:nvPr>
        </p:nvSpPr>
        <p:spPr>
          <a:xfrm>
            <a:off x="1219200" y="1336358"/>
            <a:ext cx="9144000" cy="5186362"/>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pPr algn="l"/>
            <a:r>
              <a:rPr lang="en-IN" b="1" i="0" strike="noStrike" dirty="0">
                <a:solidFill>
                  <a:srgbClr val="000000"/>
                </a:solidFill>
                <a:effectLst/>
                <a:highlight>
                  <a:srgbClr val="00FF00"/>
                </a:highlight>
                <a:latin typeface="Calibri" panose="020F0502020204030204" pitchFamily="34" charset="0"/>
              </a:rPr>
              <a:t>Indus and NOX corelation scatter plot</a:t>
            </a:r>
            <a:endParaRPr lang="en-IN" b="1" dirty="0">
              <a:highlight>
                <a:srgbClr val="00FF00"/>
              </a:highlight>
            </a:endParaRPr>
          </a:p>
        </p:txBody>
      </p:sp>
      <p:graphicFrame>
        <p:nvGraphicFramePr>
          <p:cNvPr id="4" name="Chart 3">
            <a:extLst>
              <a:ext uri="{FF2B5EF4-FFF2-40B4-BE49-F238E27FC236}">
                <a16:creationId xmlns:a16="http://schemas.microsoft.com/office/drawing/2014/main" id="{7637FB46-C3A0-4822-9FEC-19E986C69851}"/>
              </a:ext>
            </a:extLst>
          </p:cNvPr>
          <p:cNvGraphicFramePr>
            <a:graphicFrameLocks/>
          </p:cNvGraphicFramePr>
          <p:nvPr>
            <p:extLst>
              <p:ext uri="{D42A27DB-BD31-4B8C-83A1-F6EECF244321}">
                <p14:modId xmlns:p14="http://schemas.microsoft.com/office/powerpoint/2010/main" val="1379481731"/>
              </p:ext>
            </p:extLst>
          </p:nvPr>
        </p:nvGraphicFramePr>
        <p:xfrm>
          <a:off x="1036320" y="1336358"/>
          <a:ext cx="9326880" cy="34642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16645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5316-C84D-1FEA-992C-8A333CD18685}"/>
              </a:ext>
            </a:extLst>
          </p:cNvPr>
          <p:cNvSpPr>
            <a:spLocks noGrp="1"/>
          </p:cNvSpPr>
          <p:nvPr>
            <p:ph type="ctrTitle"/>
          </p:nvPr>
        </p:nvSpPr>
        <p:spPr>
          <a:xfrm>
            <a:off x="1290320" y="132079"/>
            <a:ext cx="9144000" cy="665163"/>
          </a:xfrm>
        </p:spPr>
        <p:txBody>
          <a:bodyPr/>
          <a:lstStyle/>
          <a:p>
            <a:r>
              <a:rPr lang="en-US" sz="2800" dirty="0">
                <a:highlight>
                  <a:srgbClr val="FFFF00"/>
                </a:highlight>
              </a:rPr>
              <a:t>Scatter plot of second highest positively correlated pair:-</a:t>
            </a:r>
            <a:endParaRPr lang="en-IN" sz="2800" dirty="0"/>
          </a:p>
        </p:txBody>
      </p:sp>
      <p:sp>
        <p:nvSpPr>
          <p:cNvPr id="3" name="Subtitle 2">
            <a:extLst>
              <a:ext uri="{FF2B5EF4-FFF2-40B4-BE49-F238E27FC236}">
                <a16:creationId xmlns:a16="http://schemas.microsoft.com/office/drawing/2014/main" id="{2545C5C3-7B27-F366-9B8B-E8902917FD03}"/>
              </a:ext>
            </a:extLst>
          </p:cNvPr>
          <p:cNvSpPr>
            <a:spLocks noGrp="1"/>
          </p:cNvSpPr>
          <p:nvPr>
            <p:ph type="subTitle" idx="1"/>
          </p:nvPr>
        </p:nvSpPr>
        <p:spPr>
          <a:xfrm>
            <a:off x="619760" y="1092518"/>
            <a:ext cx="10861040" cy="5237162"/>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l"/>
            <a:r>
              <a:rPr lang="en-IN" sz="2800" b="1" i="0" u="none" strike="noStrike" dirty="0">
                <a:solidFill>
                  <a:srgbClr val="000000"/>
                </a:solidFill>
                <a:effectLst/>
                <a:highlight>
                  <a:srgbClr val="00FF00"/>
                </a:highlight>
                <a:latin typeface="Calibri" panose="020F0502020204030204" pitchFamily="34" charset="0"/>
              </a:rPr>
              <a:t>Indus</a:t>
            </a:r>
            <a:r>
              <a:rPr lang="en-IN" sz="1800" b="0" i="0" u="none" strike="noStrike" dirty="0">
                <a:solidFill>
                  <a:srgbClr val="000000"/>
                </a:solidFill>
                <a:effectLst/>
                <a:highlight>
                  <a:srgbClr val="00FF00"/>
                </a:highlight>
                <a:latin typeface="Calibri" panose="020F0502020204030204" pitchFamily="34" charset="0"/>
              </a:rPr>
              <a:t> and NOX corelation:-</a:t>
            </a:r>
            <a:r>
              <a:rPr lang="en-IN" dirty="0">
                <a:highlight>
                  <a:srgbClr val="00FF00"/>
                </a:highlight>
              </a:rPr>
              <a:t> </a:t>
            </a:r>
          </a:p>
        </p:txBody>
      </p:sp>
      <p:graphicFrame>
        <p:nvGraphicFramePr>
          <p:cNvPr id="4" name="Chart 3">
            <a:extLst>
              <a:ext uri="{FF2B5EF4-FFF2-40B4-BE49-F238E27FC236}">
                <a16:creationId xmlns:a16="http://schemas.microsoft.com/office/drawing/2014/main" id="{B68D33D5-6C04-48DC-8AE2-57332BFE8F8D}"/>
              </a:ext>
            </a:extLst>
          </p:cNvPr>
          <p:cNvGraphicFramePr>
            <a:graphicFrameLocks/>
          </p:cNvGraphicFramePr>
          <p:nvPr>
            <p:extLst>
              <p:ext uri="{D42A27DB-BD31-4B8C-83A1-F6EECF244321}">
                <p14:modId xmlns:p14="http://schemas.microsoft.com/office/powerpoint/2010/main" val="968594026"/>
              </p:ext>
            </p:extLst>
          </p:nvPr>
        </p:nvGraphicFramePr>
        <p:xfrm>
          <a:off x="1422400" y="1727200"/>
          <a:ext cx="9499600" cy="3799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660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8FA4D-7414-7632-35F2-36B644164330}"/>
              </a:ext>
            </a:extLst>
          </p:cNvPr>
          <p:cNvSpPr>
            <a:spLocks noGrp="1"/>
          </p:cNvSpPr>
          <p:nvPr>
            <p:ph type="ctrTitle"/>
          </p:nvPr>
        </p:nvSpPr>
        <p:spPr>
          <a:xfrm>
            <a:off x="1361440" y="0"/>
            <a:ext cx="9144000" cy="792480"/>
          </a:xfrm>
        </p:spPr>
        <p:txBody>
          <a:bodyPr/>
          <a:lstStyle/>
          <a:p>
            <a:r>
              <a:rPr lang="en-US" sz="2800" dirty="0">
                <a:highlight>
                  <a:srgbClr val="FFFF00"/>
                </a:highlight>
              </a:rPr>
              <a:t>Scatter plot of third highest positively correlated pair:-</a:t>
            </a:r>
            <a:endParaRPr lang="en-IN" sz="2800" dirty="0"/>
          </a:p>
        </p:txBody>
      </p:sp>
      <p:sp>
        <p:nvSpPr>
          <p:cNvPr id="3" name="Subtitle 2">
            <a:extLst>
              <a:ext uri="{FF2B5EF4-FFF2-40B4-BE49-F238E27FC236}">
                <a16:creationId xmlns:a16="http://schemas.microsoft.com/office/drawing/2014/main" id="{3E0A15FB-E81C-6ECE-83C6-2CEBED7D628F}"/>
              </a:ext>
            </a:extLst>
          </p:cNvPr>
          <p:cNvSpPr>
            <a:spLocks noGrp="1"/>
          </p:cNvSpPr>
          <p:nvPr>
            <p:ph type="subTitle" idx="1"/>
          </p:nvPr>
        </p:nvSpPr>
        <p:spPr>
          <a:xfrm>
            <a:off x="670560" y="1143318"/>
            <a:ext cx="10779760" cy="5338762"/>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l"/>
            <a:r>
              <a:rPr lang="en-IN" b="0" i="0" u="none" strike="noStrike" dirty="0">
                <a:solidFill>
                  <a:srgbClr val="000000"/>
                </a:solidFill>
                <a:effectLst/>
                <a:highlight>
                  <a:srgbClr val="00FF00"/>
                </a:highlight>
                <a:latin typeface="Calibri" panose="020F0502020204030204" pitchFamily="34" charset="0"/>
              </a:rPr>
              <a:t>Age and NOX correlation:-</a:t>
            </a:r>
            <a:r>
              <a:rPr lang="en-IN" dirty="0">
                <a:highlight>
                  <a:srgbClr val="00FF00"/>
                </a:highlight>
              </a:rPr>
              <a:t> </a:t>
            </a:r>
          </a:p>
        </p:txBody>
      </p:sp>
      <p:graphicFrame>
        <p:nvGraphicFramePr>
          <p:cNvPr id="4" name="Chart 3">
            <a:extLst>
              <a:ext uri="{FF2B5EF4-FFF2-40B4-BE49-F238E27FC236}">
                <a16:creationId xmlns:a16="http://schemas.microsoft.com/office/drawing/2014/main" id="{9BED5031-D699-4018-867A-3B22CB04A2AE}"/>
              </a:ext>
            </a:extLst>
          </p:cNvPr>
          <p:cNvGraphicFramePr>
            <a:graphicFrameLocks/>
          </p:cNvGraphicFramePr>
          <p:nvPr>
            <p:extLst>
              <p:ext uri="{D42A27DB-BD31-4B8C-83A1-F6EECF244321}">
                <p14:modId xmlns:p14="http://schemas.microsoft.com/office/powerpoint/2010/main" val="255850366"/>
              </p:ext>
            </p:extLst>
          </p:nvPr>
        </p:nvGraphicFramePr>
        <p:xfrm>
          <a:off x="1432560" y="1645920"/>
          <a:ext cx="9306560" cy="3586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61908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EA17-1E52-6767-BDA7-3D82EA4AB99E}"/>
              </a:ext>
            </a:extLst>
          </p:cNvPr>
          <p:cNvSpPr>
            <a:spLocks noGrp="1"/>
          </p:cNvSpPr>
          <p:nvPr>
            <p:ph type="ctrTitle"/>
          </p:nvPr>
        </p:nvSpPr>
        <p:spPr>
          <a:xfrm>
            <a:off x="1381760" y="136843"/>
            <a:ext cx="9144000" cy="747077"/>
          </a:xfrm>
        </p:spPr>
        <p:txBody>
          <a:bodyPr/>
          <a:lstStyle/>
          <a:p>
            <a:r>
              <a:rPr lang="en-US" sz="2800" dirty="0">
                <a:highlight>
                  <a:srgbClr val="808000"/>
                </a:highlight>
              </a:rPr>
              <a:t>Scatter plot of first highest negatively correlated pair:-</a:t>
            </a:r>
            <a:endParaRPr lang="en-IN" sz="2800" dirty="0">
              <a:highlight>
                <a:srgbClr val="808000"/>
              </a:highlight>
            </a:endParaRPr>
          </a:p>
        </p:txBody>
      </p:sp>
      <p:sp>
        <p:nvSpPr>
          <p:cNvPr id="3" name="Subtitle 2">
            <a:extLst>
              <a:ext uri="{FF2B5EF4-FFF2-40B4-BE49-F238E27FC236}">
                <a16:creationId xmlns:a16="http://schemas.microsoft.com/office/drawing/2014/main" id="{338012B2-D340-50CC-2457-8849EE2F2348}"/>
              </a:ext>
            </a:extLst>
          </p:cNvPr>
          <p:cNvSpPr>
            <a:spLocks noGrp="1"/>
          </p:cNvSpPr>
          <p:nvPr>
            <p:ph type="subTitle" idx="1"/>
          </p:nvPr>
        </p:nvSpPr>
        <p:spPr>
          <a:xfrm>
            <a:off x="508000" y="1133158"/>
            <a:ext cx="11033760" cy="5399722"/>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l"/>
            <a:r>
              <a:rPr lang="en-US" b="0" i="0" u="none" strike="noStrike" dirty="0" err="1">
                <a:solidFill>
                  <a:srgbClr val="000000"/>
                </a:solidFill>
                <a:effectLst/>
                <a:highlight>
                  <a:srgbClr val="FF0000"/>
                </a:highlight>
                <a:latin typeface="Calibri" panose="020F0502020204030204" pitchFamily="34" charset="0"/>
              </a:rPr>
              <a:t>Lstat</a:t>
            </a:r>
            <a:r>
              <a:rPr lang="en-US" b="0" i="0" u="none" strike="noStrike" dirty="0">
                <a:solidFill>
                  <a:srgbClr val="000000"/>
                </a:solidFill>
                <a:effectLst/>
                <a:highlight>
                  <a:srgbClr val="FF0000"/>
                </a:highlight>
                <a:latin typeface="Calibri" panose="020F0502020204030204" pitchFamily="34" charset="0"/>
              </a:rPr>
              <a:t> and </a:t>
            </a:r>
            <a:r>
              <a:rPr lang="en-US" b="0" i="0" u="none" strike="noStrike" dirty="0" err="1">
                <a:solidFill>
                  <a:srgbClr val="000000"/>
                </a:solidFill>
                <a:effectLst/>
                <a:highlight>
                  <a:srgbClr val="FF0000"/>
                </a:highlight>
                <a:latin typeface="Calibri" panose="020F0502020204030204" pitchFamily="34" charset="0"/>
              </a:rPr>
              <a:t>Avg_Price</a:t>
            </a:r>
            <a:r>
              <a:rPr lang="en-US" b="0" i="0" u="none" strike="noStrike" dirty="0">
                <a:solidFill>
                  <a:srgbClr val="000000"/>
                </a:solidFill>
                <a:effectLst/>
                <a:highlight>
                  <a:srgbClr val="FF0000"/>
                </a:highlight>
                <a:latin typeface="Calibri" panose="020F0502020204030204" pitchFamily="34" charset="0"/>
              </a:rPr>
              <a:t> </a:t>
            </a:r>
            <a:r>
              <a:rPr lang="en-US" b="0" i="0" u="none" strike="noStrike" dirty="0" err="1">
                <a:solidFill>
                  <a:srgbClr val="000000"/>
                </a:solidFill>
                <a:effectLst/>
                <a:highlight>
                  <a:srgbClr val="FF0000"/>
                </a:highlight>
                <a:latin typeface="Calibri" panose="020F0502020204030204" pitchFamily="34" charset="0"/>
              </a:rPr>
              <a:t>coorelation</a:t>
            </a:r>
            <a:endParaRPr lang="en-IN" dirty="0">
              <a:highlight>
                <a:srgbClr val="FF0000"/>
              </a:highlight>
            </a:endParaRPr>
          </a:p>
        </p:txBody>
      </p:sp>
      <p:graphicFrame>
        <p:nvGraphicFramePr>
          <p:cNvPr id="4" name="Chart 3">
            <a:extLst>
              <a:ext uri="{FF2B5EF4-FFF2-40B4-BE49-F238E27FC236}">
                <a16:creationId xmlns:a16="http://schemas.microsoft.com/office/drawing/2014/main" id="{7D50B099-9143-4094-A1AC-D12A4B2953EC}"/>
              </a:ext>
            </a:extLst>
          </p:cNvPr>
          <p:cNvGraphicFramePr>
            <a:graphicFrameLocks/>
          </p:cNvGraphicFramePr>
          <p:nvPr>
            <p:extLst>
              <p:ext uri="{D42A27DB-BD31-4B8C-83A1-F6EECF244321}">
                <p14:modId xmlns:p14="http://schemas.microsoft.com/office/powerpoint/2010/main" val="4269717327"/>
              </p:ext>
            </p:extLst>
          </p:nvPr>
        </p:nvGraphicFramePr>
        <p:xfrm>
          <a:off x="1158240" y="1452880"/>
          <a:ext cx="9814560" cy="40233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0907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4478-CA07-5E44-4672-D264BBAA1AEF}"/>
              </a:ext>
            </a:extLst>
          </p:cNvPr>
          <p:cNvSpPr>
            <a:spLocks noGrp="1"/>
          </p:cNvSpPr>
          <p:nvPr>
            <p:ph type="ctrTitle"/>
          </p:nvPr>
        </p:nvSpPr>
        <p:spPr>
          <a:xfrm>
            <a:off x="1391920" y="274320"/>
            <a:ext cx="9144000" cy="927259"/>
          </a:xfrm>
        </p:spPr>
        <p:txBody>
          <a:bodyPr/>
          <a:lstStyle/>
          <a:p>
            <a:pPr>
              <a:lnSpc>
                <a:spcPct val="200000"/>
              </a:lnSpc>
            </a:pPr>
            <a:r>
              <a:rPr lang="en-US" sz="2800" dirty="0">
                <a:highlight>
                  <a:srgbClr val="808000"/>
                </a:highlight>
              </a:rPr>
              <a:t>Scatter plot of second highest negatively correlated pair:-</a:t>
            </a:r>
            <a:endParaRPr lang="en-IN" sz="2800" dirty="0"/>
          </a:p>
        </p:txBody>
      </p:sp>
      <p:sp>
        <p:nvSpPr>
          <p:cNvPr id="3" name="Subtitle 2">
            <a:extLst>
              <a:ext uri="{FF2B5EF4-FFF2-40B4-BE49-F238E27FC236}">
                <a16:creationId xmlns:a16="http://schemas.microsoft.com/office/drawing/2014/main" id="{01905B69-55EE-E9EE-7418-AB57DE6648D0}"/>
              </a:ext>
            </a:extLst>
          </p:cNvPr>
          <p:cNvSpPr>
            <a:spLocks noGrp="1"/>
          </p:cNvSpPr>
          <p:nvPr>
            <p:ph type="subTitle" idx="1"/>
          </p:nvPr>
        </p:nvSpPr>
        <p:spPr>
          <a:xfrm>
            <a:off x="650240" y="1204278"/>
            <a:ext cx="10820400" cy="5267642"/>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l"/>
            <a:r>
              <a:rPr lang="en-US" b="0" i="0" u="none" strike="noStrike" dirty="0" err="1">
                <a:solidFill>
                  <a:srgbClr val="000000"/>
                </a:solidFill>
                <a:effectLst/>
                <a:highlight>
                  <a:srgbClr val="FF0000"/>
                </a:highlight>
                <a:latin typeface="Calibri" panose="020F0502020204030204" pitchFamily="34" charset="0"/>
              </a:rPr>
              <a:t>Lstat</a:t>
            </a:r>
            <a:r>
              <a:rPr lang="en-US" b="0" i="0" u="none" strike="noStrike" dirty="0">
                <a:solidFill>
                  <a:srgbClr val="000000"/>
                </a:solidFill>
                <a:effectLst/>
                <a:highlight>
                  <a:srgbClr val="FF0000"/>
                </a:highlight>
                <a:latin typeface="Calibri" panose="020F0502020204030204" pitchFamily="34" charset="0"/>
              </a:rPr>
              <a:t> and </a:t>
            </a:r>
            <a:r>
              <a:rPr lang="en-US" b="0" i="0" u="none" strike="noStrike" dirty="0" err="1">
                <a:solidFill>
                  <a:srgbClr val="000000"/>
                </a:solidFill>
                <a:effectLst/>
                <a:highlight>
                  <a:srgbClr val="FF0000"/>
                </a:highlight>
                <a:latin typeface="Calibri" panose="020F0502020204030204" pitchFamily="34" charset="0"/>
              </a:rPr>
              <a:t>Avg_Room</a:t>
            </a:r>
            <a:r>
              <a:rPr lang="en-US" b="0" i="0" u="none" strike="noStrike" dirty="0">
                <a:solidFill>
                  <a:srgbClr val="000000"/>
                </a:solidFill>
                <a:effectLst/>
                <a:highlight>
                  <a:srgbClr val="FF0000"/>
                </a:highlight>
                <a:latin typeface="Calibri" panose="020F0502020204030204" pitchFamily="34" charset="0"/>
              </a:rPr>
              <a:t> correlation</a:t>
            </a:r>
            <a:r>
              <a:rPr lang="en-US" dirty="0">
                <a:highlight>
                  <a:srgbClr val="FF0000"/>
                </a:highlight>
              </a:rPr>
              <a:t> </a:t>
            </a:r>
            <a:endParaRPr lang="en-IN" dirty="0">
              <a:highlight>
                <a:srgbClr val="FF0000"/>
              </a:highlight>
            </a:endParaRPr>
          </a:p>
        </p:txBody>
      </p:sp>
      <p:graphicFrame>
        <p:nvGraphicFramePr>
          <p:cNvPr id="4" name="Chart 3">
            <a:extLst>
              <a:ext uri="{FF2B5EF4-FFF2-40B4-BE49-F238E27FC236}">
                <a16:creationId xmlns:a16="http://schemas.microsoft.com/office/drawing/2014/main" id="{B17234FC-58EB-46EA-AD29-1C790F40E9FD}"/>
              </a:ext>
            </a:extLst>
          </p:cNvPr>
          <p:cNvGraphicFramePr>
            <a:graphicFrameLocks/>
          </p:cNvGraphicFramePr>
          <p:nvPr>
            <p:extLst>
              <p:ext uri="{D42A27DB-BD31-4B8C-83A1-F6EECF244321}">
                <p14:modId xmlns:p14="http://schemas.microsoft.com/office/powerpoint/2010/main" val="1575658675"/>
              </p:ext>
            </p:extLst>
          </p:nvPr>
        </p:nvGraphicFramePr>
        <p:xfrm>
          <a:off x="1127760" y="1788160"/>
          <a:ext cx="981456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9163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30B4-E43D-BE87-00C3-BB4DCCB4152A}"/>
              </a:ext>
            </a:extLst>
          </p:cNvPr>
          <p:cNvSpPr>
            <a:spLocks noGrp="1"/>
          </p:cNvSpPr>
          <p:nvPr>
            <p:ph type="ctrTitle"/>
          </p:nvPr>
        </p:nvSpPr>
        <p:spPr>
          <a:xfrm>
            <a:off x="1381760" y="299403"/>
            <a:ext cx="9144000" cy="980757"/>
          </a:xfrm>
        </p:spPr>
        <p:txBody>
          <a:bodyPr/>
          <a:lstStyle/>
          <a:p>
            <a:r>
              <a:rPr lang="en-US" sz="2800" dirty="0">
                <a:highlight>
                  <a:srgbClr val="808000"/>
                </a:highlight>
              </a:rPr>
              <a:t>Scatter plot of third highest negatively correlated pair:-</a:t>
            </a:r>
            <a:endParaRPr lang="en-IN" sz="2800" dirty="0"/>
          </a:p>
        </p:txBody>
      </p:sp>
      <p:sp>
        <p:nvSpPr>
          <p:cNvPr id="3" name="Subtitle 2">
            <a:extLst>
              <a:ext uri="{FF2B5EF4-FFF2-40B4-BE49-F238E27FC236}">
                <a16:creationId xmlns:a16="http://schemas.microsoft.com/office/drawing/2014/main" id="{48A7AE78-7959-0C86-829A-94DEEB8776FD}"/>
              </a:ext>
            </a:extLst>
          </p:cNvPr>
          <p:cNvSpPr>
            <a:spLocks noGrp="1"/>
          </p:cNvSpPr>
          <p:nvPr>
            <p:ph type="subTitle" idx="1"/>
          </p:nvPr>
        </p:nvSpPr>
        <p:spPr>
          <a:xfrm>
            <a:off x="538480" y="1620838"/>
            <a:ext cx="10972800" cy="4861242"/>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l"/>
            <a:r>
              <a:rPr lang="en-US" b="0" i="0" u="none" strike="noStrike" dirty="0" err="1">
                <a:solidFill>
                  <a:srgbClr val="000000"/>
                </a:solidFill>
                <a:effectLst/>
                <a:highlight>
                  <a:srgbClr val="FF0000"/>
                </a:highlight>
                <a:latin typeface="Calibri" panose="020F0502020204030204" pitchFamily="34" charset="0"/>
              </a:rPr>
              <a:t>PTRation</a:t>
            </a:r>
            <a:r>
              <a:rPr lang="en-US" b="0" i="0" u="none" strike="noStrike" dirty="0">
                <a:solidFill>
                  <a:srgbClr val="000000"/>
                </a:solidFill>
                <a:effectLst/>
                <a:highlight>
                  <a:srgbClr val="FF0000"/>
                </a:highlight>
                <a:latin typeface="Calibri" panose="020F0502020204030204" pitchFamily="34" charset="0"/>
              </a:rPr>
              <a:t> and </a:t>
            </a:r>
            <a:r>
              <a:rPr lang="en-US" b="0" i="0" u="none" strike="noStrike" dirty="0" err="1">
                <a:solidFill>
                  <a:srgbClr val="000000"/>
                </a:solidFill>
                <a:effectLst/>
                <a:highlight>
                  <a:srgbClr val="FF0000"/>
                </a:highlight>
                <a:latin typeface="Calibri" panose="020F0502020204030204" pitchFamily="34" charset="0"/>
              </a:rPr>
              <a:t>Avg_Price</a:t>
            </a:r>
            <a:r>
              <a:rPr lang="en-US" b="0" i="0" u="none" strike="noStrike" dirty="0">
                <a:solidFill>
                  <a:srgbClr val="000000"/>
                </a:solidFill>
                <a:effectLst/>
                <a:highlight>
                  <a:srgbClr val="FF0000"/>
                </a:highlight>
                <a:latin typeface="Calibri" panose="020F0502020204030204" pitchFamily="34" charset="0"/>
              </a:rPr>
              <a:t> correlation</a:t>
            </a:r>
            <a:endParaRPr lang="en-IN" dirty="0">
              <a:highlight>
                <a:srgbClr val="FF0000"/>
              </a:highlight>
            </a:endParaRPr>
          </a:p>
        </p:txBody>
      </p:sp>
      <p:graphicFrame>
        <p:nvGraphicFramePr>
          <p:cNvPr id="4" name="Chart 3">
            <a:extLst>
              <a:ext uri="{FF2B5EF4-FFF2-40B4-BE49-F238E27FC236}">
                <a16:creationId xmlns:a16="http://schemas.microsoft.com/office/drawing/2014/main" id="{80C73983-2F46-4AF7-AC5E-4C9A5D5103BE}"/>
              </a:ext>
            </a:extLst>
          </p:cNvPr>
          <p:cNvGraphicFramePr>
            <a:graphicFrameLocks/>
          </p:cNvGraphicFramePr>
          <p:nvPr>
            <p:extLst>
              <p:ext uri="{D42A27DB-BD31-4B8C-83A1-F6EECF244321}">
                <p14:modId xmlns:p14="http://schemas.microsoft.com/office/powerpoint/2010/main" val="2142194193"/>
              </p:ext>
            </p:extLst>
          </p:nvPr>
        </p:nvGraphicFramePr>
        <p:xfrm>
          <a:off x="1381760" y="2057400"/>
          <a:ext cx="9560560" cy="34391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6127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2DFB-DF5A-CA7B-7047-53BAC11B9431}"/>
              </a:ext>
            </a:extLst>
          </p:cNvPr>
          <p:cNvSpPr>
            <a:spLocks noGrp="1"/>
          </p:cNvSpPr>
          <p:nvPr>
            <p:ph type="ctrTitle"/>
          </p:nvPr>
        </p:nvSpPr>
        <p:spPr>
          <a:xfrm>
            <a:off x="1158240" y="106363"/>
            <a:ext cx="9824720" cy="1752917"/>
          </a:xfrm>
        </p:spPr>
        <p:txBody>
          <a:bodyPr anchor="t"/>
          <a:lstStyle/>
          <a:p>
            <a:pPr algn="l"/>
            <a:r>
              <a:rPr lang="en-US" sz="2400" dirty="0">
                <a:effectLst/>
                <a:highlight>
                  <a:srgbClr val="FFFF00"/>
                </a:highlight>
                <a:latin typeface="Arial" panose="020B0604020202020204" pitchFamily="34" charset="0"/>
              </a:rPr>
              <a:t>5) </a:t>
            </a:r>
            <a:r>
              <a:rPr lang="en-US" sz="1600" dirty="0">
                <a:effectLst/>
                <a:highlight>
                  <a:srgbClr val="FFFF00"/>
                </a:highlight>
                <a:latin typeface="Arial" panose="020B0604020202020204" pitchFamily="34" charset="0"/>
              </a:rPr>
              <a:t>Build an initial regression model with AVG_PRICE as ‘y’ (Dependent variable) and LSTAT variable as</a:t>
            </a:r>
            <a:br>
              <a:rPr lang="en-US" sz="1600" dirty="0">
                <a:highlight>
                  <a:srgbClr val="FFFF00"/>
                </a:highlight>
              </a:rPr>
            </a:br>
            <a:r>
              <a:rPr lang="en-US" sz="1600" dirty="0">
                <a:effectLst/>
                <a:highlight>
                  <a:srgbClr val="FFFF00"/>
                </a:highlight>
                <a:latin typeface="Arial" panose="020B0604020202020204" pitchFamily="34" charset="0"/>
              </a:rPr>
              <a:t>Independent Variable. Generate the residual plot. </a:t>
            </a:r>
            <a:br>
              <a:rPr lang="en-US" sz="1600" dirty="0">
                <a:effectLst/>
                <a:latin typeface="Arial" panose="020B0604020202020204" pitchFamily="34" charset="0"/>
              </a:rPr>
            </a:br>
            <a:br>
              <a:rPr lang="en-US" sz="1600" dirty="0">
                <a:effectLst/>
                <a:latin typeface="Arial" panose="020B0604020202020204" pitchFamily="34" charset="0"/>
              </a:rPr>
            </a:br>
            <a:r>
              <a:rPr lang="en-US" sz="2800" dirty="0">
                <a:effectLst/>
                <a:highlight>
                  <a:srgbClr val="FFFF00"/>
                </a:highlight>
                <a:latin typeface="Arial" panose="020B0604020202020204" pitchFamily="34" charset="0"/>
              </a:rPr>
              <a:t>a) </a:t>
            </a:r>
            <a:r>
              <a:rPr lang="en-US" sz="1600" dirty="0">
                <a:effectLst/>
                <a:highlight>
                  <a:srgbClr val="FFFF00"/>
                </a:highlight>
                <a:latin typeface="Arial" panose="020B0604020202020204" pitchFamily="34" charset="0"/>
              </a:rPr>
              <a:t>What do you infer from the Regression Summary output in terms of variance explained,</a:t>
            </a:r>
            <a:br>
              <a:rPr lang="en-US" sz="1600" dirty="0">
                <a:highlight>
                  <a:srgbClr val="FFFF00"/>
                </a:highlight>
              </a:rPr>
            </a:br>
            <a:r>
              <a:rPr lang="en-US" sz="1600" dirty="0">
                <a:effectLst/>
                <a:highlight>
                  <a:srgbClr val="FFFF00"/>
                </a:highlight>
                <a:latin typeface="Arial" panose="020B0604020202020204" pitchFamily="34" charset="0"/>
              </a:rPr>
              <a:t>coefficient value, Intercept, and the Residual plot?</a:t>
            </a:r>
            <a:endParaRPr lang="en-IN" sz="1600" dirty="0">
              <a:highlight>
                <a:srgbClr val="FFFF00"/>
              </a:highlight>
            </a:endParaRPr>
          </a:p>
        </p:txBody>
      </p:sp>
      <p:sp>
        <p:nvSpPr>
          <p:cNvPr id="3" name="Subtitle 2">
            <a:extLst>
              <a:ext uri="{FF2B5EF4-FFF2-40B4-BE49-F238E27FC236}">
                <a16:creationId xmlns:a16="http://schemas.microsoft.com/office/drawing/2014/main" id="{50C1F162-3849-9CAD-A08D-2E273699E307}"/>
              </a:ext>
            </a:extLst>
          </p:cNvPr>
          <p:cNvSpPr>
            <a:spLocks noGrp="1"/>
          </p:cNvSpPr>
          <p:nvPr>
            <p:ph type="subTitle" idx="1"/>
          </p:nvPr>
        </p:nvSpPr>
        <p:spPr>
          <a:xfrm>
            <a:off x="457200" y="1651318"/>
            <a:ext cx="11328400" cy="4942522"/>
          </a:xfrm>
        </p:spPr>
        <p:txBody>
          <a:bodyPr/>
          <a:lstStyle/>
          <a:p>
            <a:pPr marL="342900" indent="-342900" algn="l">
              <a:buFont typeface="Arial" panose="020B0604020202020204" pitchFamily="34" charset="0"/>
              <a:buChar char="•"/>
            </a:pPr>
            <a:r>
              <a:rPr lang="en-US" sz="2800" dirty="0"/>
              <a:t>Multiple R represent the strength between the two variables and the strength between these two variable is strong as it is 0.73 (73%).</a:t>
            </a:r>
          </a:p>
          <a:p>
            <a:pPr marL="342900" indent="-342900" algn="l">
              <a:buFont typeface="Arial" panose="020B0604020202020204" pitchFamily="34" charset="0"/>
              <a:buChar char="•"/>
            </a:pPr>
            <a:r>
              <a:rPr lang="en-US" sz="2800" dirty="0"/>
              <a:t>The relationship between AVG_PRICE and LSTAT is strong.</a:t>
            </a:r>
          </a:p>
          <a:p>
            <a:pPr marL="342900" indent="-342900" algn="l">
              <a:buFont typeface="Arial" panose="020B0604020202020204" pitchFamily="34" charset="0"/>
              <a:buChar char="•"/>
            </a:pPr>
            <a:r>
              <a:rPr lang="en-US" sz="2800" dirty="0"/>
              <a:t>R-Square value represent the indicator of the goodness of the fit.</a:t>
            </a:r>
          </a:p>
          <a:p>
            <a:pPr marL="342900" indent="-342900" algn="l">
              <a:buFont typeface="Arial" panose="020B0604020202020204" pitchFamily="34" charset="0"/>
              <a:buChar char="•"/>
            </a:pPr>
            <a:r>
              <a:rPr lang="en-US" sz="2800" dirty="0"/>
              <a:t>R-Square is 0.54 in our case between AVG_PRICE and LSTAT that means AVG_PRICE  is (54%) not a good fit for the LSTAT.</a:t>
            </a:r>
          </a:p>
          <a:p>
            <a:pPr marL="342900" indent="-342900" algn="l">
              <a:buFont typeface="Arial" panose="020B0604020202020204" pitchFamily="34" charset="0"/>
              <a:buChar char="•"/>
            </a:pPr>
            <a:r>
              <a:rPr lang="en-US" sz="2800" dirty="0"/>
              <a:t>Only 54% of the points falls on the regression line.</a:t>
            </a:r>
          </a:p>
          <a:p>
            <a:pPr marL="342900" indent="-342900" algn="l">
              <a:buFont typeface="Arial" panose="020B0604020202020204" pitchFamily="34" charset="0"/>
              <a:buChar char="•"/>
            </a:pPr>
            <a:r>
              <a:rPr lang="en-US" sz="2800" dirty="0"/>
              <a:t>R-Square must be above 70% for a good relation between two variables.</a:t>
            </a:r>
          </a:p>
          <a:p>
            <a:pPr marL="342900" indent="-342900" algn="l">
              <a:buFont typeface="Arial" panose="020B0604020202020204" pitchFamily="34" charset="0"/>
              <a:buChar char="•"/>
            </a:pPr>
            <a:r>
              <a:rPr lang="en-US" sz="2800" dirty="0"/>
              <a:t>Coefficient value is (-0.950) which is a negative number that means no good relation between two variables. </a:t>
            </a:r>
          </a:p>
          <a:p>
            <a:pPr marL="342900" indent="-342900" algn="l">
              <a:buFont typeface="Arial" panose="020B0604020202020204" pitchFamily="34" charset="0"/>
              <a:buChar char="•"/>
            </a:pPr>
            <a:endParaRPr lang="en-US" sz="2800" dirty="0"/>
          </a:p>
          <a:p>
            <a:pPr marL="342900" indent="-342900" algn="l">
              <a:buFont typeface="Arial" panose="020B0604020202020204" pitchFamily="34" charset="0"/>
              <a:buChar char="•"/>
            </a:pPr>
            <a:endParaRPr lang="en-US" sz="3200" dirty="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249906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C8C8-E7CA-8573-60A5-9A1F25DDC8F6}"/>
              </a:ext>
            </a:extLst>
          </p:cNvPr>
          <p:cNvSpPr>
            <a:spLocks noGrp="1"/>
          </p:cNvSpPr>
          <p:nvPr>
            <p:ph type="ctrTitle"/>
          </p:nvPr>
        </p:nvSpPr>
        <p:spPr>
          <a:xfrm>
            <a:off x="71120" y="0"/>
            <a:ext cx="11958320" cy="1402080"/>
          </a:xfrm>
        </p:spPr>
        <p:txBody>
          <a:bodyPr/>
          <a:lstStyle/>
          <a:p>
            <a:pPr algn="l"/>
            <a:r>
              <a:rPr lang="en-US" sz="4000" dirty="0">
                <a:effectLst/>
                <a:highlight>
                  <a:srgbClr val="00FF00"/>
                </a:highlight>
                <a:latin typeface="Arial" panose="020B0604020202020204" pitchFamily="34" charset="0"/>
              </a:rPr>
              <a:t>1) </a:t>
            </a:r>
            <a:r>
              <a:rPr lang="en-US" sz="2400" dirty="0">
                <a:effectLst/>
                <a:highlight>
                  <a:srgbClr val="00FF00"/>
                </a:highlight>
                <a:latin typeface="Arial" panose="020B0604020202020204" pitchFamily="34" charset="0"/>
              </a:rPr>
              <a:t>Generate the summary statistics for each variable in the table. (Use Data analysis tool pack). Write</a:t>
            </a:r>
            <a:br>
              <a:rPr lang="en-US" sz="2400" dirty="0">
                <a:highlight>
                  <a:srgbClr val="00FF00"/>
                </a:highlight>
              </a:rPr>
            </a:br>
            <a:r>
              <a:rPr lang="en-US" sz="2400" dirty="0">
                <a:effectLst/>
                <a:highlight>
                  <a:srgbClr val="00FF00"/>
                </a:highlight>
                <a:latin typeface="Arial" panose="020B0604020202020204" pitchFamily="34" charset="0"/>
              </a:rPr>
              <a:t>down your observation.</a:t>
            </a:r>
            <a:endParaRPr lang="en-IN" sz="2400" dirty="0">
              <a:highlight>
                <a:srgbClr val="00FF00"/>
              </a:highlight>
            </a:endParaRPr>
          </a:p>
        </p:txBody>
      </p:sp>
      <p:sp>
        <p:nvSpPr>
          <p:cNvPr id="3" name="Subtitle 2">
            <a:extLst>
              <a:ext uri="{FF2B5EF4-FFF2-40B4-BE49-F238E27FC236}">
                <a16:creationId xmlns:a16="http://schemas.microsoft.com/office/drawing/2014/main" id="{276F4CBA-7480-1846-5657-F13453B29A5A}"/>
              </a:ext>
            </a:extLst>
          </p:cNvPr>
          <p:cNvSpPr>
            <a:spLocks noGrp="1"/>
          </p:cNvSpPr>
          <p:nvPr>
            <p:ph type="subTitle" idx="1"/>
          </p:nvPr>
        </p:nvSpPr>
        <p:spPr>
          <a:xfrm>
            <a:off x="71120" y="1564640"/>
            <a:ext cx="11826240" cy="5201920"/>
          </a:xfrm>
        </p:spPr>
        <p:txBody>
          <a:bodyPr/>
          <a:lstStyle/>
          <a:p>
            <a:pPr marL="342900" indent="-342900" algn="l">
              <a:buFont typeface="Arial" panose="020B0604020202020204" pitchFamily="34" charset="0"/>
              <a:buChar char="•"/>
            </a:pPr>
            <a:r>
              <a:rPr lang="en-US" sz="3200" dirty="0">
                <a:highlight>
                  <a:srgbClr val="00FFFF"/>
                </a:highlight>
              </a:rPr>
              <a:t>Observations:-</a:t>
            </a:r>
          </a:p>
          <a:p>
            <a:pPr marL="342900" indent="-342900" algn="l">
              <a:buFont typeface="Arial" panose="020B0604020202020204" pitchFamily="34" charset="0"/>
              <a:buChar char="•"/>
            </a:pPr>
            <a:r>
              <a:rPr lang="en-US" dirty="0"/>
              <a:t>Average of Tax rate is the highest which is 408.</a:t>
            </a:r>
          </a:p>
          <a:p>
            <a:pPr marL="342900" indent="-342900" algn="l">
              <a:buFont typeface="Arial" panose="020B0604020202020204" pitchFamily="34" charset="0"/>
              <a:buChar char="•"/>
            </a:pPr>
            <a:r>
              <a:rPr lang="en-US" dirty="0"/>
              <a:t>Average of NOX is the lowest which is 0.55.</a:t>
            </a:r>
          </a:p>
          <a:p>
            <a:pPr marL="342900" indent="-342900" algn="l">
              <a:buFont typeface="Arial" panose="020B0604020202020204" pitchFamily="34" charset="0"/>
              <a:buChar char="•"/>
            </a:pPr>
            <a:r>
              <a:rPr lang="en-US" dirty="0"/>
              <a:t>NOX Variable is symmetrical as the mean=median=mode.</a:t>
            </a:r>
          </a:p>
          <a:p>
            <a:pPr marL="342900" indent="-342900" algn="l">
              <a:buFont typeface="Arial" panose="020B0604020202020204" pitchFamily="34" charset="0"/>
              <a:buChar char="•"/>
            </a:pPr>
            <a:r>
              <a:rPr lang="en-US" dirty="0"/>
              <a:t>Other then NOX variable all other variable are asymmetrical.</a:t>
            </a:r>
          </a:p>
          <a:p>
            <a:pPr marL="342900" indent="-342900" algn="l">
              <a:buFont typeface="Arial" panose="020B0604020202020204" pitchFamily="34" charset="0"/>
              <a:buChar char="•"/>
            </a:pPr>
            <a:r>
              <a:rPr lang="en-US" dirty="0"/>
              <a:t>Age and  PT Ratio</a:t>
            </a:r>
            <a:r>
              <a:rPr lang="en-IN" dirty="0"/>
              <a:t> are negatively  skewed as the mode is higher then mean and median.</a:t>
            </a:r>
          </a:p>
          <a:p>
            <a:pPr marL="342900" indent="-342900" algn="l">
              <a:buFont typeface="Arial" panose="020B0604020202020204" pitchFamily="34" charset="0"/>
              <a:buChar char="•"/>
            </a:pPr>
            <a:r>
              <a:rPr lang="en-IN" dirty="0"/>
              <a:t>The distribution of Age and PT Ration is skewed to the left.</a:t>
            </a:r>
          </a:p>
          <a:p>
            <a:pPr marL="342900" indent="-342900" algn="l">
              <a:buFont typeface="Arial" panose="020B0604020202020204" pitchFamily="34" charset="0"/>
              <a:buChar char="•"/>
            </a:pPr>
            <a:r>
              <a:rPr lang="en-IN" dirty="0"/>
              <a:t>Other the Age and PT Ratio all other variables are positively skewed as mean is exceeding median and mode.</a:t>
            </a:r>
          </a:p>
          <a:p>
            <a:pPr marL="342900" indent="-342900" algn="l">
              <a:buFont typeface="Arial" panose="020B0604020202020204" pitchFamily="34" charset="0"/>
              <a:buChar char="•"/>
            </a:pPr>
            <a:r>
              <a:rPr lang="en-IN" dirty="0"/>
              <a:t>All the variable in the data set is negatively kurtosis as all the kurtosis is smaller then 3.</a:t>
            </a:r>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781093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EAF7-4D7D-D227-A561-5BFA2EECDFB8}"/>
              </a:ext>
            </a:extLst>
          </p:cNvPr>
          <p:cNvSpPr>
            <a:spLocks noGrp="1"/>
          </p:cNvSpPr>
          <p:nvPr>
            <p:ph type="ctrTitle"/>
          </p:nvPr>
        </p:nvSpPr>
        <p:spPr>
          <a:xfrm>
            <a:off x="1524000" y="0"/>
            <a:ext cx="9144000" cy="904240"/>
          </a:xfrm>
        </p:spPr>
        <p:txBody>
          <a:bodyPr/>
          <a:lstStyle/>
          <a:p>
            <a:r>
              <a:rPr lang="en-US" sz="3600" dirty="0">
                <a:effectLst/>
                <a:highlight>
                  <a:srgbClr val="FFFF00"/>
                </a:highlight>
                <a:latin typeface="Arial" panose="020B0604020202020204" pitchFamily="34" charset="0"/>
              </a:rPr>
              <a:t>5. b) </a:t>
            </a:r>
            <a:r>
              <a:rPr lang="en-US" sz="2400" dirty="0">
                <a:effectLst/>
                <a:highlight>
                  <a:srgbClr val="FFFF00"/>
                </a:highlight>
                <a:latin typeface="Arial" panose="020B0604020202020204" pitchFamily="34" charset="0"/>
              </a:rPr>
              <a:t>Is LSTAT variable significant for the analysis based on your model?</a:t>
            </a:r>
            <a:endParaRPr lang="en-IN" sz="2400" dirty="0">
              <a:highlight>
                <a:srgbClr val="FFFF00"/>
              </a:highlight>
            </a:endParaRPr>
          </a:p>
        </p:txBody>
      </p:sp>
      <p:sp>
        <p:nvSpPr>
          <p:cNvPr id="3" name="Subtitle 2">
            <a:extLst>
              <a:ext uri="{FF2B5EF4-FFF2-40B4-BE49-F238E27FC236}">
                <a16:creationId xmlns:a16="http://schemas.microsoft.com/office/drawing/2014/main" id="{B6484F16-4DA1-435D-66CB-7770EA6441DC}"/>
              </a:ext>
            </a:extLst>
          </p:cNvPr>
          <p:cNvSpPr>
            <a:spLocks noGrp="1"/>
          </p:cNvSpPr>
          <p:nvPr>
            <p:ph type="subTitle" idx="1"/>
          </p:nvPr>
        </p:nvSpPr>
        <p:spPr>
          <a:xfrm>
            <a:off x="660400" y="1062038"/>
            <a:ext cx="10789920" cy="5369242"/>
          </a:xfrm>
        </p:spPr>
        <p:txBody>
          <a:bodyPr/>
          <a:lstStyle/>
          <a:p>
            <a:pPr marL="342900" indent="-342900" algn="l">
              <a:buFont typeface="Arial" panose="020B0604020202020204" pitchFamily="34" charset="0"/>
              <a:buChar char="•"/>
            </a:pPr>
            <a:r>
              <a:rPr lang="en-US" sz="3200" dirty="0"/>
              <a:t>Significance F represent how dependent variable is related to independent variable</a:t>
            </a:r>
          </a:p>
          <a:p>
            <a:pPr marL="342900" indent="-342900" algn="l">
              <a:buFont typeface="Arial" panose="020B0604020202020204" pitchFamily="34" charset="0"/>
              <a:buChar char="•"/>
            </a:pPr>
            <a:r>
              <a:rPr lang="en-US" sz="3200" dirty="0"/>
              <a:t>Significance F must be less the 0.05.</a:t>
            </a:r>
          </a:p>
          <a:p>
            <a:pPr marL="342900" indent="-342900" algn="l">
              <a:buFont typeface="Arial" panose="020B0604020202020204" pitchFamily="34" charset="0"/>
              <a:buChar char="•"/>
            </a:pPr>
            <a:r>
              <a:rPr lang="en-US" sz="3200" dirty="0"/>
              <a:t>The LSTAT variable is significant for the analysis as the significance F is </a:t>
            </a:r>
            <a:r>
              <a:rPr lang="en-IN" sz="3200" b="0" i="0" u="none" strike="noStrike" dirty="0">
                <a:solidFill>
                  <a:srgbClr val="000000"/>
                </a:solidFill>
                <a:effectLst/>
                <a:latin typeface="Calibri" panose="020F0502020204030204" pitchFamily="34" charset="0"/>
              </a:rPr>
              <a:t>5.0811E-88</a:t>
            </a:r>
            <a:r>
              <a:rPr lang="en-IN" sz="3200" dirty="0"/>
              <a:t> </a:t>
            </a:r>
            <a:r>
              <a:rPr lang="en-US" sz="3200" dirty="0"/>
              <a:t> which is less the 0.05.</a:t>
            </a:r>
          </a:p>
          <a:p>
            <a:pPr marL="342900" indent="-342900" algn="l">
              <a:buFont typeface="Arial" panose="020B0604020202020204" pitchFamily="34" charset="0"/>
              <a:buChar char="•"/>
            </a:pPr>
            <a:endParaRPr lang="en-US" sz="3200"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3300799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51E1-D6BB-E4EE-9318-B7077F2239CB}"/>
              </a:ext>
            </a:extLst>
          </p:cNvPr>
          <p:cNvSpPr>
            <a:spLocks noGrp="1"/>
          </p:cNvSpPr>
          <p:nvPr>
            <p:ph type="ctrTitle"/>
          </p:nvPr>
        </p:nvSpPr>
        <p:spPr>
          <a:xfrm>
            <a:off x="1524000" y="86043"/>
            <a:ext cx="9144000" cy="1082357"/>
          </a:xfrm>
        </p:spPr>
        <p:txBody>
          <a:bodyPr/>
          <a:lstStyle/>
          <a:p>
            <a:r>
              <a:rPr lang="en-US" dirty="0">
                <a:highlight>
                  <a:srgbClr val="00FFFF"/>
                </a:highlight>
              </a:rPr>
              <a:t>Residual plot used:-</a:t>
            </a:r>
            <a:endParaRPr lang="en-IN" dirty="0">
              <a:highlight>
                <a:srgbClr val="00FFFF"/>
              </a:highlight>
            </a:endParaRPr>
          </a:p>
        </p:txBody>
      </p:sp>
      <p:sp>
        <p:nvSpPr>
          <p:cNvPr id="3" name="Subtitle 2">
            <a:extLst>
              <a:ext uri="{FF2B5EF4-FFF2-40B4-BE49-F238E27FC236}">
                <a16:creationId xmlns:a16="http://schemas.microsoft.com/office/drawing/2014/main" id="{D3EE275C-76A1-EB1B-348C-06F3BB97B1F0}"/>
              </a:ext>
            </a:extLst>
          </p:cNvPr>
          <p:cNvSpPr>
            <a:spLocks noGrp="1"/>
          </p:cNvSpPr>
          <p:nvPr>
            <p:ph type="subTitle" idx="1"/>
          </p:nvPr>
        </p:nvSpPr>
        <p:spPr>
          <a:xfrm>
            <a:off x="508000" y="1529398"/>
            <a:ext cx="11297920" cy="4820602"/>
          </a:xfrm>
        </p:spPr>
        <p:txBody>
          <a:bodyPr/>
          <a:lstStyle/>
          <a:p>
            <a:endParaRPr lang="en-IN" dirty="0"/>
          </a:p>
        </p:txBody>
      </p:sp>
      <p:graphicFrame>
        <p:nvGraphicFramePr>
          <p:cNvPr id="4" name="Chart 3">
            <a:extLst>
              <a:ext uri="{FF2B5EF4-FFF2-40B4-BE49-F238E27FC236}">
                <a16:creationId xmlns:a16="http://schemas.microsoft.com/office/drawing/2014/main" id="{AF67A1EE-0E85-EFEA-9A37-BAE11913458F}"/>
              </a:ext>
            </a:extLst>
          </p:cNvPr>
          <p:cNvGraphicFramePr>
            <a:graphicFrameLocks/>
          </p:cNvGraphicFramePr>
          <p:nvPr>
            <p:extLst>
              <p:ext uri="{D42A27DB-BD31-4B8C-83A1-F6EECF244321}">
                <p14:modId xmlns:p14="http://schemas.microsoft.com/office/powerpoint/2010/main" val="1198458595"/>
              </p:ext>
            </p:extLst>
          </p:nvPr>
        </p:nvGraphicFramePr>
        <p:xfrm>
          <a:off x="1402080" y="2072640"/>
          <a:ext cx="9672320" cy="39014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9119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D6738-18E6-0E3D-64AC-B1B787E47D2B}"/>
              </a:ext>
            </a:extLst>
          </p:cNvPr>
          <p:cNvSpPr>
            <a:spLocks noGrp="1"/>
          </p:cNvSpPr>
          <p:nvPr>
            <p:ph type="ctrTitle"/>
          </p:nvPr>
        </p:nvSpPr>
        <p:spPr>
          <a:xfrm>
            <a:off x="1524000" y="86043"/>
            <a:ext cx="9144000" cy="1874837"/>
          </a:xfrm>
        </p:spPr>
        <p:txBody>
          <a:bodyPr anchor="t"/>
          <a:lstStyle/>
          <a:p>
            <a:pPr algn="l"/>
            <a:r>
              <a:rPr lang="en-US" sz="3200" dirty="0">
                <a:effectLst/>
                <a:highlight>
                  <a:srgbClr val="FFFF00"/>
                </a:highlight>
                <a:latin typeface="Arial" panose="020B0604020202020204" pitchFamily="34" charset="0"/>
              </a:rPr>
              <a:t>6) </a:t>
            </a:r>
            <a:r>
              <a:rPr lang="en-US" sz="1800" dirty="0">
                <a:effectLst/>
                <a:highlight>
                  <a:srgbClr val="FFFF00"/>
                </a:highlight>
                <a:latin typeface="Arial" panose="020B0604020202020204" pitchFamily="34" charset="0"/>
              </a:rPr>
              <a:t>Build a new Regression model including LSTAT and AVG_ROOM together as  Independent variables and AVG_PRICE as dependent variable.</a:t>
            </a:r>
            <a:br>
              <a:rPr lang="en-US" sz="1800" dirty="0">
                <a:effectLst/>
                <a:latin typeface="Arial" panose="020B0604020202020204" pitchFamily="34" charset="0"/>
              </a:rPr>
            </a:br>
            <a:br>
              <a:rPr lang="en-US" sz="1800" dirty="0">
                <a:effectLst/>
                <a:latin typeface="Arial" panose="020B0604020202020204" pitchFamily="34" charset="0"/>
              </a:rPr>
            </a:br>
            <a:r>
              <a:rPr lang="en-US" sz="3200" dirty="0">
                <a:effectLst/>
                <a:highlight>
                  <a:srgbClr val="FFFF00"/>
                </a:highlight>
                <a:latin typeface="Arial" panose="020B0604020202020204" pitchFamily="34" charset="0"/>
              </a:rPr>
              <a:t>a) </a:t>
            </a:r>
            <a:r>
              <a:rPr lang="en-US" sz="1800" dirty="0">
                <a:effectLst/>
                <a:highlight>
                  <a:srgbClr val="FFFF00"/>
                </a:highlight>
                <a:latin typeface="Arial" panose="020B0604020202020204" pitchFamily="34" charset="0"/>
              </a:rPr>
              <a:t>Write the Regression equation. If a new house in this locality has 7 rooms (on an average) and has a value of 20 for L-STAT, then what will be the value of AVG_PRICE? How does it compare to the company quoting a value of 30000 USD for this locality? Is the company Overcharging/Undercharging</a:t>
            </a:r>
            <a:endParaRPr lang="en-IN" sz="1800" dirty="0">
              <a:highlight>
                <a:srgbClr val="FFFF00"/>
              </a:highlight>
            </a:endParaRPr>
          </a:p>
        </p:txBody>
      </p:sp>
      <p:sp>
        <p:nvSpPr>
          <p:cNvPr id="3" name="Subtitle 2">
            <a:extLst>
              <a:ext uri="{FF2B5EF4-FFF2-40B4-BE49-F238E27FC236}">
                <a16:creationId xmlns:a16="http://schemas.microsoft.com/office/drawing/2014/main" id="{4C65CF25-CB9D-4AE7-AC5E-534053425351}"/>
              </a:ext>
            </a:extLst>
          </p:cNvPr>
          <p:cNvSpPr>
            <a:spLocks noGrp="1"/>
          </p:cNvSpPr>
          <p:nvPr>
            <p:ph type="subTitle" idx="1"/>
          </p:nvPr>
        </p:nvSpPr>
        <p:spPr>
          <a:xfrm>
            <a:off x="243840" y="2276475"/>
            <a:ext cx="11704320" cy="4495482"/>
          </a:xfrm>
        </p:spPr>
        <p:txBody>
          <a:bodyPr/>
          <a:lstStyle/>
          <a:p>
            <a:pPr marL="342900" indent="-342900" algn="l">
              <a:buFont typeface="Arial" panose="020B0604020202020204" pitchFamily="34" charset="0"/>
              <a:buChar char="•"/>
            </a:pPr>
            <a:r>
              <a:rPr lang="en-US" sz="3600" dirty="0"/>
              <a:t>Formula used to calculate- </a:t>
            </a:r>
            <a:r>
              <a:rPr lang="es-ES" sz="3600" b="0" i="0" u="none" strike="noStrike" dirty="0">
                <a:solidFill>
                  <a:srgbClr val="000000"/>
                </a:solidFill>
                <a:effectLst/>
                <a:latin typeface="Calibri" panose="020F0502020204030204" pitchFamily="34" charset="0"/>
              </a:rPr>
              <a:t>Y=Intercept+B1*x1+B2*x2</a:t>
            </a:r>
            <a:r>
              <a:rPr lang="es-ES" sz="3600" dirty="0"/>
              <a:t> </a:t>
            </a:r>
          </a:p>
          <a:p>
            <a:pPr marL="342900" indent="-342900" algn="l">
              <a:buFont typeface="Arial" panose="020B0604020202020204" pitchFamily="34" charset="0"/>
              <a:buChar char="•"/>
            </a:pPr>
            <a:r>
              <a:rPr lang="es-ES" sz="3600" dirty="0" err="1"/>
              <a:t>Equation</a:t>
            </a:r>
            <a:r>
              <a:rPr lang="es-ES" sz="3600" dirty="0"/>
              <a:t> </a:t>
            </a:r>
            <a:r>
              <a:rPr lang="es-ES" sz="3600" dirty="0" err="1"/>
              <a:t>formed</a:t>
            </a:r>
            <a:r>
              <a:rPr lang="es-ES" sz="3600" dirty="0"/>
              <a:t>- </a:t>
            </a:r>
            <a:r>
              <a:rPr lang="en-IN" sz="3600" b="0" i="0" u="none" strike="noStrike" dirty="0">
                <a:solidFill>
                  <a:srgbClr val="000000"/>
                </a:solidFill>
                <a:effectLst/>
                <a:latin typeface="Calibri" panose="020F0502020204030204" pitchFamily="34" charset="0"/>
              </a:rPr>
              <a:t>Y=-1.358+7*5.095+20*-0.642</a:t>
            </a:r>
            <a:r>
              <a:rPr lang="en-IN" sz="3600" dirty="0"/>
              <a:t> </a:t>
            </a:r>
          </a:p>
          <a:p>
            <a:pPr marL="342900" indent="-342900" algn="l">
              <a:buFont typeface="Arial" panose="020B0604020202020204" pitchFamily="34" charset="0"/>
              <a:buChar char="•"/>
            </a:pPr>
            <a:r>
              <a:rPr lang="en-IN" sz="3600" dirty="0">
                <a:highlight>
                  <a:srgbClr val="00FF00"/>
                </a:highlight>
              </a:rPr>
              <a:t>The average price evaluated basis on the equation is $21467.</a:t>
            </a:r>
          </a:p>
          <a:p>
            <a:pPr marL="342900" indent="-342900" algn="l">
              <a:buFont typeface="Arial" panose="020B0604020202020204" pitchFamily="34" charset="0"/>
              <a:buChar char="•"/>
            </a:pPr>
            <a:r>
              <a:rPr lang="en-IN" sz="3600" dirty="0"/>
              <a:t>Company is charging $8533 more as compared to our evaluated average price.</a:t>
            </a:r>
          </a:p>
          <a:p>
            <a:pPr marL="342900" indent="-342900" algn="l">
              <a:buFont typeface="Arial" panose="020B0604020202020204" pitchFamily="34" charset="0"/>
              <a:buChar char="•"/>
            </a:pPr>
            <a:r>
              <a:rPr lang="en-IN" sz="3600" dirty="0"/>
              <a:t>The company is overcharging $8533.</a:t>
            </a:r>
          </a:p>
          <a:p>
            <a:pPr marL="342900" indent="-342900" algn="l">
              <a:buFont typeface="Arial" panose="020B0604020202020204" pitchFamily="34" charset="0"/>
              <a:buChar char="•"/>
            </a:pPr>
            <a:endParaRPr lang="en-IN" dirty="0">
              <a:highlight>
                <a:srgbClr val="00FF00"/>
              </a:highlight>
            </a:endParaRPr>
          </a:p>
        </p:txBody>
      </p:sp>
    </p:spTree>
    <p:extLst>
      <p:ext uri="{BB962C8B-B14F-4D97-AF65-F5344CB8AC3E}">
        <p14:creationId xmlns:p14="http://schemas.microsoft.com/office/powerpoint/2010/main" val="4094680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649C-DFD1-612A-3A66-EFFB6C14908E}"/>
              </a:ext>
            </a:extLst>
          </p:cNvPr>
          <p:cNvSpPr>
            <a:spLocks noGrp="1"/>
          </p:cNvSpPr>
          <p:nvPr>
            <p:ph type="ctrTitle"/>
          </p:nvPr>
        </p:nvSpPr>
        <p:spPr>
          <a:xfrm>
            <a:off x="1524000" y="0"/>
            <a:ext cx="9011920" cy="894080"/>
          </a:xfrm>
        </p:spPr>
        <p:txBody>
          <a:bodyPr anchor="t"/>
          <a:lstStyle/>
          <a:p>
            <a:pPr algn="l"/>
            <a:r>
              <a:rPr lang="en-US" sz="3200" dirty="0">
                <a:effectLst/>
                <a:highlight>
                  <a:srgbClr val="FFFF00"/>
                </a:highlight>
                <a:latin typeface="Arial" panose="020B0604020202020204" pitchFamily="34" charset="0"/>
              </a:rPr>
              <a:t>B)</a:t>
            </a:r>
            <a:r>
              <a:rPr lang="en-US" sz="2000" dirty="0">
                <a:effectLst/>
                <a:highlight>
                  <a:srgbClr val="FFFF00"/>
                </a:highlight>
                <a:latin typeface="Arial" panose="020B0604020202020204" pitchFamily="34" charset="0"/>
              </a:rPr>
              <a:t>Is the performance of this model better than the previous model you built in Question 5? Compare in terms of adjusted R-square and explain.</a:t>
            </a:r>
            <a:endParaRPr lang="en-IN" sz="2000" dirty="0">
              <a:highlight>
                <a:srgbClr val="FFFF00"/>
              </a:highlight>
            </a:endParaRPr>
          </a:p>
        </p:txBody>
      </p:sp>
      <p:sp>
        <p:nvSpPr>
          <p:cNvPr id="3" name="Subtitle 2">
            <a:extLst>
              <a:ext uri="{FF2B5EF4-FFF2-40B4-BE49-F238E27FC236}">
                <a16:creationId xmlns:a16="http://schemas.microsoft.com/office/drawing/2014/main" id="{88AF04E4-DBF1-6D31-917E-E656150ABF5A}"/>
              </a:ext>
            </a:extLst>
          </p:cNvPr>
          <p:cNvSpPr>
            <a:spLocks noGrp="1"/>
          </p:cNvSpPr>
          <p:nvPr>
            <p:ph type="subTitle" idx="1"/>
          </p:nvPr>
        </p:nvSpPr>
        <p:spPr>
          <a:xfrm>
            <a:off x="985520" y="990918"/>
            <a:ext cx="10617200" cy="5166042"/>
          </a:xfrm>
        </p:spPr>
        <p:txBody>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IN" sz="2800" dirty="0"/>
              <a:t>Yes the performance of this model is better then the previous model as the adjusted R-square is greater in this model as compared to the last model.</a:t>
            </a:r>
          </a:p>
          <a:p>
            <a:pPr marL="342900" indent="-342900" algn="l">
              <a:buFont typeface="Arial" panose="020B0604020202020204" pitchFamily="34" charset="0"/>
              <a:buChar char="•"/>
            </a:pPr>
            <a:r>
              <a:rPr lang="en-IN" sz="2800" dirty="0"/>
              <a:t>The adjusted R-square of last model is 0.54 (54%).</a:t>
            </a:r>
          </a:p>
          <a:p>
            <a:pPr marL="342900" indent="-342900" algn="l">
              <a:buFont typeface="Arial" panose="020B0604020202020204" pitchFamily="34" charset="0"/>
              <a:buChar char="•"/>
            </a:pPr>
            <a:r>
              <a:rPr lang="en-IN" sz="2800" dirty="0"/>
              <a:t>The adjusted R-square of this model is 0.63 (63%).</a:t>
            </a:r>
          </a:p>
          <a:p>
            <a:pPr marL="342900" indent="-342900" algn="l">
              <a:buFont typeface="Arial" panose="020B0604020202020204" pitchFamily="34" charset="0"/>
              <a:buChar char="•"/>
            </a:pPr>
            <a:r>
              <a:rPr lang="en-IN" sz="2800" dirty="0"/>
              <a:t>R-square represent the correlation between two or multiple variable.</a:t>
            </a:r>
          </a:p>
          <a:p>
            <a:pPr marL="342900" indent="-342900" algn="l">
              <a:buFont typeface="Arial" panose="020B0604020202020204" pitchFamily="34" charset="0"/>
              <a:buChar char="•"/>
            </a:pPr>
            <a:r>
              <a:rPr lang="en-IN" sz="2800" dirty="0"/>
              <a:t>Adjusted R-square must always be increasing as we will increase the number of variable.</a:t>
            </a:r>
          </a:p>
          <a:p>
            <a:pPr marL="342900" indent="-342900" algn="l">
              <a:buFont typeface="Arial" panose="020B0604020202020204" pitchFamily="34" charset="0"/>
              <a:buChar char="•"/>
            </a:pPr>
            <a:r>
              <a:rPr lang="en-IN" sz="2800" dirty="0"/>
              <a:t>The regression model is not good if the adjusted R-square decreased as the number of variable increased.</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92624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2EEC-75B2-C665-D7E2-58203F38FD17}"/>
              </a:ext>
            </a:extLst>
          </p:cNvPr>
          <p:cNvSpPr>
            <a:spLocks noGrp="1"/>
          </p:cNvSpPr>
          <p:nvPr>
            <p:ph type="ctrTitle"/>
          </p:nvPr>
        </p:nvSpPr>
        <p:spPr>
          <a:xfrm>
            <a:off x="1412240" y="126683"/>
            <a:ext cx="9144000" cy="1173797"/>
          </a:xfrm>
        </p:spPr>
        <p:txBody>
          <a:bodyPr anchor="t"/>
          <a:lstStyle/>
          <a:p>
            <a:r>
              <a:rPr lang="en-US" sz="2800" dirty="0">
                <a:effectLst/>
                <a:highlight>
                  <a:srgbClr val="FFFF00"/>
                </a:highlight>
                <a:latin typeface="Arial" panose="020B0604020202020204" pitchFamily="34" charset="0"/>
              </a:rPr>
              <a:t>7) </a:t>
            </a:r>
            <a:r>
              <a:rPr lang="en-US" sz="1600" dirty="0">
                <a:effectLst/>
                <a:highlight>
                  <a:srgbClr val="FFFF00"/>
                </a:highlight>
                <a:latin typeface="Arial" panose="020B0604020202020204" pitchFamily="34" charset="0"/>
              </a:rPr>
              <a:t>Build another Regression model with all variables where AVG_PRICE alone be the Dependent</a:t>
            </a:r>
            <a:br>
              <a:rPr lang="en-US" sz="1600" dirty="0">
                <a:highlight>
                  <a:srgbClr val="FFFF00"/>
                </a:highlight>
              </a:rPr>
            </a:br>
            <a:r>
              <a:rPr lang="en-US" sz="1600" dirty="0">
                <a:effectLst/>
                <a:highlight>
                  <a:srgbClr val="FFFF00"/>
                </a:highlight>
                <a:latin typeface="Arial" panose="020B0604020202020204" pitchFamily="34" charset="0"/>
              </a:rPr>
              <a:t>Variable and all the other variables are independent. Interpret the output in terms of adjusted R-</a:t>
            </a:r>
            <a:br>
              <a:rPr lang="en-US" sz="1600" dirty="0">
                <a:highlight>
                  <a:srgbClr val="FFFF00"/>
                </a:highlight>
              </a:rPr>
            </a:br>
            <a:r>
              <a:rPr lang="en-US" sz="1600" dirty="0">
                <a:effectLst/>
                <a:highlight>
                  <a:srgbClr val="FFFF00"/>
                </a:highlight>
                <a:latin typeface="Arial" panose="020B0604020202020204" pitchFamily="34" charset="0"/>
              </a:rPr>
              <a:t>square, coefficient and Intercept values. Explain the significance of each independent variable with</a:t>
            </a:r>
            <a:br>
              <a:rPr lang="en-US" sz="1600" dirty="0">
                <a:highlight>
                  <a:srgbClr val="FFFF00"/>
                </a:highlight>
              </a:rPr>
            </a:br>
            <a:r>
              <a:rPr lang="en-US" sz="1600" dirty="0">
                <a:effectLst/>
                <a:highlight>
                  <a:srgbClr val="FFFF00"/>
                </a:highlight>
                <a:latin typeface="Arial" panose="020B0604020202020204" pitchFamily="34" charset="0"/>
              </a:rPr>
              <a:t>respect to AVG_PRICE. </a:t>
            </a:r>
            <a:endParaRPr lang="en-IN" sz="1600" dirty="0">
              <a:highlight>
                <a:srgbClr val="FFFF00"/>
              </a:highlight>
            </a:endParaRPr>
          </a:p>
        </p:txBody>
      </p:sp>
      <p:sp>
        <p:nvSpPr>
          <p:cNvPr id="3" name="Subtitle 2">
            <a:extLst>
              <a:ext uri="{FF2B5EF4-FFF2-40B4-BE49-F238E27FC236}">
                <a16:creationId xmlns:a16="http://schemas.microsoft.com/office/drawing/2014/main" id="{E41EB170-8BF0-CCF4-9D96-0CA12D6A48CB}"/>
              </a:ext>
            </a:extLst>
          </p:cNvPr>
          <p:cNvSpPr>
            <a:spLocks noGrp="1"/>
          </p:cNvSpPr>
          <p:nvPr>
            <p:ph type="subTitle" idx="1"/>
          </p:nvPr>
        </p:nvSpPr>
        <p:spPr>
          <a:xfrm>
            <a:off x="436880" y="1376998"/>
            <a:ext cx="11165840" cy="5145722"/>
          </a:xfrm>
        </p:spPr>
        <p:txBody>
          <a:bodyPr/>
          <a:lstStyle/>
          <a:p>
            <a:pPr marL="342900" indent="-342900" algn="l">
              <a:buFont typeface="Arial" panose="020B0604020202020204" pitchFamily="34" charset="0"/>
              <a:buChar char="•"/>
            </a:pPr>
            <a:r>
              <a:rPr lang="en-US" sz="2800" dirty="0"/>
              <a:t>The adjusted R-square is 0.68 (68%).</a:t>
            </a:r>
          </a:p>
          <a:p>
            <a:pPr marL="342900" indent="-342900" algn="l">
              <a:buFont typeface="Arial" panose="020B0604020202020204" pitchFamily="34" charset="0"/>
              <a:buChar char="•"/>
            </a:pPr>
            <a:r>
              <a:rPr lang="en-US" sz="2800" dirty="0"/>
              <a:t>The R-square or adjusted R-square must always be more the 70% for a good regression model.</a:t>
            </a:r>
          </a:p>
          <a:p>
            <a:pPr marL="342900" indent="-342900" algn="l">
              <a:buFont typeface="Arial" panose="020B0604020202020204" pitchFamily="34" charset="0"/>
              <a:buChar char="•"/>
            </a:pPr>
            <a:r>
              <a:rPr lang="en-US" sz="2800" dirty="0"/>
              <a:t>Here in our case the R-square can be treated as average regression model and not a perfect model.</a:t>
            </a:r>
          </a:p>
          <a:p>
            <a:pPr marL="342900" indent="-342900" algn="l">
              <a:buFont typeface="Arial" panose="020B0604020202020204" pitchFamily="34" charset="0"/>
              <a:buChar char="•"/>
            </a:pPr>
            <a:r>
              <a:rPr lang="en-US" sz="2800" dirty="0"/>
              <a:t>Our significance is also less the 0.05 that means our regression model is significant.</a:t>
            </a:r>
          </a:p>
          <a:p>
            <a:pPr marL="342900" indent="-342900" algn="l">
              <a:buFont typeface="Arial" panose="020B0604020202020204" pitchFamily="34" charset="0"/>
              <a:buChar char="•"/>
            </a:pPr>
            <a:r>
              <a:rPr lang="en-US" sz="2800" dirty="0"/>
              <a:t>Coefficient of different variable is positive as well as negative.</a:t>
            </a:r>
          </a:p>
          <a:p>
            <a:pPr marL="342900" indent="-342900" algn="l">
              <a:buFont typeface="Arial" panose="020B0604020202020204" pitchFamily="34" charset="0"/>
              <a:buChar char="•"/>
            </a:pPr>
            <a:r>
              <a:rPr lang="en-US" sz="2800" dirty="0">
                <a:highlight>
                  <a:srgbClr val="00FF00"/>
                </a:highlight>
              </a:rPr>
              <a:t>Positives are AVG_ROOM,DISTANCE, INDUS,AGE and CRIME RATE.</a:t>
            </a:r>
          </a:p>
          <a:p>
            <a:pPr marL="342900" indent="-342900" algn="l">
              <a:buFont typeface="Arial" panose="020B0604020202020204" pitchFamily="34" charset="0"/>
              <a:buChar char="•"/>
            </a:pPr>
            <a:r>
              <a:rPr lang="en-US" sz="2800" dirty="0">
                <a:highlight>
                  <a:srgbClr val="FF0000"/>
                </a:highlight>
              </a:rPr>
              <a:t>Negatives are NOX,TAX,PT RATIO AND LSTAT.</a:t>
            </a:r>
          </a:p>
          <a:p>
            <a:pPr marL="342900" indent="-342900" algn="l">
              <a:buFont typeface="Arial" panose="020B0604020202020204" pitchFamily="34" charset="0"/>
              <a:buChar char="•"/>
            </a:pPr>
            <a:endParaRPr lang="en-US" dirty="0">
              <a:highlight>
                <a:srgbClr val="FF0000"/>
              </a:highlight>
            </a:endParaRP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3282460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5BE7-935E-0A8B-A48E-68176BB2A75F}"/>
              </a:ext>
            </a:extLst>
          </p:cNvPr>
          <p:cNvSpPr>
            <a:spLocks noGrp="1"/>
          </p:cNvSpPr>
          <p:nvPr>
            <p:ph type="ctrTitle"/>
          </p:nvPr>
        </p:nvSpPr>
        <p:spPr>
          <a:xfrm>
            <a:off x="1524000" y="101601"/>
            <a:ext cx="9144000" cy="629919"/>
          </a:xfrm>
        </p:spPr>
        <p:txBody>
          <a:bodyPr/>
          <a:lstStyle/>
          <a:p>
            <a:r>
              <a:rPr lang="en-US" sz="4000" dirty="0">
                <a:highlight>
                  <a:srgbClr val="00FFFF"/>
                </a:highlight>
              </a:rPr>
              <a:t>Chart used:-</a:t>
            </a:r>
            <a:endParaRPr lang="en-IN" sz="4000" dirty="0">
              <a:highlight>
                <a:srgbClr val="00FFFF"/>
              </a:highlight>
            </a:endParaRPr>
          </a:p>
        </p:txBody>
      </p:sp>
      <p:sp>
        <p:nvSpPr>
          <p:cNvPr id="3" name="Subtitle 2">
            <a:extLst>
              <a:ext uri="{FF2B5EF4-FFF2-40B4-BE49-F238E27FC236}">
                <a16:creationId xmlns:a16="http://schemas.microsoft.com/office/drawing/2014/main" id="{15BE73B3-0456-7C9C-6F4C-BECADEB08AFC}"/>
              </a:ext>
            </a:extLst>
          </p:cNvPr>
          <p:cNvSpPr>
            <a:spLocks noGrp="1"/>
          </p:cNvSpPr>
          <p:nvPr>
            <p:ph type="subTitle" idx="1"/>
          </p:nvPr>
        </p:nvSpPr>
        <p:spPr>
          <a:xfrm>
            <a:off x="843280" y="1041718"/>
            <a:ext cx="10495280" cy="5257482"/>
          </a:xfrm>
        </p:spPr>
        <p:txBody>
          <a:bodyPr/>
          <a:lstStyle/>
          <a:p>
            <a:endParaRPr lang="en-IN" dirty="0"/>
          </a:p>
        </p:txBody>
      </p:sp>
      <p:graphicFrame>
        <p:nvGraphicFramePr>
          <p:cNvPr id="4" name="Table 3">
            <a:extLst>
              <a:ext uri="{FF2B5EF4-FFF2-40B4-BE49-F238E27FC236}">
                <a16:creationId xmlns:a16="http://schemas.microsoft.com/office/drawing/2014/main" id="{12A1A4D3-3C79-3874-3A0A-FB77D4891704}"/>
              </a:ext>
            </a:extLst>
          </p:cNvPr>
          <p:cNvGraphicFramePr>
            <a:graphicFrameLocks noGrp="1"/>
          </p:cNvGraphicFramePr>
          <p:nvPr>
            <p:extLst>
              <p:ext uri="{D42A27DB-BD31-4B8C-83A1-F6EECF244321}">
                <p14:modId xmlns:p14="http://schemas.microsoft.com/office/powerpoint/2010/main" val="1100583942"/>
              </p:ext>
            </p:extLst>
          </p:nvPr>
        </p:nvGraphicFramePr>
        <p:xfrm>
          <a:off x="1615440" y="1658778"/>
          <a:ext cx="8412480" cy="4097084"/>
        </p:xfrm>
        <a:graphic>
          <a:graphicData uri="http://schemas.openxmlformats.org/drawingml/2006/table">
            <a:tbl>
              <a:tblPr>
                <a:tableStyleId>{5C22544A-7EE6-4342-B048-85BDC9FD1C3A}</a:tableStyleId>
              </a:tblPr>
              <a:tblGrid>
                <a:gridCol w="4873082">
                  <a:extLst>
                    <a:ext uri="{9D8B030D-6E8A-4147-A177-3AD203B41FA5}">
                      <a16:colId xmlns:a16="http://schemas.microsoft.com/office/drawing/2014/main" val="1720450291"/>
                    </a:ext>
                  </a:extLst>
                </a:gridCol>
                <a:gridCol w="3539398">
                  <a:extLst>
                    <a:ext uri="{9D8B030D-6E8A-4147-A177-3AD203B41FA5}">
                      <a16:colId xmlns:a16="http://schemas.microsoft.com/office/drawing/2014/main" val="1911761317"/>
                    </a:ext>
                  </a:extLst>
                </a:gridCol>
              </a:tblGrid>
              <a:tr h="363452">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2400" u="none" strike="noStrike" dirty="0">
                          <a:effectLst/>
                        </a:rPr>
                        <a:t>Coefficients</a:t>
                      </a:r>
                      <a:endParaRPr lang="en-IN" sz="2400" b="0" i="1"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02593267"/>
                  </a:ext>
                </a:extLst>
              </a:tr>
              <a:tr h="363452">
                <a:tc>
                  <a:txBody>
                    <a:bodyPr/>
                    <a:lstStyle/>
                    <a:p>
                      <a:pPr algn="l" fontAlgn="b"/>
                      <a:r>
                        <a:rPr lang="en-IN" sz="2400" u="none" strike="noStrike" dirty="0">
                          <a:effectLst/>
                        </a:rPr>
                        <a:t>Intercept</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29.24131526</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0574897"/>
                  </a:ext>
                </a:extLst>
              </a:tr>
              <a:tr h="363452">
                <a:tc>
                  <a:txBody>
                    <a:bodyPr/>
                    <a:lstStyle/>
                    <a:p>
                      <a:pPr algn="l" fontAlgn="b"/>
                      <a:r>
                        <a:rPr lang="en-IN" sz="2400" u="none" strike="noStrike">
                          <a:effectLst/>
                        </a:rPr>
                        <a:t>CRIME_RATE</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highlight>
                            <a:srgbClr val="00FF00"/>
                          </a:highlight>
                        </a:rPr>
                        <a:t>0.048725141</a:t>
                      </a:r>
                      <a:endParaRPr lang="en-IN" sz="2400" b="0" i="0" u="none" strike="noStrike" dirty="0">
                        <a:solidFill>
                          <a:srgbClr val="000000"/>
                        </a:solidFill>
                        <a:effectLst/>
                        <a:highlight>
                          <a:srgbClr val="00FF00"/>
                        </a:highlight>
                        <a:latin typeface="Calibri" panose="020F0502020204030204" pitchFamily="34" charset="0"/>
                      </a:endParaRPr>
                    </a:p>
                  </a:txBody>
                  <a:tcPr marL="6350" marR="6350" marT="6350" marB="0" anchor="b"/>
                </a:tc>
                <a:extLst>
                  <a:ext uri="{0D108BD9-81ED-4DB2-BD59-A6C34878D82A}">
                    <a16:rowId xmlns:a16="http://schemas.microsoft.com/office/drawing/2014/main" val="833993361"/>
                  </a:ext>
                </a:extLst>
              </a:tr>
              <a:tr h="363452">
                <a:tc>
                  <a:txBody>
                    <a:bodyPr/>
                    <a:lstStyle/>
                    <a:p>
                      <a:pPr algn="l" fontAlgn="b"/>
                      <a:r>
                        <a:rPr lang="en-IN" sz="2400" u="none" strike="noStrike" dirty="0">
                          <a:effectLst/>
                        </a:rPr>
                        <a:t>AGE</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highlight>
                            <a:srgbClr val="00FF00"/>
                          </a:highlight>
                        </a:rPr>
                        <a:t>0.032770689</a:t>
                      </a:r>
                      <a:endParaRPr lang="en-IN" sz="2400" b="0" i="0" u="none" strike="noStrike" dirty="0">
                        <a:solidFill>
                          <a:srgbClr val="000000"/>
                        </a:solidFill>
                        <a:effectLst/>
                        <a:highlight>
                          <a:srgbClr val="00FF00"/>
                        </a:highlight>
                        <a:latin typeface="Calibri" panose="020F0502020204030204" pitchFamily="34" charset="0"/>
                      </a:endParaRPr>
                    </a:p>
                  </a:txBody>
                  <a:tcPr marL="6350" marR="6350" marT="6350" marB="0" anchor="b"/>
                </a:tc>
                <a:extLst>
                  <a:ext uri="{0D108BD9-81ED-4DB2-BD59-A6C34878D82A}">
                    <a16:rowId xmlns:a16="http://schemas.microsoft.com/office/drawing/2014/main" val="2045563049"/>
                  </a:ext>
                </a:extLst>
              </a:tr>
              <a:tr h="363452">
                <a:tc>
                  <a:txBody>
                    <a:bodyPr/>
                    <a:lstStyle/>
                    <a:p>
                      <a:pPr algn="l" fontAlgn="b"/>
                      <a:r>
                        <a:rPr lang="en-IN" sz="2400" u="none" strike="noStrike">
                          <a:effectLst/>
                        </a:rPr>
                        <a:t>INDUS</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highlight>
                            <a:srgbClr val="00FF00"/>
                          </a:highlight>
                        </a:rPr>
                        <a:t>0.130551399</a:t>
                      </a:r>
                      <a:endParaRPr lang="en-IN" sz="2400" b="0" i="0" u="none" strike="noStrike" dirty="0">
                        <a:solidFill>
                          <a:srgbClr val="000000"/>
                        </a:solidFill>
                        <a:effectLst/>
                        <a:highlight>
                          <a:srgbClr val="00FF00"/>
                        </a:highlight>
                        <a:latin typeface="Calibri" panose="020F0502020204030204" pitchFamily="34" charset="0"/>
                      </a:endParaRPr>
                    </a:p>
                  </a:txBody>
                  <a:tcPr marL="6350" marR="6350" marT="6350" marB="0" anchor="b"/>
                </a:tc>
                <a:extLst>
                  <a:ext uri="{0D108BD9-81ED-4DB2-BD59-A6C34878D82A}">
                    <a16:rowId xmlns:a16="http://schemas.microsoft.com/office/drawing/2014/main" val="165823420"/>
                  </a:ext>
                </a:extLst>
              </a:tr>
              <a:tr h="363452">
                <a:tc>
                  <a:txBody>
                    <a:bodyPr/>
                    <a:lstStyle/>
                    <a:p>
                      <a:pPr algn="l" fontAlgn="b"/>
                      <a:r>
                        <a:rPr lang="en-IN" sz="2400" u="none" strike="noStrike" dirty="0">
                          <a:effectLst/>
                        </a:rPr>
                        <a:t>NOX</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highlight>
                            <a:srgbClr val="FF0000"/>
                          </a:highlight>
                        </a:rPr>
                        <a:t>-10.3211828</a:t>
                      </a:r>
                      <a:endParaRPr lang="en-IN" sz="2400" b="0" i="0" u="none" strike="noStrike" dirty="0">
                        <a:solidFill>
                          <a:srgbClr val="000000"/>
                        </a:solidFill>
                        <a:effectLst/>
                        <a:highlight>
                          <a:srgbClr val="FF0000"/>
                        </a:highlight>
                        <a:latin typeface="Calibri" panose="020F0502020204030204" pitchFamily="34" charset="0"/>
                      </a:endParaRPr>
                    </a:p>
                  </a:txBody>
                  <a:tcPr marL="6350" marR="6350" marT="6350" marB="0" anchor="b"/>
                </a:tc>
                <a:extLst>
                  <a:ext uri="{0D108BD9-81ED-4DB2-BD59-A6C34878D82A}">
                    <a16:rowId xmlns:a16="http://schemas.microsoft.com/office/drawing/2014/main" val="2786400733"/>
                  </a:ext>
                </a:extLst>
              </a:tr>
              <a:tr h="363452">
                <a:tc>
                  <a:txBody>
                    <a:bodyPr/>
                    <a:lstStyle/>
                    <a:p>
                      <a:pPr algn="l" fontAlgn="b"/>
                      <a:r>
                        <a:rPr lang="en-IN" sz="2400" u="none" strike="noStrike" dirty="0">
                          <a:effectLst/>
                        </a:rPr>
                        <a:t>DISTANCE</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highlight>
                            <a:srgbClr val="00FF00"/>
                          </a:highlight>
                        </a:rPr>
                        <a:t>0.261093575</a:t>
                      </a:r>
                      <a:endParaRPr lang="en-IN" sz="2400" b="0" i="0" u="none" strike="noStrike" dirty="0">
                        <a:solidFill>
                          <a:srgbClr val="000000"/>
                        </a:solidFill>
                        <a:effectLst/>
                        <a:highlight>
                          <a:srgbClr val="00FF00"/>
                        </a:highlight>
                        <a:latin typeface="Calibri" panose="020F0502020204030204" pitchFamily="34" charset="0"/>
                      </a:endParaRPr>
                    </a:p>
                  </a:txBody>
                  <a:tcPr marL="6350" marR="6350" marT="6350" marB="0" anchor="b"/>
                </a:tc>
                <a:extLst>
                  <a:ext uri="{0D108BD9-81ED-4DB2-BD59-A6C34878D82A}">
                    <a16:rowId xmlns:a16="http://schemas.microsoft.com/office/drawing/2014/main" val="419531075"/>
                  </a:ext>
                </a:extLst>
              </a:tr>
              <a:tr h="363452">
                <a:tc>
                  <a:txBody>
                    <a:bodyPr/>
                    <a:lstStyle/>
                    <a:p>
                      <a:pPr algn="l" fontAlgn="b"/>
                      <a:r>
                        <a:rPr lang="en-IN" sz="2400" u="none" strike="noStrike" dirty="0">
                          <a:effectLst/>
                        </a:rPr>
                        <a:t>TAX</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highlight>
                            <a:srgbClr val="FF0000"/>
                          </a:highlight>
                        </a:rPr>
                        <a:t>-0.01440119</a:t>
                      </a:r>
                      <a:endParaRPr lang="en-IN" sz="2400" b="0" i="0" u="none" strike="noStrike" dirty="0">
                        <a:solidFill>
                          <a:srgbClr val="000000"/>
                        </a:solidFill>
                        <a:effectLst/>
                        <a:highlight>
                          <a:srgbClr val="FF0000"/>
                        </a:highlight>
                        <a:latin typeface="Calibri" panose="020F0502020204030204" pitchFamily="34" charset="0"/>
                      </a:endParaRPr>
                    </a:p>
                  </a:txBody>
                  <a:tcPr marL="6350" marR="6350" marT="6350" marB="0" anchor="b"/>
                </a:tc>
                <a:extLst>
                  <a:ext uri="{0D108BD9-81ED-4DB2-BD59-A6C34878D82A}">
                    <a16:rowId xmlns:a16="http://schemas.microsoft.com/office/drawing/2014/main" val="2040088907"/>
                  </a:ext>
                </a:extLst>
              </a:tr>
              <a:tr h="363452">
                <a:tc>
                  <a:txBody>
                    <a:bodyPr/>
                    <a:lstStyle/>
                    <a:p>
                      <a:pPr algn="l" fontAlgn="b"/>
                      <a:r>
                        <a:rPr lang="en-IN" sz="2400" u="none" strike="noStrike">
                          <a:effectLst/>
                        </a:rPr>
                        <a:t>PTRATIO</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highlight>
                            <a:srgbClr val="FF0000"/>
                          </a:highlight>
                        </a:rPr>
                        <a:t>-1.074305348</a:t>
                      </a:r>
                      <a:endParaRPr lang="en-IN" sz="2400" b="0" i="0" u="none" strike="noStrike" dirty="0">
                        <a:solidFill>
                          <a:srgbClr val="000000"/>
                        </a:solidFill>
                        <a:effectLst/>
                        <a:highlight>
                          <a:srgbClr val="FF0000"/>
                        </a:highlight>
                        <a:latin typeface="Calibri" panose="020F0502020204030204" pitchFamily="34" charset="0"/>
                      </a:endParaRPr>
                    </a:p>
                  </a:txBody>
                  <a:tcPr marL="6350" marR="6350" marT="6350" marB="0" anchor="b"/>
                </a:tc>
                <a:extLst>
                  <a:ext uri="{0D108BD9-81ED-4DB2-BD59-A6C34878D82A}">
                    <a16:rowId xmlns:a16="http://schemas.microsoft.com/office/drawing/2014/main" val="317164730"/>
                  </a:ext>
                </a:extLst>
              </a:tr>
              <a:tr h="363452">
                <a:tc>
                  <a:txBody>
                    <a:bodyPr/>
                    <a:lstStyle/>
                    <a:p>
                      <a:pPr algn="l" fontAlgn="b"/>
                      <a:r>
                        <a:rPr lang="en-IN" sz="2400" u="none" strike="noStrike">
                          <a:effectLst/>
                        </a:rPr>
                        <a:t>AVG_ROOM</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highlight>
                            <a:srgbClr val="00FF00"/>
                          </a:highlight>
                        </a:rPr>
                        <a:t>4.125409152</a:t>
                      </a:r>
                      <a:endParaRPr lang="en-IN" sz="2400" b="0" i="0" u="none" strike="noStrike" dirty="0">
                        <a:solidFill>
                          <a:srgbClr val="000000"/>
                        </a:solidFill>
                        <a:effectLst/>
                        <a:highlight>
                          <a:srgbClr val="00FF00"/>
                        </a:highlight>
                        <a:latin typeface="Calibri" panose="020F0502020204030204" pitchFamily="34" charset="0"/>
                      </a:endParaRPr>
                    </a:p>
                  </a:txBody>
                  <a:tcPr marL="6350" marR="6350" marT="6350" marB="0" anchor="b"/>
                </a:tc>
                <a:extLst>
                  <a:ext uri="{0D108BD9-81ED-4DB2-BD59-A6C34878D82A}">
                    <a16:rowId xmlns:a16="http://schemas.microsoft.com/office/drawing/2014/main" val="2808310501"/>
                  </a:ext>
                </a:extLst>
              </a:tr>
              <a:tr h="375984">
                <a:tc>
                  <a:txBody>
                    <a:bodyPr/>
                    <a:lstStyle/>
                    <a:p>
                      <a:pPr algn="l" fontAlgn="b"/>
                      <a:r>
                        <a:rPr lang="en-IN" sz="2400" u="none" strike="noStrike">
                          <a:effectLst/>
                        </a:rPr>
                        <a:t>LSTAT</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highlight>
                            <a:srgbClr val="FF0000"/>
                          </a:highlight>
                        </a:rPr>
                        <a:t>-0.603486589</a:t>
                      </a:r>
                      <a:endParaRPr lang="en-IN" sz="2400" b="0" i="0" u="none" strike="noStrike" dirty="0">
                        <a:solidFill>
                          <a:srgbClr val="000000"/>
                        </a:solidFill>
                        <a:effectLst/>
                        <a:highlight>
                          <a:srgbClr val="FF0000"/>
                        </a:highlight>
                        <a:latin typeface="Calibri" panose="020F0502020204030204" pitchFamily="34" charset="0"/>
                      </a:endParaRPr>
                    </a:p>
                  </a:txBody>
                  <a:tcPr marL="6350" marR="6350" marT="6350" marB="0" anchor="b"/>
                </a:tc>
                <a:extLst>
                  <a:ext uri="{0D108BD9-81ED-4DB2-BD59-A6C34878D82A}">
                    <a16:rowId xmlns:a16="http://schemas.microsoft.com/office/drawing/2014/main" val="3351109126"/>
                  </a:ext>
                </a:extLst>
              </a:tr>
            </a:tbl>
          </a:graphicData>
        </a:graphic>
      </p:graphicFrame>
    </p:spTree>
    <p:extLst>
      <p:ext uri="{BB962C8B-B14F-4D97-AF65-F5344CB8AC3E}">
        <p14:creationId xmlns:p14="http://schemas.microsoft.com/office/powerpoint/2010/main" val="2711389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EC86-E4BA-B72B-5E78-A773B0B2859F}"/>
              </a:ext>
            </a:extLst>
          </p:cNvPr>
          <p:cNvSpPr>
            <a:spLocks noGrp="1"/>
          </p:cNvSpPr>
          <p:nvPr>
            <p:ph type="ctrTitle"/>
          </p:nvPr>
        </p:nvSpPr>
        <p:spPr>
          <a:xfrm>
            <a:off x="1524000" y="136843"/>
            <a:ext cx="9144000" cy="1183957"/>
          </a:xfrm>
        </p:spPr>
        <p:txBody>
          <a:bodyPr/>
          <a:lstStyle/>
          <a:p>
            <a:r>
              <a:rPr lang="en-US" dirty="0">
                <a:highlight>
                  <a:srgbClr val="FFFF00"/>
                </a:highlight>
              </a:rPr>
              <a:t>Significance with </a:t>
            </a:r>
            <a:r>
              <a:rPr lang="en-US" dirty="0" err="1">
                <a:highlight>
                  <a:srgbClr val="FFFF00"/>
                </a:highlight>
              </a:rPr>
              <a:t>AVG_Price</a:t>
            </a:r>
            <a:r>
              <a:rPr lang="en-US" dirty="0">
                <a:highlight>
                  <a:srgbClr val="FFFF00"/>
                </a:highlight>
              </a:rPr>
              <a:t>:-</a:t>
            </a:r>
            <a:endParaRPr lang="en-IN" dirty="0">
              <a:highlight>
                <a:srgbClr val="FFFF00"/>
              </a:highlight>
            </a:endParaRPr>
          </a:p>
        </p:txBody>
      </p:sp>
      <p:sp>
        <p:nvSpPr>
          <p:cNvPr id="3" name="Subtitle 2">
            <a:extLst>
              <a:ext uri="{FF2B5EF4-FFF2-40B4-BE49-F238E27FC236}">
                <a16:creationId xmlns:a16="http://schemas.microsoft.com/office/drawing/2014/main" id="{4E94784A-E418-4927-7346-F2F55A078E7A}"/>
              </a:ext>
            </a:extLst>
          </p:cNvPr>
          <p:cNvSpPr>
            <a:spLocks noGrp="1"/>
          </p:cNvSpPr>
          <p:nvPr>
            <p:ph type="subTitle" idx="1"/>
          </p:nvPr>
        </p:nvSpPr>
        <p:spPr>
          <a:xfrm>
            <a:off x="609600" y="1559877"/>
            <a:ext cx="10068560" cy="5161279"/>
          </a:xfrm>
        </p:spPr>
        <p:txBody>
          <a:bodyPr/>
          <a:lstStyle/>
          <a:p>
            <a:pPr marL="342900" indent="-342900" algn="l">
              <a:buFont typeface="Arial" panose="020B0604020202020204" pitchFamily="34" charset="0"/>
              <a:buChar char="•"/>
            </a:pPr>
            <a:r>
              <a:rPr lang="en-US" sz="2600" dirty="0"/>
              <a:t>Crime rate – 0.534 (Insignificant) </a:t>
            </a:r>
          </a:p>
          <a:p>
            <a:pPr marL="342900" indent="-342900" algn="l">
              <a:buFont typeface="Arial" panose="020B0604020202020204" pitchFamily="34" charset="0"/>
              <a:buChar char="•"/>
            </a:pPr>
            <a:r>
              <a:rPr lang="en-US" sz="2600" dirty="0"/>
              <a:t>Age- 0.012 (Moderate significant)</a:t>
            </a:r>
          </a:p>
          <a:p>
            <a:pPr marL="342900" indent="-342900" algn="l">
              <a:buFont typeface="Arial" panose="020B0604020202020204" pitchFamily="34" charset="0"/>
              <a:buChar char="•"/>
            </a:pPr>
            <a:r>
              <a:rPr lang="en-US" sz="2600" dirty="0"/>
              <a:t>Indus – 0.039 (Moderate significant)</a:t>
            </a:r>
          </a:p>
          <a:p>
            <a:pPr marL="342900" indent="-342900" algn="l">
              <a:buFont typeface="Arial" panose="020B0604020202020204" pitchFamily="34" charset="0"/>
              <a:buChar char="•"/>
            </a:pPr>
            <a:r>
              <a:rPr lang="en-US" sz="2600" dirty="0" err="1"/>
              <a:t>Nox</a:t>
            </a:r>
            <a:r>
              <a:rPr lang="en-US" sz="2600" dirty="0"/>
              <a:t>- 0.008 (Significant)</a:t>
            </a:r>
          </a:p>
          <a:p>
            <a:pPr marL="342900" indent="-342900" algn="l">
              <a:buFont typeface="Arial" panose="020B0604020202020204" pitchFamily="34" charset="0"/>
              <a:buChar char="•"/>
            </a:pPr>
            <a:r>
              <a:rPr lang="en-US" sz="2600" dirty="0"/>
              <a:t>Distance – 0.0001 (significant)</a:t>
            </a:r>
          </a:p>
          <a:p>
            <a:pPr marL="342900" indent="-342900" algn="l">
              <a:buFont typeface="Arial" panose="020B0604020202020204" pitchFamily="34" charset="0"/>
              <a:buChar char="•"/>
            </a:pPr>
            <a:r>
              <a:rPr lang="en-US" sz="2600" dirty="0"/>
              <a:t>Tax- 0.0002 (significant)</a:t>
            </a:r>
          </a:p>
          <a:p>
            <a:pPr marL="342900" indent="-342900" algn="l">
              <a:buFont typeface="Arial" panose="020B0604020202020204" pitchFamily="34" charset="0"/>
              <a:buChar char="•"/>
            </a:pPr>
            <a:r>
              <a:rPr lang="en-US" dirty="0"/>
              <a:t>PT ratio - </a:t>
            </a:r>
            <a:r>
              <a:rPr lang="en-IN" b="0" i="0" u="none" strike="noStrike" dirty="0">
                <a:solidFill>
                  <a:srgbClr val="000000"/>
                </a:solidFill>
                <a:effectLst/>
                <a:latin typeface="Calibri" panose="020F0502020204030204" pitchFamily="34" charset="0"/>
              </a:rPr>
              <a:t>6.58642E-15</a:t>
            </a:r>
            <a:r>
              <a:rPr lang="en-IN" dirty="0"/>
              <a:t> (Significant)</a:t>
            </a:r>
          </a:p>
          <a:p>
            <a:pPr marL="342900" indent="-342900" algn="l">
              <a:buFont typeface="Arial" panose="020B0604020202020204" pitchFamily="34" charset="0"/>
              <a:buChar char="•"/>
            </a:pPr>
            <a:r>
              <a:rPr lang="en-IN" dirty="0"/>
              <a:t>Average room - </a:t>
            </a:r>
            <a:r>
              <a:rPr lang="en-IN" b="0" i="0" u="none" strike="noStrike" dirty="0">
                <a:solidFill>
                  <a:srgbClr val="000000"/>
                </a:solidFill>
                <a:effectLst/>
                <a:latin typeface="Calibri" panose="020F0502020204030204" pitchFamily="34" charset="0"/>
              </a:rPr>
              <a:t>3.89287E-19</a:t>
            </a:r>
            <a:r>
              <a:rPr lang="en-IN" dirty="0"/>
              <a:t>  (Significant)</a:t>
            </a:r>
          </a:p>
          <a:p>
            <a:pPr marL="342900" indent="-342900" algn="l">
              <a:buFont typeface="Arial" panose="020B0604020202020204" pitchFamily="34" charset="0"/>
              <a:buChar char="•"/>
            </a:pPr>
            <a:r>
              <a:rPr lang="en-IN" dirty="0" err="1"/>
              <a:t>Lstat</a:t>
            </a:r>
            <a:r>
              <a:rPr lang="en-IN" dirty="0"/>
              <a:t> - </a:t>
            </a:r>
            <a:r>
              <a:rPr lang="en-IN" b="0" i="0" u="none" strike="noStrike" dirty="0">
                <a:solidFill>
                  <a:srgbClr val="000000"/>
                </a:solidFill>
                <a:effectLst/>
                <a:latin typeface="Calibri" panose="020F0502020204030204" pitchFamily="34" charset="0"/>
              </a:rPr>
              <a:t>8.91071E-27</a:t>
            </a:r>
            <a:r>
              <a:rPr lang="en-IN" dirty="0"/>
              <a:t> (Significant)</a:t>
            </a:r>
            <a:endParaRPr lang="en-US" dirty="0"/>
          </a:p>
        </p:txBody>
      </p:sp>
    </p:spTree>
    <p:extLst>
      <p:ext uri="{BB962C8B-B14F-4D97-AF65-F5344CB8AC3E}">
        <p14:creationId xmlns:p14="http://schemas.microsoft.com/office/powerpoint/2010/main" val="371142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B957-B4A3-0716-4067-4DE0DA718061}"/>
              </a:ext>
            </a:extLst>
          </p:cNvPr>
          <p:cNvSpPr>
            <a:spLocks noGrp="1"/>
          </p:cNvSpPr>
          <p:nvPr>
            <p:ph type="ctrTitle"/>
          </p:nvPr>
        </p:nvSpPr>
        <p:spPr>
          <a:xfrm>
            <a:off x="1371600" y="147003"/>
            <a:ext cx="9144000" cy="1255077"/>
          </a:xfrm>
        </p:spPr>
        <p:txBody>
          <a:bodyPr anchor="t"/>
          <a:lstStyle/>
          <a:p>
            <a:pPr algn="l"/>
            <a:r>
              <a:rPr lang="en-US" sz="2800" dirty="0">
                <a:effectLst/>
                <a:highlight>
                  <a:srgbClr val="FFFF00"/>
                </a:highlight>
                <a:latin typeface="Arial" panose="020B0604020202020204" pitchFamily="34" charset="0"/>
              </a:rPr>
              <a:t>8) </a:t>
            </a:r>
            <a:r>
              <a:rPr lang="en-US" sz="1800" dirty="0">
                <a:effectLst/>
                <a:highlight>
                  <a:srgbClr val="FFFF00"/>
                </a:highlight>
                <a:latin typeface="Arial" panose="020B0604020202020204" pitchFamily="34" charset="0"/>
              </a:rPr>
              <a:t>Pick out only the significant variables from the previous question. Make another instance of the Regression model using only the significant variables you just picked and answer the questions below:</a:t>
            </a:r>
            <a:br>
              <a:rPr lang="en-US" sz="1800" dirty="0">
                <a:highlight>
                  <a:srgbClr val="FFFF00"/>
                </a:highlight>
              </a:rPr>
            </a:br>
            <a:r>
              <a:rPr lang="en-US" sz="2800" dirty="0">
                <a:effectLst/>
                <a:highlight>
                  <a:srgbClr val="FFFF00"/>
                </a:highlight>
                <a:latin typeface="Arial" panose="020B0604020202020204" pitchFamily="34" charset="0"/>
              </a:rPr>
              <a:t>a) </a:t>
            </a:r>
            <a:r>
              <a:rPr lang="en-US" sz="1800" dirty="0">
                <a:effectLst/>
                <a:highlight>
                  <a:srgbClr val="FFFF00"/>
                </a:highlight>
                <a:latin typeface="Arial" panose="020B0604020202020204" pitchFamily="34" charset="0"/>
              </a:rPr>
              <a:t>Interpret the output of this mode</a:t>
            </a:r>
            <a:endParaRPr lang="en-IN" sz="1800" dirty="0">
              <a:highlight>
                <a:srgbClr val="FFFF00"/>
              </a:highlight>
            </a:endParaRPr>
          </a:p>
        </p:txBody>
      </p:sp>
      <p:sp>
        <p:nvSpPr>
          <p:cNvPr id="3" name="Subtitle 2">
            <a:extLst>
              <a:ext uri="{FF2B5EF4-FFF2-40B4-BE49-F238E27FC236}">
                <a16:creationId xmlns:a16="http://schemas.microsoft.com/office/drawing/2014/main" id="{48FDFDE9-C1AC-E1C4-AD84-29FBFAB1FB85}"/>
              </a:ext>
            </a:extLst>
          </p:cNvPr>
          <p:cNvSpPr>
            <a:spLocks noGrp="1"/>
          </p:cNvSpPr>
          <p:nvPr>
            <p:ph type="subTitle" idx="1"/>
          </p:nvPr>
        </p:nvSpPr>
        <p:spPr>
          <a:xfrm>
            <a:off x="568960" y="1773238"/>
            <a:ext cx="11104880" cy="4698682"/>
          </a:xfrm>
        </p:spPr>
        <p:txBody>
          <a:bodyPr/>
          <a:lstStyle/>
          <a:p>
            <a:pPr marL="342900" indent="-342900" algn="l">
              <a:buFont typeface="Arial" panose="020B0604020202020204" pitchFamily="34" charset="0"/>
              <a:buChar char="•"/>
            </a:pPr>
            <a:r>
              <a:rPr lang="en-US" dirty="0"/>
              <a:t>The Adjusted R-square is 0.682 (68.2%) which is less then 70% or close to 70% and we can consider the R-square and there is good correlation between these variables.</a:t>
            </a:r>
          </a:p>
          <a:p>
            <a:pPr marL="342900" indent="-342900" algn="l">
              <a:buFont typeface="Arial" panose="020B0604020202020204" pitchFamily="34" charset="0"/>
              <a:buChar char="•"/>
            </a:pPr>
            <a:r>
              <a:rPr lang="en-US" dirty="0"/>
              <a:t>R-Square is 0.686 (68.6%) which is also close to 70% and can be considered as average correlation between these variables.</a:t>
            </a:r>
          </a:p>
          <a:p>
            <a:pPr marL="342900" indent="-342900" algn="l">
              <a:buFont typeface="Arial" panose="020B0604020202020204" pitchFamily="34" charset="0"/>
              <a:buChar char="•"/>
            </a:pPr>
            <a:r>
              <a:rPr lang="en-US" dirty="0"/>
              <a:t>Significance F is negative and less then 0.05 and the regression model is significant to compute Average price.</a:t>
            </a:r>
          </a:p>
          <a:p>
            <a:pPr marL="342900" indent="-342900" algn="l">
              <a:buFont typeface="Arial" panose="020B0604020202020204" pitchFamily="34" charset="0"/>
              <a:buChar char="•"/>
            </a:pPr>
            <a:r>
              <a:rPr lang="en-US" dirty="0"/>
              <a:t>Under coefficient only average room and distance is in positive side and other variables are in negative side.</a:t>
            </a:r>
          </a:p>
          <a:p>
            <a:pPr marL="342900" indent="-342900" algn="l">
              <a:buFont typeface="Arial" panose="020B0604020202020204" pitchFamily="34" charset="0"/>
              <a:buChar char="•"/>
            </a:pPr>
            <a:r>
              <a:rPr lang="en-US" dirty="0"/>
              <a:t>This model is giving similar result as the last model and there is not much difference in this model if we look into R-square, adjusted R-square and significance F values.</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482061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2DDD-9CF6-BF38-654A-7EBB2105C37B}"/>
              </a:ext>
            </a:extLst>
          </p:cNvPr>
          <p:cNvSpPr>
            <a:spLocks noGrp="1"/>
          </p:cNvSpPr>
          <p:nvPr>
            <p:ph type="ctrTitle"/>
          </p:nvPr>
        </p:nvSpPr>
        <p:spPr>
          <a:xfrm>
            <a:off x="1524000" y="263843"/>
            <a:ext cx="9144000" cy="1336357"/>
          </a:xfrm>
        </p:spPr>
        <p:txBody>
          <a:bodyPr anchor="t"/>
          <a:lstStyle/>
          <a:p>
            <a:pPr algn="l"/>
            <a:r>
              <a:rPr lang="en-US" sz="3600" dirty="0">
                <a:effectLst/>
                <a:highlight>
                  <a:srgbClr val="FFFF00"/>
                </a:highlight>
                <a:latin typeface="Arial" panose="020B0604020202020204" pitchFamily="34" charset="0"/>
              </a:rPr>
              <a:t>b) </a:t>
            </a:r>
            <a:r>
              <a:rPr lang="en-US" sz="2400" dirty="0">
                <a:effectLst/>
                <a:highlight>
                  <a:srgbClr val="FFFF00"/>
                </a:highlight>
                <a:latin typeface="Arial" panose="020B0604020202020204" pitchFamily="34" charset="0"/>
              </a:rPr>
              <a:t>Compare the adjusted R-square value of this model with the model in the previous question, which model performs better according to the value of adjusted R-square?</a:t>
            </a:r>
            <a:endParaRPr lang="en-IN" sz="2400" dirty="0">
              <a:highlight>
                <a:srgbClr val="FFFF00"/>
              </a:highlight>
            </a:endParaRPr>
          </a:p>
        </p:txBody>
      </p:sp>
      <p:sp>
        <p:nvSpPr>
          <p:cNvPr id="3" name="Subtitle 2">
            <a:extLst>
              <a:ext uri="{FF2B5EF4-FFF2-40B4-BE49-F238E27FC236}">
                <a16:creationId xmlns:a16="http://schemas.microsoft.com/office/drawing/2014/main" id="{BBAC665D-1E7C-2AE1-39F0-6A102FA684E3}"/>
              </a:ext>
            </a:extLst>
          </p:cNvPr>
          <p:cNvSpPr>
            <a:spLocks noGrp="1"/>
          </p:cNvSpPr>
          <p:nvPr>
            <p:ph type="subTitle" idx="1"/>
          </p:nvPr>
        </p:nvSpPr>
        <p:spPr>
          <a:xfrm>
            <a:off x="792480" y="1483518"/>
            <a:ext cx="10353040" cy="4836001"/>
          </a:xfrm>
        </p:spPr>
        <p:txBody>
          <a:bodyPr/>
          <a:lstStyle/>
          <a:p>
            <a:pPr algn="l"/>
            <a:endParaRPr lang="en-US" dirty="0"/>
          </a:p>
          <a:p>
            <a:pPr marL="342900" indent="-342900" algn="l">
              <a:buFont typeface="Arial" panose="020B0604020202020204" pitchFamily="34" charset="0"/>
              <a:buChar char="•"/>
            </a:pPr>
            <a:r>
              <a:rPr lang="en-IN" sz="2800" dirty="0"/>
              <a:t>The R-square of previous model was 0.693 (69.3%)</a:t>
            </a:r>
          </a:p>
          <a:p>
            <a:pPr marL="342900" indent="-342900" algn="l">
              <a:buFont typeface="Arial" panose="020B0604020202020204" pitchFamily="34" charset="0"/>
              <a:buChar char="•"/>
            </a:pPr>
            <a:r>
              <a:rPr lang="en-IN" sz="2800" dirty="0"/>
              <a:t>The R-square of this model is 0.686 (68.6%)</a:t>
            </a:r>
          </a:p>
          <a:p>
            <a:pPr marL="342900" indent="-342900" algn="l">
              <a:buFont typeface="Arial" panose="020B0604020202020204" pitchFamily="34" charset="0"/>
              <a:buChar char="•"/>
            </a:pPr>
            <a:r>
              <a:rPr lang="en-IN" sz="2800" dirty="0"/>
              <a:t>The R-square of both the model is almost same and there is not much difference between them.</a:t>
            </a:r>
          </a:p>
          <a:p>
            <a:pPr marL="342900" indent="-342900" algn="l">
              <a:buFont typeface="Arial" panose="020B0604020202020204" pitchFamily="34" charset="0"/>
              <a:buChar char="•"/>
            </a:pPr>
            <a:r>
              <a:rPr lang="en-IN" sz="2800" dirty="0"/>
              <a:t>To </a:t>
            </a:r>
            <a:r>
              <a:rPr lang="en-IN" sz="2800" dirty="0" err="1"/>
              <a:t>differencate</a:t>
            </a:r>
            <a:r>
              <a:rPr lang="en-IN" sz="2800" dirty="0"/>
              <a:t> these two models R-square will not play a major role as both as close to each other.</a:t>
            </a:r>
          </a:p>
          <a:p>
            <a:pPr marL="342900" indent="-342900" algn="l">
              <a:buFont typeface="Arial" panose="020B0604020202020204" pitchFamily="34" charset="0"/>
              <a:buChar char="•"/>
            </a:pPr>
            <a:r>
              <a:rPr lang="en-IN" sz="2800" dirty="0"/>
              <a:t>To some extent previous model was giving a better R-square.</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3347850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318E-63D5-F02B-7E10-57397C40AB0C}"/>
              </a:ext>
            </a:extLst>
          </p:cNvPr>
          <p:cNvSpPr>
            <a:spLocks noGrp="1"/>
          </p:cNvSpPr>
          <p:nvPr>
            <p:ph type="ctrTitle"/>
          </p:nvPr>
        </p:nvSpPr>
        <p:spPr>
          <a:xfrm>
            <a:off x="1524000" y="136843"/>
            <a:ext cx="9144000" cy="1463357"/>
          </a:xfrm>
        </p:spPr>
        <p:txBody>
          <a:bodyPr anchor="t"/>
          <a:lstStyle/>
          <a:p>
            <a:pPr algn="l"/>
            <a:r>
              <a:rPr lang="en-US" sz="2800" dirty="0">
                <a:effectLst/>
                <a:highlight>
                  <a:srgbClr val="FFFF00"/>
                </a:highlight>
                <a:latin typeface="Arial" panose="020B0604020202020204" pitchFamily="34" charset="0"/>
              </a:rPr>
              <a:t>c) </a:t>
            </a:r>
            <a:r>
              <a:rPr lang="en-US" sz="2000" dirty="0">
                <a:effectLst/>
                <a:highlight>
                  <a:srgbClr val="FFFF00"/>
                </a:highlight>
                <a:latin typeface="Arial" panose="020B0604020202020204" pitchFamily="34" charset="0"/>
              </a:rPr>
              <a:t>Sort the values of the Coefficients in ascending order. What will happen to the average price if</a:t>
            </a:r>
            <a:br>
              <a:rPr lang="en-US" sz="2000" dirty="0">
                <a:highlight>
                  <a:srgbClr val="FFFF00"/>
                </a:highlight>
              </a:rPr>
            </a:br>
            <a:r>
              <a:rPr lang="en-US" sz="2000" dirty="0">
                <a:effectLst/>
                <a:highlight>
                  <a:srgbClr val="FFFF00"/>
                </a:highlight>
                <a:latin typeface="Arial" panose="020B0604020202020204" pitchFamily="34" charset="0"/>
              </a:rPr>
              <a:t>the value of NOX is more in a locality in this town</a:t>
            </a:r>
            <a:endParaRPr lang="en-IN" sz="2000" dirty="0">
              <a:highlight>
                <a:srgbClr val="FFFF00"/>
              </a:highlight>
            </a:endParaRPr>
          </a:p>
        </p:txBody>
      </p:sp>
      <p:sp>
        <p:nvSpPr>
          <p:cNvPr id="3" name="Subtitle 2">
            <a:extLst>
              <a:ext uri="{FF2B5EF4-FFF2-40B4-BE49-F238E27FC236}">
                <a16:creationId xmlns:a16="http://schemas.microsoft.com/office/drawing/2014/main" id="{0E2901FE-E36B-695D-4AB8-7FCA183C8E8B}"/>
              </a:ext>
            </a:extLst>
          </p:cNvPr>
          <p:cNvSpPr>
            <a:spLocks noGrp="1"/>
          </p:cNvSpPr>
          <p:nvPr>
            <p:ph type="subTitle" idx="1"/>
          </p:nvPr>
        </p:nvSpPr>
        <p:spPr>
          <a:xfrm>
            <a:off x="731520" y="1320800"/>
            <a:ext cx="10647680" cy="4856480"/>
          </a:xfrm>
        </p:spPr>
        <p:txBody>
          <a:bodyPr/>
          <a:lstStyle/>
          <a:p>
            <a:endParaRPr lang="en-US" dirty="0"/>
          </a:p>
          <a:p>
            <a:pPr marL="342900" indent="-342900" algn="l">
              <a:buFont typeface="Arial" panose="020B0604020202020204" pitchFamily="34" charset="0"/>
              <a:buChar char="•"/>
            </a:pPr>
            <a:r>
              <a:rPr lang="en-IN" dirty="0"/>
              <a:t>The average price will not get impacted much if the NOX will be more in the town as it has the least relation with the average price as compared to the other variables.</a:t>
            </a:r>
          </a:p>
          <a:p>
            <a:r>
              <a:rPr lang="en-US" dirty="0">
                <a:highlight>
                  <a:srgbClr val="008080"/>
                </a:highlight>
              </a:rPr>
              <a:t>Coefficient in ascending order:-</a:t>
            </a:r>
          </a:p>
          <a:p>
            <a:endParaRPr lang="en-IN" dirty="0"/>
          </a:p>
        </p:txBody>
      </p:sp>
      <p:graphicFrame>
        <p:nvGraphicFramePr>
          <p:cNvPr id="6" name="Table 5">
            <a:extLst>
              <a:ext uri="{FF2B5EF4-FFF2-40B4-BE49-F238E27FC236}">
                <a16:creationId xmlns:a16="http://schemas.microsoft.com/office/drawing/2014/main" id="{49E247B5-9296-4FE3-4ABF-BD5B415388B2}"/>
              </a:ext>
            </a:extLst>
          </p:cNvPr>
          <p:cNvGraphicFramePr>
            <a:graphicFrameLocks noGrp="1"/>
          </p:cNvGraphicFramePr>
          <p:nvPr>
            <p:extLst>
              <p:ext uri="{D42A27DB-BD31-4B8C-83A1-F6EECF244321}">
                <p14:modId xmlns:p14="http://schemas.microsoft.com/office/powerpoint/2010/main" val="594511065"/>
              </p:ext>
            </p:extLst>
          </p:nvPr>
        </p:nvGraphicFramePr>
        <p:xfrm>
          <a:off x="2336800" y="3384867"/>
          <a:ext cx="6807200" cy="2604770"/>
        </p:xfrm>
        <a:graphic>
          <a:graphicData uri="http://schemas.openxmlformats.org/drawingml/2006/table">
            <a:tbl>
              <a:tblPr>
                <a:tableStyleId>{5C22544A-7EE6-4342-B048-85BDC9FD1C3A}</a:tableStyleId>
              </a:tblPr>
              <a:tblGrid>
                <a:gridCol w="3403600">
                  <a:extLst>
                    <a:ext uri="{9D8B030D-6E8A-4147-A177-3AD203B41FA5}">
                      <a16:colId xmlns:a16="http://schemas.microsoft.com/office/drawing/2014/main" val="370049854"/>
                    </a:ext>
                  </a:extLst>
                </a:gridCol>
                <a:gridCol w="3403600">
                  <a:extLst>
                    <a:ext uri="{9D8B030D-6E8A-4147-A177-3AD203B41FA5}">
                      <a16:colId xmlns:a16="http://schemas.microsoft.com/office/drawing/2014/main" val="3583894769"/>
                    </a:ext>
                  </a:extLst>
                </a:gridCol>
              </a:tblGrid>
              <a:tr h="111760">
                <a:tc>
                  <a:txBody>
                    <a:bodyPr/>
                    <a:lstStyle/>
                    <a:p>
                      <a:pPr algn="ctr" fontAlgn="b"/>
                      <a:r>
                        <a:rPr lang="en-IN" sz="2400" u="none" strike="noStrike">
                          <a:effectLst/>
                        </a:rPr>
                        <a:t> </a:t>
                      </a:r>
                      <a:endParaRPr lang="en-IN" sz="24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2400" u="none" strike="noStrike" dirty="0">
                          <a:effectLst/>
                        </a:rPr>
                        <a:t>Coefficients</a:t>
                      </a:r>
                      <a:endParaRPr lang="en-IN" sz="2400" b="0" i="1"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54641732"/>
                  </a:ext>
                </a:extLst>
              </a:tr>
              <a:tr h="184150">
                <a:tc>
                  <a:txBody>
                    <a:bodyPr/>
                    <a:lstStyle/>
                    <a:p>
                      <a:pPr algn="l" fontAlgn="b"/>
                      <a:r>
                        <a:rPr lang="en-IN" sz="2400" u="none" strike="noStrike">
                          <a:effectLst/>
                        </a:rPr>
                        <a:t>NOX</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-1.38436</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84129933"/>
                  </a:ext>
                </a:extLst>
              </a:tr>
              <a:tr h="184150">
                <a:tc>
                  <a:txBody>
                    <a:bodyPr/>
                    <a:lstStyle/>
                    <a:p>
                      <a:pPr algn="l" fontAlgn="b"/>
                      <a:r>
                        <a:rPr lang="en-IN" sz="2400" u="none" strike="noStrike">
                          <a:effectLst/>
                        </a:rPr>
                        <a:t>PTRATIO</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-0.95676</a:t>
                      </a:r>
                      <a:endParaRPr lang="en-IN"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29652305"/>
                  </a:ext>
                </a:extLst>
              </a:tr>
              <a:tr h="184150">
                <a:tc>
                  <a:txBody>
                    <a:bodyPr/>
                    <a:lstStyle/>
                    <a:p>
                      <a:pPr algn="l" fontAlgn="b"/>
                      <a:r>
                        <a:rPr lang="en-IN" sz="2400" u="none" strike="noStrike">
                          <a:effectLst/>
                        </a:rPr>
                        <a:t>LSTAT</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-0.54756</a:t>
                      </a:r>
                      <a:endParaRPr lang="en-IN"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50703872"/>
                  </a:ext>
                </a:extLst>
              </a:tr>
              <a:tr h="184150">
                <a:tc>
                  <a:txBody>
                    <a:bodyPr/>
                    <a:lstStyle/>
                    <a:p>
                      <a:pPr algn="l" fontAlgn="b"/>
                      <a:r>
                        <a:rPr lang="en-IN" sz="2400" u="none" strike="noStrike">
                          <a:effectLst/>
                        </a:rPr>
                        <a:t>TAX</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-0.01118</a:t>
                      </a:r>
                      <a:endParaRPr lang="en-IN"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09039518"/>
                  </a:ext>
                </a:extLst>
              </a:tr>
              <a:tr h="184150">
                <a:tc>
                  <a:txBody>
                    <a:bodyPr/>
                    <a:lstStyle/>
                    <a:p>
                      <a:pPr algn="l" fontAlgn="b"/>
                      <a:r>
                        <a:rPr lang="en-IN" sz="2400" u="none" strike="noStrike">
                          <a:effectLst/>
                        </a:rPr>
                        <a:t>DISTANCE</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0.208401</a:t>
                      </a:r>
                      <a:endParaRPr lang="en-IN"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2753507"/>
                  </a:ext>
                </a:extLst>
              </a:tr>
              <a:tr h="184150">
                <a:tc>
                  <a:txBody>
                    <a:bodyPr/>
                    <a:lstStyle/>
                    <a:p>
                      <a:pPr algn="l" fontAlgn="b"/>
                      <a:r>
                        <a:rPr lang="en-IN" sz="2400" u="none" strike="noStrike">
                          <a:effectLst/>
                        </a:rPr>
                        <a:t>AVG_ROOM</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4.328075</a:t>
                      </a:r>
                      <a:endParaRPr lang="en-IN"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96262646"/>
                  </a:ext>
                </a:extLst>
              </a:tr>
            </a:tbl>
          </a:graphicData>
        </a:graphic>
      </p:graphicFrame>
    </p:spTree>
    <p:extLst>
      <p:ext uri="{BB962C8B-B14F-4D97-AF65-F5344CB8AC3E}">
        <p14:creationId xmlns:p14="http://schemas.microsoft.com/office/powerpoint/2010/main" val="409298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24D0B1-E095-B015-8C36-2A98E9B67446}"/>
              </a:ext>
            </a:extLst>
          </p:cNvPr>
          <p:cNvSpPr>
            <a:spLocks noGrp="1"/>
          </p:cNvSpPr>
          <p:nvPr>
            <p:ph type="subTitle" idx="1"/>
          </p:nvPr>
        </p:nvSpPr>
        <p:spPr>
          <a:xfrm>
            <a:off x="386080" y="1107440"/>
            <a:ext cx="11694160" cy="5506720"/>
          </a:xfrm>
        </p:spPr>
        <p:txBody>
          <a:bodyPr/>
          <a:lstStyle/>
          <a:p>
            <a:pPr marL="457200" indent="-457200" algn="l">
              <a:lnSpc>
                <a:spcPct val="100000"/>
              </a:lnSpc>
              <a:buFont typeface="Wingdings" panose="05000000000000000000" pitchFamily="2" charset="2"/>
              <a:buChar char="v"/>
            </a:pPr>
            <a:r>
              <a:rPr lang="en-US" dirty="0"/>
              <a:t>As data is negatively kurtosis thus all data is asymmetric.</a:t>
            </a:r>
          </a:p>
          <a:p>
            <a:pPr marL="457200" indent="-457200" algn="l">
              <a:lnSpc>
                <a:spcPct val="100000"/>
              </a:lnSpc>
              <a:buFont typeface="Wingdings" panose="05000000000000000000" pitchFamily="2" charset="2"/>
              <a:buChar char="v"/>
            </a:pPr>
            <a:r>
              <a:rPr lang="en-US" dirty="0"/>
              <a:t>Standard deviation of TAX variable is the highest that means date in TAX is more spread out as compared to data of other variable. </a:t>
            </a:r>
          </a:p>
          <a:p>
            <a:pPr marL="457200" indent="-457200" algn="l">
              <a:lnSpc>
                <a:spcPct val="100000"/>
              </a:lnSpc>
              <a:buFont typeface="Wingdings" panose="05000000000000000000" pitchFamily="2" charset="2"/>
              <a:buChar char="v"/>
            </a:pPr>
            <a:r>
              <a:rPr lang="en-US" dirty="0"/>
              <a:t>Data in NOX and Average room is very less spread out as the standard deviation </a:t>
            </a:r>
            <a:r>
              <a:rPr lang="en-US" dirty="0" err="1"/>
              <a:t>os</a:t>
            </a:r>
            <a:r>
              <a:rPr lang="en-US" dirty="0"/>
              <a:t> almost 0.</a:t>
            </a:r>
          </a:p>
          <a:p>
            <a:pPr marL="457200" indent="-457200" algn="l">
              <a:lnSpc>
                <a:spcPct val="100000"/>
              </a:lnSpc>
              <a:buFont typeface="Wingdings" panose="05000000000000000000" pitchFamily="2" charset="2"/>
              <a:buChar char="v"/>
            </a:pPr>
            <a:r>
              <a:rPr lang="en-US" dirty="0"/>
              <a:t>On the basis of variance TAX variable is most spread out from the mean value.</a:t>
            </a:r>
          </a:p>
          <a:p>
            <a:pPr marL="457200" indent="-457200" algn="l">
              <a:lnSpc>
                <a:spcPct val="100000"/>
              </a:lnSpc>
              <a:buFont typeface="Wingdings" panose="05000000000000000000" pitchFamily="2" charset="2"/>
              <a:buChar char="v"/>
            </a:pPr>
            <a:r>
              <a:rPr lang="en-US" dirty="0"/>
              <a:t>Range of TAX is highest that means the data is spread out dynamically and there is more difference between the highest and lowest.</a:t>
            </a:r>
          </a:p>
          <a:p>
            <a:pPr marL="457200" indent="-457200" algn="l">
              <a:lnSpc>
                <a:spcPct val="100000"/>
              </a:lnSpc>
              <a:buFont typeface="Wingdings" panose="05000000000000000000" pitchFamily="2" charset="2"/>
              <a:buChar char="v"/>
            </a:pPr>
            <a:endParaRPr lang="en-US" dirty="0"/>
          </a:p>
          <a:p>
            <a:pPr marL="457200" indent="-457200" algn="l">
              <a:lnSpc>
                <a:spcPct val="100000"/>
              </a:lnSpc>
              <a:buFont typeface="Wingdings" panose="05000000000000000000" pitchFamily="2" charset="2"/>
              <a:buChar char="v"/>
            </a:pPr>
            <a:endParaRPr lang="en-IN" dirty="0"/>
          </a:p>
        </p:txBody>
      </p:sp>
    </p:spTree>
    <p:extLst>
      <p:ext uri="{BB962C8B-B14F-4D97-AF65-F5344CB8AC3E}">
        <p14:creationId xmlns:p14="http://schemas.microsoft.com/office/powerpoint/2010/main" val="237541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09B5-0EFE-5857-44D6-1E47DC16A602}"/>
              </a:ext>
            </a:extLst>
          </p:cNvPr>
          <p:cNvSpPr>
            <a:spLocks noGrp="1"/>
          </p:cNvSpPr>
          <p:nvPr>
            <p:ph type="ctrTitle"/>
          </p:nvPr>
        </p:nvSpPr>
        <p:spPr>
          <a:xfrm>
            <a:off x="1524000" y="345758"/>
            <a:ext cx="9144000" cy="879157"/>
          </a:xfrm>
        </p:spPr>
        <p:txBody>
          <a:bodyPr anchor="t"/>
          <a:lstStyle/>
          <a:p>
            <a:r>
              <a:rPr lang="en-US" sz="2800" dirty="0">
                <a:effectLst/>
                <a:highlight>
                  <a:srgbClr val="FFFF00"/>
                </a:highlight>
                <a:latin typeface="Arial" panose="020B0604020202020204" pitchFamily="34" charset="0"/>
              </a:rPr>
              <a:t>d) Write the regression equation from this model.</a:t>
            </a:r>
            <a:endParaRPr lang="en-IN" sz="2800" dirty="0">
              <a:highlight>
                <a:srgbClr val="FFFF00"/>
              </a:highlight>
            </a:endParaRPr>
          </a:p>
        </p:txBody>
      </p:sp>
      <p:sp>
        <p:nvSpPr>
          <p:cNvPr id="3" name="Subtitle 2">
            <a:extLst>
              <a:ext uri="{FF2B5EF4-FFF2-40B4-BE49-F238E27FC236}">
                <a16:creationId xmlns:a16="http://schemas.microsoft.com/office/drawing/2014/main" id="{83659775-CAD1-59E6-C298-3F320A660EAE}"/>
              </a:ext>
            </a:extLst>
          </p:cNvPr>
          <p:cNvSpPr>
            <a:spLocks noGrp="1"/>
          </p:cNvSpPr>
          <p:nvPr>
            <p:ph type="subTitle" idx="1"/>
          </p:nvPr>
        </p:nvSpPr>
        <p:spPr>
          <a:xfrm>
            <a:off x="822960" y="1407478"/>
            <a:ext cx="10800080" cy="4912042"/>
          </a:xfrm>
        </p:spPr>
        <p:txBody>
          <a:bodyPr/>
          <a:lstStyle/>
          <a:p>
            <a:r>
              <a:rPr lang="en-IN" sz="1800" b="0" i="0" u="none" strike="noStrike" dirty="0">
                <a:solidFill>
                  <a:srgbClr val="000000"/>
                </a:solidFill>
                <a:effectLst/>
                <a:latin typeface="Calibri" panose="020F0502020204030204" pitchFamily="34" charset="0"/>
              </a:rPr>
              <a:t>Y= 23.259+NOX*(-1.38)+PTRATION*(-0.95)+LSTAT*(-0.54)+TAX*(-0.01)+DISTANCE*0.20+AVERAGE ROOM*4.32</a:t>
            </a:r>
            <a:r>
              <a:rPr lang="en-IN" dirty="0"/>
              <a:t> </a:t>
            </a:r>
          </a:p>
        </p:txBody>
      </p:sp>
    </p:spTree>
    <p:extLst>
      <p:ext uri="{BB962C8B-B14F-4D97-AF65-F5344CB8AC3E}">
        <p14:creationId xmlns:p14="http://schemas.microsoft.com/office/powerpoint/2010/main" val="326145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8CB4-AE19-CD87-F61B-98C108F9E000}"/>
              </a:ext>
            </a:extLst>
          </p:cNvPr>
          <p:cNvSpPr>
            <a:spLocks noGrp="1"/>
          </p:cNvSpPr>
          <p:nvPr>
            <p:ph type="ctrTitle"/>
          </p:nvPr>
        </p:nvSpPr>
        <p:spPr>
          <a:xfrm>
            <a:off x="1330960" y="162561"/>
            <a:ext cx="9144000" cy="818197"/>
          </a:xfrm>
        </p:spPr>
        <p:txBody>
          <a:bodyPr/>
          <a:lstStyle/>
          <a:p>
            <a:r>
              <a:rPr lang="en-US" dirty="0">
                <a:highlight>
                  <a:srgbClr val="00FFFF"/>
                </a:highlight>
              </a:rPr>
              <a:t>Chart used 1:-</a:t>
            </a:r>
            <a:endParaRPr lang="en-IN" dirty="0">
              <a:highlight>
                <a:srgbClr val="00FFFF"/>
              </a:highlight>
            </a:endParaRPr>
          </a:p>
        </p:txBody>
      </p:sp>
      <p:sp>
        <p:nvSpPr>
          <p:cNvPr id="3" name="Subtitle 2">
            <a:extLst>
              <a:ext uri="{FF2B5EF4-FFF2-40B4-BE49-F238E27FC236}">
                <a16:creationId xmlns:a16="http://schemas.microsoft.com/office/drawing/2014/main" id="{39643FBF-3566-8BC9-2EBF-FD654FDF5263}"/>
              </a:ext>
            </a:extLst>
          </p:cNvPr>
          <p:cNvSpPr>
            <a:spLocks noGrp="1"/>
          </p:cNvSpPr>
          <p:nvPr>
            <p:ph type="subTitle" idx="1"/>
          </p:nvPr>
        </p:nvSpPr>
        <p:spPr>
          <a:xfrm>
            <a:off x="457200" y="960438"/>
            <a:ext cx="11196320" cy="5765482"/>
          </a:xfrm>
        </p:spPr>
        <p:txBody>
          <a:bodyPr/>
          <a:lstStyle/>
          <a:p>
            <a:endParaRPr lang="en-IN" dirty="0"/>
          </a:p>
        </p:txBody>
      </p:sp>
      <p:graphicFrame>
        <p:nvGraphicFramePr>
          <p:cNvPr id="4" name="Table 3">
            <a:extLst>
              <a:ext uri="{FF2B5EF4-FFF2-40B4-BE49-F238E27FC236}">
                <a16:creationId xmlns:a16="http://schemas.microsoft.com/office/drawing/2014/main" id="{7FF9A1E0-07CB-74DE-BD60-44BACD8CEE1E}"/>
              </a:ext>
            </a:extLst>
          </p:cNvPr>
          <p:cNvGraphicFramePr>
            <a:graphicFrameLocks noGrp="1"/>
          </p:cNvGraphicFramePr>
          <p:nvPr>
            <p:extLst>
              <p:ext uri="{D42A27DB-BD31-4B8C-83A1-F6EECF244321}">
                <p14:modId xmlns:p14="http://schemas.microsoft.com/office/powerpoint/2010/main" val="215774255"/>
              </p:ext>
            </p:extLst>
          </p:nvPr>
        </p:nvGraphicFramePr>
        <p:xfrm>
          <a:off x="762000" y="1432561"/>
          <a:ext cx="10180321" cy="3708405"/>
        </p:xfrm>
        <a:graphic>
          <a:graphicData uri="http://schemas.openxmlformats.org/drawingml/2006/table">
            <a:tbl>
              <a:tblPr>
                <a:tableStyleId>{5C22544A-7EE6-4342-B048-85BDC9FD1C3A}</a:tableStyleId>
              </a:tblPr>
              <a:tblGrid>
                <a:gridCol w="1470139">
                  <a:extLst>
                    <a:ext uri="{9D8B030D-6E8A-4147-A177-3AD203B41FA5}">
                      <a16:colId xmlns:a16="http://schemas.microsoft.com/office/drawing/2014/main" val="1735321890"/>
                    </a:ext>
                  </a:extLst>
                </a:gridCol>
                <a:gridCol w="1090749">
                  <a:extLst>
                    <a:ext uri="{9D8B030D-6E8A-4147-A177-3AD203B41FA5}">
                      <a16:colId xmlns:a16="http://schemas.microsoft.com/office/drawing/2014/main" val="1336521327"/>
                    </a:ext>
                  </a:extLst>
                </a:gridCol>
                <a:gridCol w="1470139">
                  <a:extLst>
                    <a:ext uri="{9D8B030D-6E8A-4147-A177-3AD203B41FA5}">
                      <a16:colId xmlns:a16="http://schemas.microsoft.com/office/drawing/2014/main" val="2100248235"/>
                    </a:ext>
                  </a:extLst>
                </a:gridCol>
                <a:gridCol w="1090749">
                  <a:extLst>
                    <a:ext uri="{9D8B030D-6E8A-4147-A177-3AD203B41FA5}">
                      <a16:colId xmlns:a16="http://schemas.microsoft.com/office/drawing/2014/main" val="2056248683"/>
                    </a:ext>
                  </a:extLst>
                </a:gridCol>
                <a:gridCol w="1470139">
                  <a:extLst>
                    <a:ext uri="{9D8B030D-6E8A-4147-A177-3AD203B41FA5}">
                      <a16:colId xmlns:a16="http://schemas.microsoft.com/office/drawing/2014/main" val="850974813"/>
                    </a:ext>
                  </a:extLst>
                </a:gridCol>
                <a:gridCol w="1090749">
                  <a:extLst>
                    <a:ext uri="{9D8B030D-6E8A-4147-A177-3AD203B41FA5}">
                      <a16:colId xmlns:a16="http://schemas.microsoft.com/office/drawing/2014/main" val="140505941"/>
                    </a:ext>
                  </a:extLst>
                </a:gridCol>
                <a:gridCol w="1470139">
                  <a:extLst>
                    <a:ext uri="{9D8B030D-6E8A-4147-A177-3AD203B41FA5}">
                      <a16:colId xmlns:a16="http://schemas.microsoft.com/office/drawing/2014/main" val="926506779"/>
                    </a:ext>
                  </a:extLst>
                </a:gridCol>
                <a:gridCol w="1027518">
                  <a:extLst>
                    <a:ext uri="{9D8B030D-6E8A-4147-A177-3AD203B41FA5}">
                      <a16:colId xmlns:a16="http://schemas.microsoft.com/office/drawing/2014/main" val="777728483"/>
                    </a:ext>
                  </a:extLst>
                </a:gridCol>
              </a:tblGrid>
              <a:tr h="246660">
                <a:tc>
                  <a:txBody>
                    <a:bodyPr/>
                    <a:lstStyle/>
                    <a:p>
                      <a:pPr algn="ctr" fontAlgn="b"/>
                      <a:r>
                        <a:rPr lang="en-IN" sz="1400" u="none" strike="noStrike" dirty="0">
                          <a:effectLst/>
                        </a:rPr>
                        <a:t>DISTANCE</a:t>
                      </a:r>
                      <a:endParaRPr lang="en-IN" sz="1400" b="0" i="1"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u="none" strike="noStrike">
                          <a:effectLst/>
                        </a:rPr>
                        <a:t> </a:t>
                      </a:r>
                      <a:endParaRPr lang="en-IN" sz="14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u="none" strike="noStrike">
                          <a:effectLst/>
                        </a:rPr>
                        <a:t>TAX</a:t>
                      </a:r>
                      <a:endParaRPr lang="en-IN" sz="14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u="none" strike="noStrike">
                          <a:effectLst/>
                        </a:rPr>
                        <a:t> </a:t>
                      </a:r>
                      <a:endParaRPr lang="en-IN" sz="14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u="none" strike="noStrike">
                          <a:effectLst/>
                        </a:rPr>
                        <a:t>PTRATIO</a:t>
                      </a:r>
                      <a:endParaRPr lang="en-IN" sz="14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u="none" strike="noStrike">
                          <a:effectLst/>
                        </a:rPr>
                        <a:t> </a:t>
                      </a:r>
                      <a:endParaRPr lang="en-IN" sz="14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u="none" strike="noStrike">
                          <a:effectLst/>
                        </a:rPr>
                        <a:t>AVG_ROOM</a:t>
                      </a:r>
                      <a:endParaRPr lang="en-IN" sz="14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u="none" strike="noStrike">
                          <a:effectLst/>
                        </a:rPr>
                        <a:t> </a:t>
                      </a:r>
                      <a:endParaRPr lang="en-IN" sz="1400" b="0" i="1"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24086309"/>
                  </a:ext>
                </a:extLst>
              </a:tr>
              <a:tr h="246660">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34040815"/>
                  </a:ext>
                </a:extLst>
              </a:tr>
              <a:tr h="246660">
                <a:tc>
                  <a:txBody>
                    <a:bodyPr/>
                    <a:lstStyle/>
                    <a:p>
                      <a:pPr algn="l" fontAlgn="b"/>
                      <a:r>
                        <a:rPr lang="en-IN" sz="1400" u="none" strike="noStrike" dirty="0">
                          <a:effectLst/>
                        </a:rPr>
                        <a:t>Mean</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9.549407115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Mean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408.2371542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Mean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18.4555336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Mean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6.284634387</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80379695"/>
                  </a:ext>
                </a:extLst>
              </a:tr>
              <a:tr h="246660">
                <a:tc>
                  <a:txBody>
                    <a:bodyPr/>
                    <a:lstStyle/>
                    <a:p>
                      <a:pPr algn="l" fontAlgn="b"/>
                      <a:r>
                        <a:rPr lang="en-IN" sz="1400" u="none" strike="noStrike">
                          <a:effectLst/>
                        </a:rPr>
                        <a:t>Standard Error</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0.387084894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Standard Error</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7.492388692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Standard Error</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0.096243568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Standard Error</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0.031235142</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69337758"/>
                  </a:ext>
                </a:extLst>
              </a:tr>
              <a:tr h="246660">
                <a:tc>
                  <a:txBody>
                    <a:bodyPr/>
                    <a:lstStyle/>
                    <a:p>
                      <a:pPr algn="l" fontAlgn="b"/>
                      <a:r>
                        <a:rPr lang="en-IN" sz="1400" u="none" strike="noStrike">
                          <a:effectLst/>
                        </a:rPr>
                        <a:t>Median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Median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330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Median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19.05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Median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6.2085</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30793347"/>
                  </a:ext>
                </a:extLst>
              </a:tr>
              <a:tr h="246660">
                <a:tc>
                  <a:txBody>
                    <a:bodyPr/>
                    <a:lstStyle/>
                    <a:p>
                      <a:pPr algn="l" fontAlgn="b"/>
                      <a:r>
                        <a:rPr lang="en-IN" sz="1400" u="none" strike="noStrike">
                          <a:effectLst/>
                        </a:rPr>
                        <a:t>Mode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dirty="0">
                          <a:effectLst/>
                        </a:rPr>
                        <a:t>24</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Mode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666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Mode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20.2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Mode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5.713</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87692341"/>
                  </a:ext>
                </a:extLst>
              </a:tr>
              <a:tr h="246660">
                <a:tc>
                  <a:txBody>
                    <a:bodyPr/>
                    <a:lstStyle/>
                    <a:p>
                      <a:pPr algn="l" fontAlgn="b"/>
                      <a:r>
                        <a:rPr lang="en-IN" sz="1400" u="none" strike="noStrike">
                          <a:effectLst/>
                        </a:rPr>
                        <a:t>Standard Deviation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8.707259384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Standard Deviation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168.5371161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Standard Deviation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2.164945524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Standard Deviation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0.702617143</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57535872"/>
                  </a:ext>
                </a:extLst>
              </a:tr>
              <a:tr h="246660">
                <a:tc>
                  <a:txBody>
                    <a:bodyPr/>
                    <a:lstStyle/>
                    <a:p>
                      <a:pPr algn="l" fontAlgn="b"/>
                      <a:r>
                        <a:rPr lang="en-IN" sz="1400" u="none" strike="noStrike">
                          <a:effectLst/>
                        </a:rPr>
                        <a:t>Sample Variance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75.81636598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Sample Variance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dirty="0">
                          <a:effectLst/>
                        </a:rPr>
                        <a:t>28404.75949</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Sample Variance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4.686989121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Sample Variance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0.49367085</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57897399"/>
                  </a:ext>
                </a:extLst>
              </a:tr>
              <a:tr h="246660">
                <a:tc>
                  <a:txBody>
                    <a:bodyPr/>
                    <a:lstStyle/>
                    <a:p>
                      <a:pPr algn="l" fontAlgn="b"/>
                      <a:r>
                        <a:rPr lang="en-IN" sz="1400" u="none" strike="noStrike">
                          <a:effectLst/>
                        </a:rPr>
                        <a:t>Kurtosis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-0.867231994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Kurtosis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-1.142407992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Kurtosis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-0.285091383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Kurtosis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1.891500366</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42628101"/>
                  </a:ext>
                </a:extLst>
              </a:tr>
              <a:tr h="246660">
                <a:tc>
                  <a:txBody>
                    <a:bodyPr/>
                    <a:lstStyle/>
                    <a:p>
                      <a:pPr algn="l" fontAlgn="b"/>
                      <a:r>
                        <a:rPr lang="en-IN" sz="1400" u="none" strike="noStrike">
                          <a:effectLst/>
                        </a:rPr>
                        <a:t>Skewness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1.004814648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Skewness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0.669955942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Skewness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-0.802324927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Skewness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0.403612133</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70391138"/>
                  </a:ext>
                </a:extLst>
              </a:tr>
              <a:tr h="246660">
                <a:tc>
                  <a:txBody>
                    <a:bodyPr/>
                    <a:lstStyle/>
                    <a:p>
                      <a:pPr algn="l" fontAlgn="b"/>
                      <a:r>
                        <a:rPr lang="en-IN" sz="1400" u="none" strike="noStrike">
                          <a:effectLst/>
                        </a:rPr>
                        <a:t>Range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Range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524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Range</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9.4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Range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5.219</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4211248"/>
                  </a:ext>
                </a:extLst>
              </a:tr>
              <a:tr h="246660">
                <a:tc>
                  <a:txBody>
                    <a:bodyPr/>
                    <a:lstStyle/>
                    <a:p>
                      <a:pPr algn="l" fontAlgn="b"/>
                      <a:r>
                        <a:rPr lang="en-IN" sz="1400" u="none" strike="noStrike">
                          <a:effectLst/>
                        </a:rPr>
                        <a:t>Minimum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Minimum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187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Minimum</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12.6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Minimum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3.561</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34201537"/>
                  </a:ext>
                </a:extLst>
              </a:tr>
              <a:tr h="246660">
                <a:tc>
                  <a:txBody>
                    <a:bodyPr/>
                    <a:lstStyle/>
                    <a:p>
                      <a:pPr algn="l" fontAlgn="b"/>
                      <a:r>
                        <a:rPr lang="en-IN" sz="1400" u="none" strike="noStrike">
                          <a:effectLst/>
                        </a:rPr>
                        <a:t>Maximum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Maximum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711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Maximum</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Maximum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8.78</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5131856"/>
                  </a:ext>
                </a:extLst>
              </a:tr>
              <a:tr h="246660">
                <a:tc>
                  <a:txBody>
                    <a:bodyPr/>
                    <a:lstStyle/>
                    <a:p>
                      <a:pPr algn="l" fontAlgn="b"/>
                      <a:r>
                        <a:rPr lang="en-IN" sz="1400" u="none" strike="noStrike">
                          <a:effectLst/>
                        </a:rPr>
                        <a:t>Sum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4832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206568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dirty="0">
                          <a:effectLst/>
                        </a:rPr>
                        <a:t>9338.5</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3180.025</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44265825"/>
                  </a:ext>
                </a:extLst>
              </a:tr>
              <a:tr h="255165">
                <a:tc>
                  <a:txBody>
                    <a:bodyPr/>
                    <a:lstStyle/>
                    <a:p>
                      <a:pPr algn="l" fontAlgn="b"/>
                      <a:r>
                        <a:rPr lang="en-IN" sz="1400" u="none" strike="noStrike">
                          <a:effectLst/>
                        </a:rPr>
                        <a:t>Count</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506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Count</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506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Count</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506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Count</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dirty="0">
                          <a:effectLst/>
                        </a:rPr>
                        <a:t>506</a:t>
                      </a:r>
                      <a:endParaRPr lang="en-IN"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87221785"/>
                  </a:ext>
                </a:extLst>
              </a:tr>
            </a:tbl>
          </a:graphicData>
        </a:graphic>
      </p:graphicFrame>
    </p:spTree>
    <p:extLst>
      <p:ext uri="{BB962C8B-B14F-4D97-AF65-F5344CB8AC3E}">
        <p14:creationId xmlns:p14="http://schemas.microsoft.com/office/powerpoint/2010/main" val="69016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EFD8-84CE-64DC-692E-F970FB54FBA0}"/>
              </a:ext>
            </a:extLst>
          </p:cNvPr>
          <p:cNvSpPr>
            <a:spLocks noGrp="1"/>
          </p:cNvSpPr>
          <p:nvPr>
            <p:ph type="ctrTitle"/>
          </p:nvPr>
        </p:nvSpPr>
        <p:spPr>
          <a:xfrm>
            <a:off x="1341120" y="25083"/>
            <a:ext cx="9144000" cy="1133157"/>
          </a:xfrm>
        </p:spPr>
        <p:txBody>
          <a:bodyPr/>
          <a:lstStyle/>
          <a:p>
            <a:r>
              <a:rPr lang="en-US" dirty="0">
                <a:highlight>
                  <a:srgbClr val="00FFFF"/>
                </a:highlight>
              </a:rPr>
              <a:t>Chart Used 2:-</a:t>
            </a:r>
            <a:endParaRPr lang="en-IN" dirty="0">
              <a:highlight>
                <a:srgbClr val="00FFFF"/>
              </a:highlight>
            </a:endParaRPr>
          </a:p>
        </p:txBody>
      </p:sp>
      <p:sp>
        <p:nvSpPr>
          <p:cNvPr id="3" name="Subtitle 2">
            <a:extLst>
              <a:ext uri="{FF2B5EF4-FFF2-40B4-BE49-F238E27FC236}">
                <a16:creationId xmlns:a16="http://schemas.microsoft.com/office/drawing/2014/main" id="{559791F5-4E5B-728C-D007-F7A4FCD4EFE4}"/>
              </a:ext>
            </a:extLst>
          </p:cNvPr>
          <p:cNvSpPr>
            <a:spLocks noGrp="1"/>
          </p:cNvSpPr>
          <p:nvPr>
            <p:ph type="subTitle" idx="1"/>
          </p:nvPr>
        </p:nvSpPr>
        <p:spPr>
          <a:xfrm>
            <a:off x="365760" y="1305878"/>
            <a:ext cx="11216640" cy="5277802"/>
          </a:xfrm>
        </p:spPr>
        <p:txBody>
          <a:bodyPr/>
          <a:lstStyle/>
          <a:p>
            <a:endParaRPr lang="en-IN" dirty="0"/>
          </a:p>
        </p:txBody>
      </p:sp>
      <p:graphicFrame>
        <p:nvGraphicFramePr>
          <p:cNvPr id="4" name="Table 3">
            <a:extLst>
              <a:ext uri="{FF2B5EF4-FFF2-40B4-BE49-F238E27FC236}">
                <a16:creationId xmlns:a16="http://schemas.microsoft.com/office/drawing/2014/main" id="{983C8B7B-CBE9-AB7A-4CB5-40D8B304A3B2}"/>
              </a:ext>
            </a:extLst>
          </p:cNvPr>
          <p:cNvGraphicFramePr>
            <a:graphicFrameLocks noGrp="1"/>
          </p:cNvGraphicFramePr>
          <p:nvPr>
            <p:extLst>
              <p:ext uri="{D42A27DB-BD31-4B8C-83A1-F6EECF244321}">
                <p14:modId xmlns:p14="http://schemas.microsoft.com/office/powerpoint/2010/main" val="376638212"/>
              </p:ext>
            </p:extLst>
          </p:nvPr>
        </p:nvGraphicFramePr>
        <p:xfrm>
          <a:off x="609600" y="2123440"/>
          <a:ext cx="10708640" cy="3738880"/>
        </p:xfrm>
        <a:graphic>
          <a:graphicData uri="http://schemas.openxmlformats.org/drawingml/2006/table">
            <a:tbl>
              <a:tblPr>
                <a:tableStyleId>{5C22544A-7EE6-4342-B048-85BDC9FD1C3A}</a:tableStyleId>
              </a:tblPr>
              <a:tblGrid>
                <a:gridCol w="1536888">
                  <a:extLst>
                    <a:ext uri="{9D8B030D-6E8A-4147-A177-3AD203B41FA5}">
                      <a16:colId xmlns:a16="http://schemas.microsoft.com/office/drawing/2014/main" val="333434921"/>
                    </a:ext>
                  </a:extLst>
                </a:gridCol>
                <a:gridCol w="1140272">
                  <a:extLst>
                    <a:ext uri="{9D8B030D-6E8A-4147-A177-3AD203B41FA5}">
                      <a16:colId xmlns:a16="http://schemas.microsoft.com/office/drawing/2014/main" val="925146495"/>
                    </a:ext>
                  </a:extLst>
                </a:gridCol>
                <a:gridCol w="1536888">
                  <a:extLst>
                    <a:ext uri="{9D8B030D-6E8A-4147-A177-3AD203B41FA5}">
                      <a16:colId xmlns:a16="http://schemas.microsoft.com/office/drawing/2014/main" val="3467179501"/>
                    </a:ext>
                  </a:extLst>
                </a:gridCol>
                <a:gridCol w="1140272">
                  <a:extLst>
                    <a:ext uri="{9D8B030D-6E8A-4147-A177-3AD203B41FA5}">
                      <a16:colId xmlns:a16="http://schemas.microsoft.com/office/drawing/2014/main" val="2775228469"/>
                    </a:ext>
                  </a:extLst>
                </a:gridCol>
                <a:gridCol w="1536888">
                  <a:extLst>
                    <a:ext uri="{9D8B030D-6E8A-4147-A177-3AD203B41FA5}">
                      <a16:colId xmlns:a16="http://schemas.microsoft.com/office/drawing/2014/main" val="2313446470"/>
                    </a:ext>
                  </a:extLst>
                </a:gridCol>
                <a:gridCol w="1140272">
                  <a:extLst>
                    <a:ext uri="{9D8B030D-6E8A-4147-A177-3AD203B41FA5}">
                      <a16:colId xmlns:a16="http://schemas.microsoft.com/office/drawing/2014/main" val="3586033706"/>
                    </a:ext>
                  </a:extLst>
                </a:gridCol>
                <a:gridCol w="1536888">
                  <a:extLst>
                    <a:ext uri="{9D8B030D-6E8A-4147-A177-3AD203B41FA5}">
                      <a16:colId xmlns:a16="http://schemas.microsoft.com/office/drawing/2014/main" val="2915560329"/>
                    </a:ext>
                  </a:extLst>
                </a:gridCol>
                <a:gridCol w="1140272">
                  <a:extLst>
                    <a:ext uri="{9D8B030D-6E8A-4147-A177-3AD203B41FA5}">
                      <a16:colId xmlns:a16="http://schemas.microsoft.com/office/drawing/2014/main" val="3379777156"/>
                    </a:ext>
                  </a:extLst>
                </a:gridCol>
              </a:tblGrid>
              <a:tr h="248687">
                <a:tc>
                  <a:txBody>
                    <a:bodyPr/>
                    <a:lstStyle/>
                    <a:p>
                      <a:pPr algn="ctr" fontAlgn="b"/>
                      <a:r>
                        <a:rPr lang="en-IN" sz="1400" u="none" strike="noStrike" dirty="0">
                          <a:effectLst/>
                        </a:rPr>
                        <a:t>CRIME_RATE</a:t>
                      </a:r>
                      <a:endParaRPr lang="en-IN" sz="1400" b="0" i="1"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u="none" strike="noStrike">
                          <a:effectLst/>
                        </a:rPr>
                        <a:t> </a:t>
                      </a:r>
                      <a:endParaRPr lang="en-IN" sz="14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u="none" strike="noStrike">
                          <a:effectLst/>
                        </a:rPr>
                        <a:t>AGE</a:t>
                      </a:r>
                      <a:endParaRPr lang="en-IN" sz="14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u="none" strike="noStrike">
                          <a:effectLst/>
                        </a:rPr>
                        <a:t> </a:t>
                      </a:r>
                      <a:endParaRPr lang="en-IN" sz="14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u="none" strike="noStrike">
                          <a:effectLst/>
                        </a:rPr>
                        <a:t>INDUS</a:t>
                      </a:r>
                      <a:endParaRPr lang="en-IN" sz="14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u="none" strike="noStrike">
                          <a:effectLst/>
                        </a:rPr>
                        <a:t> </a:t>
                      </a:r>
                      <a:endParaRPr lang="en-IN" sz="14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u="none" strike="noStrike">
                          <a:effectLst/>
                        </a:rPr>
                        <a:t>NOX</a:t>
                      </a:r>
                      <a:endParaRPr lang="en-IN" sz="14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u="none" strike="noStrike">
                          <a:effectLst/>
                        </a:rPr>
                        <a:t> </a:t>
                      </a:r>
                      <a:endParaRPr lang="en-IN" sz="1400" b="0" i="1"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50267324"/>
                  </a:ext>
                </a:extLst>
              </a:tr>
              <a:tr h="248687">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63305210"/>
                  </a:ext>
                </a:extLst>
              </a:tr>
              <a:tr h="248687">
                <a:tc>
                  <a:txBody>
                    <a:bodyPr/>
                    <a:lstStyle/>
                    <a:p>
                      <a:pPr algn="l" fontAlgn="b"/>
                      <a:r>
                        <a:rPr lang="en-IN" sz="1400" u="none" strike="noStrike" dirty="0">
                          <a:effectLst/>
                        </a:rPr>
                        <a:t>Mean</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4.871976285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Mean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68.57490119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Mean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11.13677866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Mean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0.554695059</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57350221"/>
                  </a:ext>
                </a:extLst>
              </a:tr>
              <a:tr h="248687">
                <a:tc>
                  <a:txBody>
                    <a:bodyPr/>
                    <a:lstStyle/>
                    <a:p>
                      <a:pPr algn="l" fontAlgn="b"/>
                      <a:r>
                        <a:rPr lang="en-IN" sz="1400" u="none" strike="noStrike">
                          <a:effectLst/>
                        </a:rPr>
                        <a:t>Standard Error</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0.129860152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Standard Error</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1.251369525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Standard Error</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0.304979888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Standard Error</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0.005151391</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42294390"/>
                  </a:ext>
                </a:extLst>
              </a:tr>
              <a:tr h="248687">
                <a:tc>
                  <a:txBody>
                    <a:bodyPr/>
                    <a:lstStyle/>
                    <a:p>
                      <a:pPr algn="l" fontAlgn="b"/>
                      <a:r>
                        <a:rPr lang="en-IN" sz="1400" u="none" strike="noStrike" dirty="0">
                          <a:effectLst/>
                        </a:rPr>
                        <a:t>Median</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4.82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Median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77.5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Median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9.69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Median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0.538</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93516970"/>
                  </a:ext>
                </a:extLst>
              </a:tr>
              <a:tr h="248687">
                <a:tc>
                  <a:txBody>
                    <a:bodyPr/>
                    <a:lstStyle/>
                    <a:p>
                      <a:pPr algn="l" fontAlgn="b"/>
                      <a:r>
                        <a:rPr lang="en-IN" sz="1400" u="none" strike="noStrike" dirty="0">
                          <a:effectLst/>
                        </a:rPr>
                        <a:t>Mode</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3.43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Mode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100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Mode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18.1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Mode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0.538</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80937606"/>
                  </a:ext>
                </a:extLst>
              </a:tr>
              <a:tr h="248687">
                <a:tc>
                  <a:txBody>
                    <a:bodyPr/>
                    <a:lstStyle/>
                    <a:p>
                      <a:pPr algn="l" fontAlgn="b"/>
                      <a:r>
                        <a:rPr lang="en-IN" sz="1400" u="none" strike="noStrike">
                          <a:effectLst/>
                        </a:rPr>
                        <a:t>Standard Deviation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dirty="0">
                          <a:effectLst/>
                        </a:rPr>
                        <a:t>2.921131892</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Standard Deviation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28.14886141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Standard Deviation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6.860352941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Standard Deviation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0.115877676</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41699924"/>
                  </a:ext>
                </a:extLst>
              </a:tr>
              <a:tr h="248687">
                <a:tc>
                  <a:txBody>
                    <a:bodyPr/>
                    <a:lstStyle/>
                    <a:p>
                      <a:pPr algn="l" fontAlgn="b"/>
                      <a:r>
                        <a:rPr lang="en-IN" sz="1400" u="none" strike="noStrike">
                          <a:effectLst/>
                        </a:rPr>
                        <a:t>Sample Variance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8.533011532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Sample Variance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792.3583985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Sample Variance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47.06444247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Sample Variance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0.013427636</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89940466"/>
                  </a:ext>
                </a:extLst>
              </a:tr>
              <a:tr h="248687">
                <a:tc>
                  <a:txBody>
                    <a:bodyPr/>
                    <a:lstStyle/>
                    <a:p>
                      <a:pPr algn="l" fontAlgn="b"/>
                      <a:r>
                        <a:rPr lang="en-IN" sz="1400" u="none" strike="noStrike">
                          <a:effectLst/>
                        </a:rPr>
                        <a:t>Kurtosis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-1.189122464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Kurtosis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-0.967715594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Kurtosis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-1.233539601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Kurtosis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-0.064667133</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00256006"/>
                  </a:ext>
                </a:extLst>
              </a:tr>
              <a:tr h="248687">
                <a:tc>
                  <a:txBody>
                    <a:bodyPr/>
                    <a:lstStyle/>
                    <a:p>
                      <a:pPr algn="l" fontAlgn="b"/>
                      <a:r>
                        <a:rPr lang="en-IN" sz="1400" u="none" strike="noStrike">
                          <a:effectLst/>
                        </a:rPr>
                        <a:t>Skewness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0.021728079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Skewness</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-0.59896264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Skewness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0.295021568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Skewness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0.729307923</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27634032"/>
                  </a:ext>
                </a:extLst>
              </a:tr>
              <a:tr h="248687">
                <a:tc>
                  <a:txBody>
                    <a:bodyPr/>
                    <a:lstStyle/>
                    <a:p>
                      <a:pPr algn="l" fontAlgn="b"/>
                      <a:r>
                        <a:rPr lang="en-IN" sz="1400" u="none" strike="noStrike">
                          <a:effectLst/>
                        </a:rPr>
                        <a:t>Range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9.95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Range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97.1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Range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27.28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Range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0.486</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3698206"/>
                  </a:ext>
                </a:extLst>
              </a:tr>
              <a:tr h="248687">
                <a:tc>
                  <a:txBody>
                    <a:bodyPr/>
                    <a:lstStyle/>
                    <a:p>
                      <a:pPr algn="l" fontAlgn="b"/>
                      <a:r>
                        <a:rPr lang="en-IN" sz="1400" u="none" strike="noStrike">
                          <a:effectLst/>
                        </a:rPr>
                        <a:t>Minimum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0.04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Minimum</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dirty="0">
                          <a:effectLst/>
                        </a:rPr>
                        <a:t>2.9</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Minimum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0.46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Minimum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0.385</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2056401"/>
                  </a:ext>
                </a:extLst>
              </a:tr>
              <a:tr h="248687">
                <a:tc>
                  <a:txBody>
                    <a:bodyPr/>
                    <a:lstStyle/>
                    <a:p>
                      <a:pPr algn="l" fontAlgn="b"/>
                      <a:r>
                        <a:rPr lang="en-IN" sz="1400" u="none" strike="noStrike">
                          <a:effectLst/>
                        </a:rPr>
                        <a:t>Maximum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9.99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Maximum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100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Maximum</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27.74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Maximum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0.871</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48723574"/>
                  </a:ext>
                </a:extLst>
              </a:tr>
              <a:tr h="248687">
                <a:tc>
                  <a:txBody>
                    <a:bodyPr/>
                    <a:lstStyle/>
                    <a:p>
                      <a:pPr algn="l" fontAlgn="b"/>
                      <a:r>
                        <a:rPr lang="en-IN" sz="1400" u="none" strike="noStrike">
                          <a:effectLst/>
                        </a:rPr>
                        <a:t>Sum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2465.22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34698.9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5635.21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Sum</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280.6757</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70518872"/>
                  </a:ext>
                </a:extLst>
              </a:tr>
              <a:tr h="257262">
                <a:tc>
                  <a:txBody>
                    <a:bodyPr/>
                    <a:lstStyle/>
                    <a:p>
                      <a:pPr algn="l" fontAlgn="b"/>
                      <a:r>
                        <a:rPr lang="en-IN" sz="1400" u="none" strike="noStrike">
                          <a:effectLst/>
                        </a:rPr>
                        <a:t>Count</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506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Count</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506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Count</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dirty="0">
                          <a:effectLst/>
                        </a:rPr>
                        <a:t>506</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Count</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dirty="0">
                          <a:effectLst/>
                        </a:rPr>
                        <a:t>506</a:t>
                      </a:r>
                      <a:endParaRPr lang="en-IN"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57352299"/>
                  </a:ext>
                </a:extLst>
              </a:tr>
            </a:tbl>
          </a:graphicData>
        </a:graphic>
      </p:graphicFrame>
    </p:spTree>
    <p:extLst>
      <p:ext uri="{BB962C8B-B14F-4D97-AF65-F5344CB8AC3E}">
        <p14:creationId xmlns:p14="http://schemas.microsoft.com/office/powerpoint/2010/main" val="1602211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4F9E6-F1DD-1396-AE94-D4ABFC7244B8}"/>
              </a:ext>
            </a:extLst>
          </p:cNvPr>
          <p:cNvSpPr>
            <a:spLocks noGrp="1"/>
          </p:cNvSpPr>
          <p:nvPr>
            <p:ph type="ctrTitle"/>
          </p:nvPr>
        </p:nvSpPr>
        <p:spPr>
          <a:xfrm>
            <a:off x="1351280" y="116523"/>
            <a:ext cx="9144000" cy="1041717"/>
          </a:xfrm>
        </p:spPr>
        <p:txBody>
          <a:bodyPr/>
          <a:lstStyle/>
          <a:p>
            <a:r>
              <a:rPr lang="en-US" dirty="0">
                <a:highlight>
                  <a:srgbClr val="00FFFF"/>
                </a:highlight>
              </a:rPr>
              <a:t>Chart used 3:-</a:t>
            </a:r>
            <a:endParaRPr lang="en-IN" dirty="0">
              <a:highlight>
                <a:srgbClr val="00FFFF"/>
              </a:highlight>
            </a:endParaRPr>
          </a:p>
        </p:txBody>
      </p:sp>
      <p:sp>
        <p:nvSpPr>
          <p:cNvPr id="3" name="Subtitle 2">
            <a:extLst>
              <a:ext uri="{FF2B5EF4-FFF2-40B4-BE49-F238E27FC236}">
                <a16:creationId xmlns:a16="http://schemas.microsoft.com/office/drawing/2014/main" id="{DC39E944-C11C-EBB9-0516-A519831FB886}"/>
              </a:ext>
            </a:extLst>
          </p:cNvPr>
          <p:cNvSpPr>
            <a:spLocks noGrp="1"/>
          </p:cNvSpPr>
          <p:nvPr>
            <p:ph type="subTitle" idx="1"/>
          </p:nvPr>
        </p:nvSpPr>
        <p:spPr>
          <a:xfrm>
            <a:off x="1209040" y="1382078"/>
            <a:ext cx="9144000" cy="4602162"/>
          </a:xfrm>
        </p:spPr>
        <p:txBody>
          <a:bodyPr/>
          <a:lstStyle/>
          <a:p>
            <a:endParaRPr lang="en-IN" dirty="0"/>
          </a:p>
        </p:txBody>
      </p:sp>
      <p:graphicFrame>
        <p:nvGraphicFramePr>
          <p:cNvPr id="4" name="Table 3">
            <a:extLst>
              <a:ext uri="{FF2B5EF4-FFF2-40B4-BE49-F238E27FC236}">
                <a16:creationId xmlns:a16="http://schemas.microsoft.com/office/drawing/2014/main" id="{97A3A109-D1BF-B929-2691-F642F55A0D90}"/>
              </a:ext>
            </a:extLst>
          </p:cNvPr>
          <p:cNvGraphicFramePr>
            <a:graphicFrameLocks noGrp="1"/>
          </p:cNvGraphicFramePr>
          <p:nvPr>
            <p:extLst>
              <p:ext uri="{D42A27DB-BD31-4B8C-83A1-F6EECF244321}">
                <p14:modId xmlns:p14="http://schemas.microsoft.com/office/powerpoint/2010/main" val="2673380722"/>
              </p:ext>
            </p:extLst>
          </p:nvPr>
        </p:nvGraphicFramePr>
        <p:xfrm>
          <a:off x="2509520" y="1971040"/>
          <a:ext cx="6553200" cy="4013199"/>
        </p:xfrm>
        <a:graphic>
          <a:graphicData uri="http://schemas.openxmlformats.org/drawingml/2006/table">
            <a:tbl>
              <a:tblPr>
                <a:tableStyleId>{5C22544A-7EE6-4342-B048-85BDC9FD1C3A}</a:tableStyleId>
              </a:tblPr>
              <a:tblGrid>
                <a:gridCol w="1928632">
                  <a:extLst>
                    <a:ext uri="{9D8B030D-6E8A-4147-A177-3AD203B41FA5}">
                      <a16:colId xmlns:a16="http://schemas.microsoft.com/office/drawing/2014/main" val="1215403983"/>
                    </a:ext>
                  </a:extLst>
                </a:gridCol>
                <a:gridCol w="1347968">
                  <a:extLst>
                    <a:ext uri="{9D8B030D-6E8A-4147-A177-3AD203B41FA5}">
                      <a16:colId xmlns:a16="http://schemas.microsoft.com/office/drawing/2014/main" val="2072426657"/>
                    </a:ext>
                  </a:extLst>
                </a:gridCol>
                <a:gridCol w="1928632">
                  <a:extLst>
                    <a:ext uri="{9D8B030D-6E8A-4147-A177-3AD203B41FA5}">
                      <a16:colId xmlns:a16="http://schemas.microsoft.com/office/drawing/2014/main" val="3598781404"/>
                    </a:ext>
                  </a:extLst>
                </a:gridCol>
                <a:gridCol w="1347968">
                  <a:extLst>
                    <a:ext uri="{9D8B030D-6E8A-4147-A177-3AD203B41FA5}">
                      <a16:colId xmlns:a16="http://schemas.microsoft.com/office/drawing/2014/main" val="4145775189"/>
                    </a:ext>
                  </a:extLst>
                </a:gridCol>
              </a:tblGrid>
              <a:tr h="266933">
                <a:tc>
                  <a:txBody>
                    <a:bodyPr/>
                    <a:lstStyle/>
                    <a:p>
                      <a:pPr algn="ctr" fontAlgn="b"/>
                      <a:r>
                        <a:rPr lang="en-IN" sz="1400" u="none" strike="noStrike" dirty="0">
                          <a:effectLst/>
                        </a:rPr>
                        <a:t>LSTAT</a:t>
                      </a:r>
                      <a:endParaRPr lang="en-IN" sz="1400" b="0" i="1"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u="none" strike="noStrike">
                          <a:effectLst/>
                        </a:rPr>
                        <a:t> </a:t>
                      </a:r>
                      <a:endParaRPr lang="en-IN" sz="14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u="none" strike="noStrike">
                          <a:effectLst/>
                        </a:rPr>
                        <a:t>AVG_PRICE</a:t>
                      </a:r>
                      <a:endParaRPr lang="en-IN" sz="14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400" u="none" strike="noStrike">
                          <a:effectLst/>
                        </a:rPr>
                        <a:t> </a:t>
                      </a:r>
                      <a:endParaRPr lang="en-IN" sz="1400" b="0" i="1"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62832707"/>
                  </a:ext>
                </a:extLst>
              </a:tr>
              <a:tr h="266933">
                <a:tc>
                  <a:txBody>
                    <a:bodyPr/>
                    <a:lstStyle/>
                    <a:p>
                      <a:pPr algn="l" fontAlgn="b"/>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53999549"/>
                  </a:ext>
                </a:extLst>
              </a:tr>
              <a:tr h="266933">
                <a:tc>
                  <a:txBody>
                    <a:bodyPr/>
                    <a:lstStyle/>
                    <a:p>
                      <a:pPr algn="l" fontAlgn="b"/>
                      <a:r>
                        <a:rPr lang="en-IN" sz="1400" u="none" strike="noStrike">
                          <a:effectLst/>
                        </a:rPr>
                        <a:t>Mean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12.65306324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Mean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22.53280632</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10487928"/>
                  </a:ext>
                </a:extLst>
              </a:tr>
              <a:tr h="266933">
                <a:tc>
                  <a:txBody>
                    <a:bodyPr/>
                    <a:lstStyle/>
                    <a:p>
                      <a:pPr algn="l" fontAlgn="b"/>
                      <a:r>
                        <a:rPr lang="en-IN" sz="1400" u="none" strike="noStrike" dirty="0">
                          <a:effectLst/>
                        </a:rPr>
                        <a:t>Standard Error</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0.317458906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Standard Error</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0.408861147</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6912273"/>
                  </a:ext>
                </a:extLst>
              </a:tr>
              <a:tr h="266933">
                <a:tc>
                  <a:txBody>
                    <a:bodyPr/>
                    <a:lstStyle/>
                    <a:p>
                      <a:pPr algn="l" fontAlgn="b"/>
                      <a:r>
                        <a:rPr lang="en-IN" sz="1400" u="none" strike="noStrike">
                          <a:effectLst/>
                        </a:rPr>
                        <a:t>Median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11.36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Median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21.2</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27245024"/>
                  </a:ext>
                </a:extLst>
              </a:tr>
              <a:tr h="266933">
                <a:tc>
                  <a:txBody>
                    <a:bodyPr/>
                    <a:lstStyle/>
                    <a:p>
                      <a:pPr algn="l" fontAlgn="b"/>
                      <a:r>
                        <a:rPr lang="en-IN" sz="1400" u="none" strike="noStrike">
                          <a:effectLst/>
                        </a:rPr>
                        <a:t>Mode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dirty="0">
                          <a:effectLst/>
                        </a:rPr>
                        <a:t>8.05</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Mode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50</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50971017"/>
                  </a:ext>
                </a:extLst>
              </a:tr>
              <a:tr h="266933">
                <a:tc>
                  <a:txBody>
                    <a:bodyPr/>
                    <a:lstStyle/>
                    <a:p>
                      <a:pPr algn="l" fontAlgn="b"/>
                      <a:r>
                        <a:rPr lang="en-IN" sz="1400" u="none" strike="noStrike">
                          <a:effectLst/>
                        </a:rPr>
                        <a:t>Standard Deviation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7.141061511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Standard Deviation</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9.197104087</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11780976"/>
                  </a:ext>
                </a:extLst>
              </a:tr>
              <a:tr h="266933">
                <a:tc>
                  <a:txBody>
                    <a:bodyPr/>
                    <a:lstStyle/>
                    <a:p>
                      <a:pPr algn="l" fontAlgn="b"/>
                      <a:r>
                        <a:rPr lang="en-IN" sz="1400" u="none" strike="noStrike">
                          <a:effectLst/>
                        </a:rPr>
                        <a:t>Sample Variance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50.99475951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Sample Variance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84.58672359</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58086204"/>
                  </a:ext>
                </a:extLst>
              </a:tr>
              <a:tr h="266933">
                <a:tc>
                  <a:txBody>
                    <a:bodyPr/>
                    <a:lstStyle/>
                    <a:p>
                      <a:pPr algn="l" fontAlgn="b"/>
                      <a:r>
                        <a:rPr lang="en-IN" sz="1400" u="none" strike="noStrike">
                          <a:effectLst/>
                        </a:rPr>
                        <a:t>Kurtosis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0.493239517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Kurtosis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1.495196944</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90130686"/>
                  </a:ext>
                </a:extLst>
              </a:tr>
              <a:tr h="266933">
                <a:tc>
                  <a:txBody>
                    <a:bodyPr/>
                    <a:lstStyle/>
                    <a:p>
                      <a:pPr algn="l" fontAlgn="b"/>
                      <a:r>
                        <a:rPr lang="en-IN" sz="1400" u="none" strike="noStrike">
                          <a:effectLst/>
                        </a:rPr>
                        <a:t>Skewness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0.906460094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Skewness</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1.108098408</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69351111"/>
                  </a:ext>
                </a:extLst>
              </a:tr>
              <a:tr h="266933">
                <a:tc>
                  <a:txBody>
                    <a:bodyPr/>
                    <a:lstStyle/>
                    <a:p>
                      <a:pPr algn="l" fontAlgn="b"/>
                      <a:r>
                        <a:rPr lang="en-IN" sz="1400" u="none" strike="noStrike">
                          <a:effectLst/>
                        </a:rPr>
                        <a:t>Range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36.24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Range</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45</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79099455"/>
                  </a:ext>
                </a:extLst>
              </a:tr>
              <a:tr h="266933">
                <a:tc>
                  <a:txBody>
                    <a:bodyPr/>
                    <a:lstStyle/>
                    <a:p>
                      <a:pPr algn="l" fontAlgn="b"/>
                      <a:r>
                        <a:rPr lang="en-IN" sz="1400" u="none" strike="noStrike">
                          <a:effectLst/>
                        </a:rPr>
                        <a:t>Minimum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1.73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Minimum</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85172470"/>
                  </a:ext>
                </a:extLst>
              </a:tr>
              <a:tr h="266933">
                <a:tc>
                  <a:txBody>
                    <a:bodyPr/>
                    <a:lstStyle/>
                    <a:p>
                      <a:pPr algn="l" fontAlgn="b"/>
                      <a:r>
                        <a:rPr lang="en-IN" sz="1400" u="none" strike="noStrike">
                          <a:effectLst/>
                        </a:rPr>
                        <a:t>Maximum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37.97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Maximum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dirty="0">
                          <a:effectLst/>
                        </a:rPr>
                        <a:t>50</a:t>
                      </a:r>
                      <a:endParaRPr lang="en-IN"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69201277"/>
                  </a:ext>
                </a:extLst>
              </a:tr>
              <a:tr h="266933">
                <a:tc>
                  <a:txBody>
                    <a:bodyPr/>
                    <a:lstStyle/>
                    <a:p>
                      <a:pPr algn="l" fontAlgn="b"/>
                      <a:r>
                        <a:rPr lang="en-IN" sz="1400" u="none" strike="noStrike">
                          <a:effectLst/>
                        </a:rPr>
                        <a:t>Sum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6402.45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Sum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11401.6</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4813961"/>
                  </a:ext>
                </a:extLst>
              </a:tr>
              <a:tr h="276137">
                <a:tc>
                  <a:txBody>
                    <a:bodyPr/>
                    <a:lstStyle/>
                    <a:p>
                      <a:pPr algn="l" fontAlgn="b"/>
                      <a:r>
                        <a:rPr lang="en-IN" sz="1400" u="none" strike="noStrike">
                          <a:effectLst/>
                        </a:rPr>
                        <a:t>Count</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506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a:effectLst/>
                        </a:rPr>
                        <a:t>Count</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dirty="0">
                          <a:effectLst/>
                        </a:rPr>
                        <a:t>506</a:t>
                      </a:r>
                      <a:endParaRPr lang="en-IN"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87416709"/>
                  </a:ext>
                </a:extLst>
              </a:tr>
            </a:tbl>
          </a:graphicData>
        </a:graphic>
      </p:graphicFrame>
    </p:spTree>
    <p:extLst>
      <p:ext uri="{BB962C8B-B14F-4D97-AF65-F5344CB8AC3E}">
        <p14:creationId xmlns:p14="http://schemas.microsoft.com/office/powerpoint/2010/main" val="94807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E873-14A1-1920-301E-C9A133B1369C}"/>
              </a:ext>
            </a:extLst>
          </p:cNvPr>
          <p:cNvSpPr>
            <a:spLocks noGrp="1"/>
          </p:cNvSpPr>
          <p:nvPr>
            <p:ph type="ctrTitle"/>
          </p:nvPr>
        </p:nvSpPr>
        <p:spPr>
          <a:xfrm>
            <a:off x="1087120" y="96203"/>
            <a:ext cx="9144000" cy="675957"/>
          </a:xfrm>
        </p:spPr>
        <p:txBody>
          <a:bodyPr numCol="1"/>
          <a:lstStyle/>
          <a:p>
            <a:pPr algn="l"/>
            <a:r>
              <a:rPr lang="en-US" sz="4000" dirty="0">
                <a:effectLst/>
                <a:highlight>
                  <a:srgbClr val="FFFF00"/>
                </a:highlight>
                <a:latin typeface="Arial" panose="020B0604020202020204" pitchFamily="34" charset="0"/>
              </a:rPr>
              <a:t>2) </a:t>
            </a:r>
            <a:r>
              <a:rPr lang="en-US" sz="2000" dirty="0">
                <a:effectLst/>
                <a:highlight>
                  <a:srgbClr val="FFFF00"/>
                </a:highlight>
                <a:latin typeface="Arial" panose="020B0604020202020204" pitchFamily="34" charset="0"/>
              </a:rPr>
              <a:t>Plot a histogram of the </a:t>
            </a:r>
            <a:r>
              <a:rPr lang="en-US" sz="2000" dirty="0" err="1">
                <a:effectLst/>
                <a:highlight>
                  <a:srgbClr val="FFFF00"/>
                </a:highlight>
                <a:latin typeface="Arial" panose="020B0604020202020204" pitchFamily="34" charset="0"/>
              </a:rPr>
              <a:t>Avg_Price</a:t>
            </a:r>
            <a:r>
              <a:rPr lang="en-US" sz="2000" dirty="0">
                <a:effectLst/>
                <a:highlight>
                  <a:srgbClr val="FFFF00"/>
                </a:highlight>
                <a:latin typeface="Arial" panose="020B0604020202020204" pitchFamily="34" charset="0"/>
              </a:rPr>
              <a:t> variable. What do you infer?</a:t>
            </a:r>
            <a:endParaRPr lang="en-IN" sz="2000" dirty="0">
              <a:highlight>
                <a:srgbClr val="FFFF00"/>
              </a:highlight>
            </a:endParaRPr>
          </a:p>
        </p:txBody>
      </p:sp>
      <p:sp>
        <p:nvSpPr>
          <p:cNvPr id="3" name="Subtitle 2">
            <a:extLst>
              <a:ext uri="{FF2B5EF4-FFF2-40B4-BE49-F238E27FC236}">
                <a16:creationId xmlns:a16="http://schemas.microsoft.com/office/drawing/2014/main" id="{3854BB3C-655C-19DB-FAC5-FBB003DC7287}"/>
              </a:ext>
            </a:extLst>
          </p:cNvPr>
          <p:cNvSpPr>
            <a:spLocks noGrp="1"/>
          </p:cNvSpPr>
          <p:nvPr>
            <p:ph type="subTitle" idx="1"/>
          </p:nvPr>
        </p:nvSpPr>
        <p:spPr>
          <a:xfrm>
            <a:off x="894080" y="1062038"/>
            <a:ext cx="10515600" cy="5552122"/>
          </a:xfrm>
        </p:spPr>
        <p:txBody>
          <a:bodyPr/>
          <a:lstStyle/>
          <a:p>
            <a:r>
              <a:rPr lang="en-US" sz="2800" dirty="0">
                <a:highlight>
                  <a:srgbClr val="0000FF"/>
                </a:highlight>
              </a:rPr>
              <a:t>Observations</a:t>
            </a:r>
          </a:p>
          <a:p>
            <a:pPr marL="342900" indent="-342900" algn="l">
              <a:buFont typeface="Arial" panose="020B0604020202020204" pitchFamily="34" charset="0"/>
              <a:buChar char="•"/>
            </a:pPr>
            <a:r>
              <a:rPr lang="en-IN" dirty="0"/>
              <a:t>Maximum average price of house is between 21 to 25 $ in 1000.</a:t>
            </a:r>
          </a:p>
          <a:p>
            <a:pPr marL="342900" indent="-342900" algn="l">
              <a:buFont typeface="Arial" panose="020B0604020202020204" pitchFamily="34" charset="0"/>
              <a:buChar char="•"/>
            </a:pPr>
            <a:r>
              <a:rPr lang="en-IN" dirty="0"/>
              <a:t>Minimum average price of house is between 37 to 41 and 45 to 49.</a:t>
            </a:r>
          </a:p>
          <a:p>
            <a:pPr marL="342900" indent="-342900" algn="l">
              <a:buFont typeface="Arial" panose="020B0604020202020204" pitchFamily="34" charset="0"/>
              <a:buChar char="•"/>
            </a:pPr>
            <a:r>
              <a:rPr lang="en-IN" dirty="0"/>
              <a:t>Average price of more then 330 house is between 13 to 25.</a:t>
            </a:r>
          </a:p>
          <a:p>
            <a:pPr marL="342900" indent="-342900" algn="l">
              <a:buFont typeface="Arial" panose="020B0604020202020204" pitchFamily="34" charset="0"/>
              <a:buChar char="•"/>
            </a:pPr>
            <a:r>
              <a:rPr lang="en-IN" dirty="0"/>
              <a:t>The average of </a:t>
            </a:r>
            <a:r>
              <a:rPr lang="en-IN" dirty="0" err="1"/>
              <a:t>Avg_price</a:t>
            </a:r>
            <a:r>
              <a:rPr lang="en-IN" dirty="0"/>
              <a:t> variable is 22 and most of the flat comes under price range of 21 to 25.</a:t>
            </a:r>
          </a:p>
          <a:p>
            <a:pPr marL="342900" indent="-342900" algn="l">
              <a:buFont typeface="Arial" panose="020B0604020202020204" pitchFamily="34" charset="0"/>
              <a:buChar char="•"/>
            </a:pPr>
            <a:r>
              <a:rPr lang="en-IN" dirty="0"/>
              <a:t>Mode of the </a:t>
            </a:r>
            <a:r>
              <a:rPr lang="en-IN" dirty="0" err="1"/>
              <a:t>Avg_price</a:t>
            </a:r>
            <a:r>
              <a:rPr lang="en-IN" dirty="0"/>
              <a:t> variable is 50 which is higher then its mean and median so it is negatively skewed. </a:t>
            </a:r>
          </a:p>
          <a:p>
            <a:pPr marL="342900" indent="-342900" algn="l">
              <a:buFont typeface="Arial" panose="020B0604020202020204" pitchFamily="34" charset="0"/>
              <a:buChar char="•"/>
            </a:pPr>
            <a:r>
              <a:rPr lang="en-IN" dirty="0"/>
              <a:t>The </a:t>
            </a:r>
            <a:r>
              <a:rPr lang="en-IN" dirty="0" err="1"/>
              <a:t>Avg_Price</a:t>
            </a:r>
            <a:r>
              <a:rPr lang="en-IN" dirty="0"/>
              <a:t> variable is asymmetric data.</a:t>
            </a:r>
          </a:p>
          <a:p>
            <a:pPr marL="342900" indent="-342900" algn="l">
              <a:buFont typeface="Arial" panose="020B0604020202020204" pitchFamily="34" charset="0"/>
              <a:buChar char="•"/>
            </a:pPr>
            <a:r>
              <a:rPr lang="en-IN" dirty="0"/>
              <a:t>Mean is equal to median however mode is higher then mean and median.</a:t>
            </a:r>
          </a:p>
          <a:p>
            <a:pPr marL="342900" indent="-342900" algn="l">
              <a:buFont typeface="Arial" panose="020B0604020202020204" pitchFamily="34" charset="0"/>
              <a:buChar char="•"/>
            </a:pPr>
            <a:r>
              <a:rPr lang="en-IN" dirty="0"/>
              <a:t>Kurtosis is 1.45 that is negative kurtosis and there are very less outliers.</a:t>
            </a:r>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3097024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FA81-1411-F07E-8ABB-D00209D11CE5}"/>
              </a:ext>
            </a:extLst>
          </p:cNvPr>
          <p:cNvSpPr>
            <a:spLocks noGrp="1"/>
          </p:cNvSpPr>
          <p:nvPr>
            <p:ph type="ctrTitle"/>
          </p:nvPr>
        </p:nvSpPr>
        <p:spPr>
          <a:xfrm>
            <a:off x="1371600" y="274320"/>
            <a:ext cx="9144000" cy="873760"/>
          </a:xfrm>
        </p:spPr>
        <p:txBody>
          <a:bodyPr/>
          <a:lstStyle/>
          <a:p>
            <a:r>
              <a:rPr lang="en-US" dirty="0">
                <a:highlight>
                  <a:srgbClr val="008000"/>
                </a:highlight>
              </a:rPr>
              <a:t>Histogram used:-</a:t>
            </a:r>
            <a:endParaRPr lang="en-IN" dirty="0">
              <a:highlight>
                <a:srgbClr val="008000"/>
              </a:highlight>
            </a:endParaRPr>
          </a:p>
        </p:txBody>
      </p:sp>
      <p:sp>
        <p:nvSpPr>
          <p:cNvPr id="3" name="Subtitle 2">
            <a:extLst>
              <a:ext uri="{FF2B5EF4-FFF2-40B4-BE49-F238E27FC236}">
                <a16:creationId xmlns:a16="http://schemas.microsoft.com/office/drawing/2014/main" id="{116EFFA7-9C34-970D-7D05-49B7113EA353}"/>
              </a:ext>
            </a:extLst>
          </p:cNvPr>
          <p:cNvSpPr>
            <a:spLocks noGrp="1"/>
          </p:cNvSpPr>
          <p:nvPr>
            <p:ph type="subTitle" idx="1"/>
          </p:nvPr>
        </p:nvSpPr>
        <p:spPr>
          <a:xfrm>
            <a:off x="629920" y="1305878"/>
            <a:ext cx="11074400" cy="5277802"/>
          </a:xfrm>
        </p:spPr>
        <p:txBody>
          <a:bodyPr/>
          <a:lstStyle/>
          <a:p>
            <a:endParaRPr lang="en-IN" dirty="0"/>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B89979A8-BE2D-43EF-AC37-B554EEFD91DC}"/>
                  </a:ext>
                </a:extLst>
              </p:cNvPr>
              <p:cNvGraphicFramePr/>
              <p:nvPr>
                <p:extLst>
                  <p:ext uri="{D42A27DB-BD31-4B8C-83A1-F6EECF244321}">
                    <p14:modId xmlns:p14="http://schemas.microsoft.com/office/powerpoint/2010/main" val="29398164"/>
                  </p:ext>
                </p:extLst>
              </p:nvPr>
            </p:nvGraphicFramePr>
            <p:xfrm>
              <a:off x="1107440" y="2057400"/>
              <a:ext cx="10342880" cy="386588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B89979A8-BE2D-43EF-AC37-B554EEFD91DC}"/>
                  </a:ext>
                </a:extLst>
              </p:cNvPr>
              <p:cNvPicPr>
                <a:picLocks noGrp="1" noRot="1" noChangeAspect="1" noMove="1" noResize="1" noEditPoints="1" noAdjustHandles="1" noChangeArrowheads="1" noChangeShapeType="1"/>
              </p:cNvPicPr>
              <p:nvPr/>
            </p:nvPicPr>
            <p:blipFill>
              <a:blip r:embed="rId3"/>
              <a:stretch>
                <a:fillRect/>
              </a:stretch>
            </p:blipFill>
            <p:spPr>
              <a:xfrm>
                <a:off x="1107440" y="2057400"/>
                <a:ext cx="10342880" cy="3865880"/>
              </a:xfrm>
              <a:prstGeom prst="rect">
                <a:avLst/>
              </a:prstGeom>
            </p:spPr>
          </p:pic>
        </mc:Fallback>
      </mc:AlternateContent>
    </p:spTree>
    <p:extLst>
      <p:ext uri="{BB962C8B-B14F-4D97-AF65-F5344CB8AC3E}">
        <p14:creationId xmlns:p14="http://schemas.microsoft.com/office/powerpoint/2010/main" val="733286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3289-D71E-CEA6-1C66-F12A1F6F4D4A}"/>
              </a:ext>
            </a:extLst>
          </p:cNvPr>
          <p:cNvSpPr>
            <a:spLocks noGrp="1"/>
          </p:cNvSpPr>
          <p:nvPr>
            <p:ph type="ctrTitle"/>
          </p:nvPr>
        </p:nvSpPr>
        <p:spPr>
          <a:xfrm>
            <a:off x="1330960" y="157163"/>
            <a:ext cx="9144000" cy="1082357"/>
          </a:xfrm>
        </p:spPr>
        <p:txBody>
          <a:bodyPr/>
          <a:lstStyle/>
          <a:p>
            <a:r>
              <a:rPr lang="en-US" sz="4000" dirty="0">
                <a:effectLst/>
                <a:highlight>
                  <a:srgbClr val="FFFF00"/>
                </a:highlight>
                <a:latin typeface="Arial" panose="020B0604020202020204" pitchFamily="34" charset="0"/>
              </a:rPr>
              <a:t>3) </a:t>
            </a:r>
            <a:r>
              <a:rPr lang="en-US" sz="2800" dirty="0">
                <a:effectLst/>
                <a:highlight>
                  <a:srgbClr val="FFFF00"/>
                </a:highlight>
                <a:latin typeface="Arial" panose="020B0604020202020204" pitchFamily="34" charset="0"/>
              </a:rPr>
              <a:t>Compute the covariance matrix. Share your observations. </a:t>
            </a:r>
            <a:endParaRPr lang="en-IN" sz="2800" dirty="0">
              <a:highlight>
                <a:srgbClr val="FFFF00"/>
              </a:highlight>
            </a:endParaRPr>
          </a:p>
        </p:txBody>
      </p:sp>
      <p:sp>
        <p:nvSpPr>
          <p:cNvPr id="3" name="Subtitle 2">
            <a:extLst>
              <a:ext uri="{FF2B5EF4-FFF2-40B4-BE49-F238E27FC236}">
                <a16:creationId xmlns:a16="http://schemas.microsoft.com/office/drawing/2014/main" id="{00BCD59C-EE21-F65A-34A8-C436B242BC08}"/>
              </a:ext>
            </a:extLst>
          </p:cNvPr>
          <p:cNvSpPr>
            <a:spLocks noGrp="1"/>
          </p:cNvSpPr>
          <p:nvPr>
            <p:ph type="subTitle" idx="1"/>
          </p:nvPr>
        </p:nvSpPr>
        <p:spPr>
          <a:xfrm>
            <a:off x="629920" y="1371600"/>
            <a:ext cx="10922000" cy="5039360"/>
          </a:xfrm>
        </p:spPr>
        <p:txBody>
          <a:bodyPr/>
          <a:lstStyle/>
          <a:p>
            <a:r>
              <a:rPr lang="en-US" sz="2800" dirty="0">
                <a:highlight>
                  <a:srgbClr val="00FF00"/>
                </a:highlight>
              </a:rPr>
              <a:t>Observations:-</a:t>
            </a:r>
          </a:p>
          <a:p>
            <a:pPr marL="457200" indent="-457200" algn="l">
              <a:buFont typeface="Arial" panose="020B0604020202020204" pitchFamily="34" charset="0"/>
              <a:buChar char="•"/>
            </a:pPr>
            <a:r>
              <a:rPr lang="en-US" sz="2800" dirty="0"/>
              <a:t>The avg price is positively covariant to only Crime rate and average room.</a:t>
            </a:r>
          </a:p>
          <a:p>
            <a:pPr marL="457200" indent="-457200" algn="l">
              <a:buFont typeface="Arial" panose="020B0604020202020204" pitchFamily="34" charset="0"/>
              <a:buChar char="•"/>
            </a:pPr>
            <a:r>
              <a:rPr lang="en-US" sz="2800" dirty="0"/>
              <a:t>As the crime rate and number of room will increase the price of the flat will also increase.</a:t>
            </a:r>
          </a:p>
          <a:p>
            <a:pPr marL="457200" indent="-457200" algn="l">
              <a:buFont typeface="Arial" panose="020B0604020202020204" pitchFamily="34" charset="0"/>
              <a:buChar char="•"/>
            </a:pPr>
            <a:r>
              <a:rPr lang="en-US" sz="2800" dirty="0"/>
              <a:t>Tax is most negative covariant to the avg price.</a:t>
            </a:r>
          </a:p>
          <a:p>
            <a:pPr marL="457200" indent="-457200" algn="l">
              <a:buFont typeface="Arial" panose="020B0604020202020204" pitchFamily="34" charset="0"/>
              <a:buChar char="•"/>
            </a:pPr>
            <a:r>
              <a:rPr lang="en-US" sz="2800" dirty="0"/>
              <a:t>Covariance only depend upon the direction of the variable whether positive or negative.</a:t>
            </a:r>
          </a:p>
          <a:p>
            <a:pPr marL="457200" indent="-457200" algn="l">
              <a:buFont typeface="Arial" panose="020B0604020202020204" pitchFamily="34" charset="0"/>
              <a:buChar char="•"/>
            </a:pPr>
            <a:endParaRPr lang="en-IN" sz="2800" dirty="0"/>
          </a:p>
        </p:txBody>
      </p:sp>
    </p:spTree>
    <p:extLst>
      <p:ext uri="{BB962C8B-B14F-4D97-AF65-F5344CB8AC3E}">
        <p14:creationId xmlns:p14="http://schemas.microsoft.com/office/powerpoint/2010/main" val="2982627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TotalTime>
  <Words>2279</Words>
  <Application>Microsoft Office PowerPoint</Application>
  <PresentationFormat>Widescreen</PresentationFormat>
  <Paragraphs>604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Business report</vt:lpstr>
      <vt:lpstr>1) Generate the summary statistics for each variable in the table. (Use Data analysis tool pack). Write down your observation.</vt:lpstr>
      <vt:lpstr>PowerPoint Presentation</vt:lpstr>
      <vt:lpstr>Chart used 1:-</vt:lpstr>
      <vt:lpstr>Chart Used 2:-</vt:lpstr>
      <vt:lpstr>Chart used 3:-</vt:lpstr>
      <vt:lpstr>2) Plot a histogram of the Avg_Price variable. What do you infer?</vt:lpstr>
      <vt:lpstr>Histogram used:-</vt:lpstr>
      <vt:lpstr>3) Compute the covariance matrix. Share your observations. </vt:lpstr>
      <vt:lpstr>Chart used:-</vt:lpstr>
      <vt:lpstr>4) Create a correlation matrix of all the variables (Use Data analysis tool pack).</vt:lpstr>
      <vt:lpstr>B) Which are the top 3 negatively correlated pairs.</vt:lpstr>
      <vt:lpstr>Scatter plot of first highest positively correlated pair:-</vt:lpstr>
      <vt:lpstr>Scatter plot of second highest positively correlated pair:-</vt:lpstr>
      <vt:lpstr>Scatter plot of third highest positively correlated pair:-</vt:lpstr>
      <vt:lpstr>Scatter plot of first highest negatively correlated pair:-</vt:lpstr>
      <vt:lpstr>Scatter plot of second highest negatively correlated pair:-</vt:lpstr>
      <vt:lpstr>Scatter plot of third highest negatively correlated pair:-</vt:lpstr>
      <vt:lpstr>5) Build an initial regression model with AVG_PRICE as ‘y’ (Dependent variable) and LSTAT variable as Independent Variable. Generate the residual plot.   a) What do you infer from the Regression Summary output in terms of variance explained, coefficient value, Intercept, and the Residual plot?</vt:lpstr>
      <vt:lpstr>5. b) Is LSTAT variable significant for the analysis based on your model?</vt:lpstr>
      <vt:lpstr>Residual plot used:-</vt:lpstr>
      <vt:lpstr>6) Build a new Regression model including LSTAT and AVG_ROOM together as  Independent variables and AVG_PRICE as dependent variable.  a) Write the Regression equation. If a new house in this locality has 7 rooms (on an average) and has a value of 20 for L-STAT, then what will be the value of AVG_PRICE? How does it compare to the company quoting a value of 30000 USD for this locality? Is the company Overcharging/Undercharging</vt:lpstr>
      <vt:lpstr>B)Is the performance of this model better than the previous model you built in Question 5? Compare in terms of adjusted R-square and explain.</vt:lpstr>
      <vt:lpstr>7) Build another Regression model with all variables where AVG_PRICE alone be the Dependent Variable and all the other variables are independent. Interpret the output in terms of adjusted R- square, coefficient and Intercept values. Explain the significance of each independent variable with respect to AVG_PRICE. </vt:lpstr>
      <vt:lpstr>Chart used:-</vt:lpstr>
      <vt:lpstr>Significance with AVG_Price:-</vt:lpstr>
      <vt:lpstr>8) Pick out only the significant variables from the previous question. Make another instance of the Regression model using only the significant variables you just picked and answer the questions below: a) Interpret the output of this mode</vt:lpstr>
      <vt:lpstr>b) Compare the adjusted R-square value of this model with the model in the previous question, which model performs better according to the value of adjusted R-square?</vt:lpstr>
      <vt:lpstr>c) Sort the values of the Coefficients in ascending order. What will happen to the average price if the value of NOX is more in a locality in this town</vt:lpstr>
      <vt:lpstr>d) Write the regression equation from this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report</dc:title>
  <dc:creator>Shahil Zishan Ahmad</dc:creator>
  <cp:lastModifiedBy>Shahil Zishan Ahmad</cp:lastModifiedBy>
  <cp:revision>1</cp:revision>
  <dcterms:created xsi:type="dcterms:W3CDTF">2023-04-11T18:58:20Z</dcterms:created>
  <dcterms:modified xsi:type="dcterms:W3CDTF">2023-04-15T00:13:01Z</dcterms:modified>
</cp:coreProperties>
</file>