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68" r:id="rId6"/>
    <p:sldId id="264" r:id="rId7"/>
    <p:sldId id="265" r:id="rId8"/>
    <p:sldId id="259" r:id="rId9"/>
    <p:sldId id="260" r:id="rId10"/>
    <p:sldId id="261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2815D01-E9D1-4256-90B2-5D6FD60F5E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894878-B57B-40F6-9159-6183038D3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IMAGE SEGMENTATION USING NORMALIZED CUT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MOHAMED SAHIM J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205229121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1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NORMALIZE CUT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122234"/>
            <a:ext cx="6777037" cy="1912107"/>
          </a:xfrm>
        </p:spPr>
      </p:pic>
    </p:spTree>
    <p:extLst>
      <p:ext uri="{BB962C8B-B14F-4D97-AF65-F5344CB8AC3E}">
        <p14:creationId xmlns:p14="http://schemas.microsoft.com/office/powerpoint/2010/main" val="273826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OUTPUT IMAGE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70" y="2324100"/>
            <a:ext cx="2915472" cy="3508375"/>
          </a:xfrm>
        </p:spPr>
      </p:pic>
    </p:spTree>
    <p:extLst>
      <p:ext uri="{BB962C8B-B14F-4D97-AF65-F5344CB8AC3E}">
        <p14:creationId xmlns:p14="http://schemas.microsoft.com/office/powerpoint/2010/main" val="16312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</a:p>
          <a:p>
            <a:r>
              <a:rPr lang="en-US" dirty="0" smtClean="0"/>
              <a:t>GIT HUB</a:t>
            </a:r>
          </a:p>
          <a:p>
            <a:r>
              <a:rPr lang="en-US" dirty="0"/>
              <a:t>https://scikit-image.org/docs/dev/auto_examples/segmentation/plot_ncut.html</a:t>
            </a:r>
          </a:p>
        </p:txBody>
      </p:sp>
    </p:spTree>
    <p:extLst>
      <p:ext uri="{BB962C8B-B14F-4D97-AF65-F5344CB8AC3E}">
        <p14:creationId xmlns:p14="http://schemas.microsoft.com/office/powerpoint/2010/main" val="32930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0892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115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IMAGE 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digital image processing and computer vision, image segmentation is the process of partitioning a digital image into multiple segments.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in reducing the complexity of the image to make further processing or analysis of the image simpler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Image segmentation is a grouping technique used for image. It is a way of dividing an image into different regions that possess similar properties such as intensity, texture, color etc.</a:t>
            </a:r>
          </a:p>
        </p:txBody>
      </p:sp>
    </p:spTree>
    <p:extLst>
      <p:ext uri="{BB962C8B-B14F-4D97-AF65-F5344CB8AC3E}">
        <p14:creationId xmlns:p14="http://schemas.microsoft.com/office/powerpoint/2010/main" val="11217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NORMALIZE CUT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treat image segmentation as a graph partitioning problem and propose a novel global criterion, the normalized cut, for segmenting the graph.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normalized cut criterion measures both the total dissimilarity between the different groups as well as the total similarity within the groups</a:t>
            </a:r>
          </a:p>
        </p:txBody>
      </p:sp>
    </p:spTree>
    <p:extLst>
      <p:ext uri="{BB962C8B-B14F-4D97-AF65-F5344CB8AC3E}">
        <p14:creationId xmlns:p14="http://schemas.microsoft.com/office/powerpoint/2010/main" val="18447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NORMALIZED GRAPH CUT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graph-cut is a grouping technique in </a:t>
            </a:r>
            <a:r>
              <a:rPr lang="en-US" dirty="0" smtClean="0"/>
              <a:t>which the </a:t>
            </a:r>
            <a:r>
              <a:rPr lang="en-US" dirty="0"/>
              <a:t>degree of dissimilarity between these </a:t>
            </a:r>
            <a:r>
              <a:rPr lang="en-US" dirty="0" err="1"/>
              <a:t>twogroups</a:t>
            </a:r>
            <a:r>
              <a:rPr lang="en-US" dirty="0"/>
              <a:t> is computed as the total weight </a:t>
            </a:r>
            <a:r>
              <a:rPr lang="en-US" dirty="0" smtClean="0"/>
              <a:t>of edges </a:t>
            </a:r>
            <a:r>
              <a:rPr lang="en-US" dirty="0"/>
              <a:t>removed between these 2 </a:t>
            </a:r>
            <a:r>
              <a:rPr lang="en-US" dirty="0" smtClean="0"/>
              <a:t>pieces</a:t>
            </a:r>
          </a:p>
        </p:txBody>
      </p:sp>
    </p:spTree>
    <p:extLst>
      <p:ext uri="{BB962C8B-B14F-4D97-AF65-F5344CB8AC3E}">
        <p14:creationId xmlns:p14="http://schemas.microsoft.com/office/powerpoint/2010/main" val="23693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DRAWBACK OF GRAPHCUT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minimum cut criteria </a:t>
            </a:r>
            <a:r>
              <a:rPr lang="en-US" dirty="0" smtClean="0"/>
              <a:t>occasionally supports </a:t>
            </a:r>
            <a:r>
              <a:rPr lang="en-US" dirty="0"/>
              <a:t>cutting isolated nodes in the </a:t>
            </a:r>
            <a:r>
              <a:rPr lang="en-US" dirty="0" smtClean="0"/>
              <a:t>graph due </a:t>
            </a:r>
            <a:r>
              <a:rPr lang="en-US" dirty="0"/>
              <a:t>to the small values achieved </a:t>
            </a:r>
            <a:r>
              <a:rPr lang="en-US" dirty="0" smtClean="0"/>
              <a:t>by partitioning </a:t>
            </a:r>
            <a:r>
              <a:rPr lang="en-US" dirty="0"/>
              <a:t>such nodes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6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CV</a:t>
            </a:r>
          </a:p>
          <a:p>
            <a:r>
              <a:rPr lang="en-US" dirty="0" smtClean="0"/>
              <a:t>NUMPY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SK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/>
              <a:t>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52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INPUT IMAGE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72" y="2324100"/>
            <a:ext cx="5658669" cy="3508375"/>
          </a:xfrm>
        </p:spPr>
      </p:pic>
    </p:spTree>
    <p:extLst>
      <p:ext uri="{BB962C8B-B14F-4D97-AF65-F5344CB8AC3E}">
        <p14:creationId xmlns:p14="http://schemas.microsoft.com/office/powerpoint/2010/main" val="5665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6777037" cy="1728192"/>
          </a:xfrm>
        </p:spPr>
      </p:pic>
    </p:spTree>
    <p:extLst>
      <p:ext uri="{BB962C8B-B14F-4D97-AF65-F5344CB8AC3E}">
        <p14:creationId xmlns:p14="http://schemas.microsoft.com/office/powerpoint/2010/main" val="2284014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230</TotalTime>
  <Words>218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IMAGE SEGMENTATION USING NORMALIZED CUT</vt:lpstr>
      <vt:lpstr>IMAGE SEGMENTATION</vt:lpstr>
      <vt:lpstr>NORMALIZE CUT</vt:lpstr>
      <vt:lpstr>NORMALIZED GRAPH CUT</vt:lpstr>
      <vt:lpstr>DRAWBACK OF GRAPHCUT </vt:lpstr>
      <vt:lpstr>REQUIREMENTS</vt:lpstr>
      <vt:lpstr>IMPLEMENTATION</vt:lpstr>
      <vt:lpstr>INPUT IMAGE</vt:lpstr>
      <vt:lpstr>CODE</vt:lpstr>
      <vt:lpstr>NORMALIZE CUT</vt:lpstr>
      <vt:lpstr>OUTPUT IMAGE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USING NORMALIZED CUT</dc:title>
  <dc:creator>SAHIM2000</dc:creator>
  <cp:lastModifiedBy>SAHIM2000</cp:lastModifiedBy>
  <cp:revision>14</cp:revision>
  <dcterms:created xsi:type="dcterms:W3CDTF">2021-12-07T10:34:58Z</dcterms:created>
  <dcterms:modified xsi:type="dcterms:W3CDTF">2021-12-07T17:24:23Z</dcterms:modified>
</cp:coreProperties>
</file>