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46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2e933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2e933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10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02e93329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02e93329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52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02e93329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02e93329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35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02e93329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02e93329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8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02e93329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02e93329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Vn50UshtUg&amp;t=80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_tq0z3W-Hk" TargetMode="External"/><Relationship Id="rId4" Type="http://schemas.openxmlformats.org/officeDocument/2006/relationships/hyperlink" Target="https://www.youtube.com/watch?v=gvehjq_Z9F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Trending Insights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610325" y="1187575"/>
            <a:ext cx="2301600" cy="28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Videos are playable at the same time. Only one video should be playable.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75" y="1139950"/>
            <a:ext cx="5108968" cy="37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highlight>
                  <a:srgbClr val="FFFFFF"/>
                </a:highlight>
              </a:rPr>
              <a:t>Item 1 - Smart Bangladesh Vision 2041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highlight>
                  <a:srgbClr val="FFFFFF"/>
                </a:highlight>
              </a:rPr>
              <a:t>Item 1 - Smart Bangladesh Vision 2041 - continued</a:t>
            </a:r>
            <a:endParaRPr sz="2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endParaRPr sz="2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title of “</a:t>
            </a:r>
            <a:r>
              <a:rPr lang="en" sz="1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BCC Campaign through Using Data SMART BANGLADESH 2041” to “Behavior Change Communication Campaign through Using Data SMART BANGLADESH 2041 by Anir Chowdhury”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Include the video from the given Youtube Links: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https://www.youtube.com/watch?v=EVn50UshtUg&amp;t=80s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https://www.youtube.com/watch?v=gvehjq_Z9FU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https://www.youtube.com/watch?v=d_tq0z3W-Hk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Oval 2"/>
          <p:cNvSpPr/>
          <p:nvPr/>
        </p:nvSpPr>
        <p:spPr>
          <a:xfrm>
            <a:off x="7878870" y="106552"/>
            <a:ext cx="1045923" cy="104592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highlight>
                  <a:srgbClr val="FFFFFF"/>
                </a:highlight>
              </a:rPr>
              <a:t>Item 2 - BBC article on a2i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Remove this section.</a:t>
            </a:r>
            <a:endParaRPr b="1"/>
          </a:p>
        </p:txBody>
      </p:sp>
      <p:sp>
        <p:nvSpPr>
          <p:cNvPr id="5" name="Oval 4"/>
          <p:cNvSpPr/>
          <p:nvPr/>
        </p:nvSpPr>
        <p:spPr>
          <a:xfrm>
            <a:off x="7878870" y="106552"/>
            <a:ext cx="1045923" cy="104592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highlight>
                  <a:srgbClr val="FFFFFF"/>
                </a:highlight>
              </a:rPr>
              <a:t>Item 3- Enhancing Equality through e-Quality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updated image as given in the drive link: **please wait for link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" name="Oval 4"/>
          <p:cNvSpPr/>
          <p:nvPr/>
        </p:nvSpPr>
        <p:spPr>
          <a:xfrm>
            <a:off x="7878870" y="106552"/>
            <a:ext cx="1045923" cy="104592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highlight>
                  <a:srgbClr val="FFFFFF"/>
                </a:highlight>
              </a:rPr>
              <a:t>Item 4- Blended Education Accelerator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Include the video from the given drive link: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https://drive.google.com/file/d/1iFLnam4jvBqrYNGd31K-5Sh8kz0WhDrl/view?usp=sharing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02 Trending Insights</vt:lpstr>
      <vt:lpstr>Multiple Videos are playable at the same time. Only one video should be playable.</vt:lpstr>
      <vt:lpstr>Item 1 - Smart Bangladesh Vision 2041 - continued  </vt:lpstr>
      <vt:lpstr>Item 2 - BBC article on a2i</vt:lpstr>
      <vt:lpstr>Item 3- Enhancing Equality through e-Quality</vt:lpstr>
      <vt:lpstr>Item 4- Blended Education Accelerator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Trending Insights</dc:title>
  <cp:lastModifiedBy>Sazzad Hosssain Nirjhor</cp:lastModifiedBy>
  <cp:revision>2</cp:revision>
  <dcterms:modified xsi:type="dcterms:W3CDTF">2022-09-07T06:56:00Z</dcterms:modified>
</cp:coreProperties>
</file>