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0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6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07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9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24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14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17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3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4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7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1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0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6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3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62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413030" y="2151529"/>
            <a:ext cx="8357728" cy="2242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5400" b="1" baseline="30000" dirty="0">
                <a:solidFill>
                  <a:schemeClr val="tx2"/>
                </a:solidFill>
                <a:latin typeface="Aptos Serif" panose="020B0502040504020204" pitchFamily="34" charset="0"/>
                <a:ea typeface="Abadi Extra Light" panose="02000000000000000000" pitchFamily="2" charset="0"/>
              </a:rPr>
              <a:t>BUILDING BASIC CALCULATOR </a:t>
            </a:r>
            <a:endParaRPr sz="5400" b="1" baseline="30000" dirty="0">
              <a:solidFill>
                <a:schemeClr val="tx2"/>
              </a:solidFill>
              <a:latin typeface="Aptos Serif" panose="020B0502040504020204" pitchFamily="34" charset="0"/>
              <a:ea typeface="Abadi Extra Light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233A6-BC1B-FD40-DE34-E5025EDF746C}"/>
              </a:ext>
            </a:extLst>
          </p:cNvPr>
          <p:cNvSpPr txBox="1"/>
          <p:nvPr/>
        </p:nvSpPr>
        <p:spPr>
          <a:xfrm>
            <a:off x="6249605" y="3167390"/>
            <a:ext cx="4084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>
                <a:latin typeface="Aptos Serif" panose="02020604070405020304" pitchFamily="18" charset="0"/>
                <a:cs typeface="Aptos Serif" panose="02020604070405020304" pitchFamily="18" charset="0"/>
              </a:rPr>
              <a:t>SAHIN AKTAR</a:t>
            </a:r>
            <a:endParaRPr lang="en-US" sz="2800" b="1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8875740-0E67-3137-2BAE-3F29F935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188" y="305407"/>
            <a:ext cx="10410834" cy="1846122"/>
          </a:xfrm>
        </p:spPr>
        <p:txBody>
          <a:bodyPr>
            <a:noAutofit/>
          </a:bodyPr>
          <a:lstStyle/>
          <a:p>
            <a:r>
              <a:rPr lang="en-IN" sz="7200" b="1" dirty="0" err="1"/>
              <a:t>NextHikes</a:t>
            </a:r>
            <a:r>
              <a:rPr lang="en-IN" sz="7200" b="1" dirty="0"/>
              <a:t> IT Solution</a:t>
            </a:r>
            <a:r>
              <a:rPr lang="en-IN" sz="7200" dirty="0"/>
              <a:t> 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62475"/>
            <a:ext cx="7729728" cy="118872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327" y="1878008"/>
            <a:ext cx="8539350" cy="3101983"/>
          </a:xfrm>
        </p:spPr>
        <p:txBody>
          <a:bodyPr>
            <a:noAutofit/>
          </a:bodyPr>
          <a:lstStyle/>
          <a:p>
            <a:r>
              <a:rPr sz="4000"/>
              <a:t>This project is a simple GUI-based calculator built using Python's Tkinter module. It allows users to perform basic arithmetic operations like addition, subtraction, multiplication, and division.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973" y="618518"/>
            <a:ext cx="9470438" cy="1080701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chemeClr val="bg2"/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73" y="1825494"/>
            <a:ext cx="9905999" cy="3541714"/>
          </a:xfrm>
        </p:spPr>
        <p:txBody>
          <a:bodyPr>
            <a:noAutofit/>
          </a:bodyPr>
          <a:lstStyle/>
          <a:p>
            <a:r>
              <a:rPr sz="3600"/>
              <a:t>- Graphical User Interface using Tkinter</a:t>
            </a:r>
          </a:p>
          <a:p>
            <a:r>
              <a:rPr sz="3600"/>
              <a:t>- Supports Addition, Subtraction, Multiplication, and Division</a:t>
            </a:r>
          </a:p>
          <a:p>
            <a:r>
              <a:rPr sz="3600"/>
              <a:t>- Clear function to reset the display</a:t>
            </a:r>
          </a:p>
          <a:p>
            <a:r>
              <a:rPr sz="3600"/>
              <a:t>- Uses the eval() function to compute results dynamically</a:t>
            </a:r>
          </a:p>
          <a:p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2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000"/>
              <a:t>- Python</a:t>
            </a:r>
          </a:p>
          <a:p>
            <a:r>
              <a:rPr sz="4000"/>
              <a:t>- Tkinter (GUI Library)</a:t>
            </a:r>
          </a:p>
          <a:p>
            <a:r>
              <a:rPr sz="4000"/>
              <a:t>- VS Code (for coding)</a:t>
            </a:r>
          </a:p>
          <a:p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2"/>
                </a:solidFill>
              </a:rPr>
              <a:t>Code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000"/>
              <a:t>The calculator uses Tkinter to create buttons, an entry display, and functions to handle button clicks.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2"/>
                </a:solidFill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>
            <a:noAutofit/>
          </a:bodyPr>
          <a:lstStyle/>
          <a:p>
            <a:r>
              <a:rPr sz="4000"/>
              <a:t>- Maintaining button alignment and size consistency</a:t>
            </a:r>
          </a:p>
          <a:p>
            <a:r>
              <a:rPr sz="4000"/>
              <a:t>- Choosing a visually appealing UI color scheme</a:t>
            </a:r>
          </a:p>
          <a:p>
            <a:r>
              <a:rPr sz="4000"/>
              <a:t>- Handling division by zero errors and other edge cases</a:t>
            </a:r>
          </a:p>
          <a:p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2"/>
                </a:solidFill>
              </a:rP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0525"/>
            <a:ext cx="9905999" cy="3541714"/>
          </a:xfrm>
        </p:spPr>
        <p:txBody>
          <a:bodyPr>
            <a:noAutofit/>
          </a:bodyPr>
          <a:lstStyle/>
          <a:p>
            <a:r>
              <a:rPr sz="4800"/>
              <a:t>- Improve UI design and responsiveness</a:t>
            </a:r>
          </a:p>
          <a:p>
            <a:r>
              <a:rPr sz="4800"/>
              <a:t>- Add support for advanced mathematical functions</a:t>
            </a:r>
          </a:p>
          <a:p>
            <a:r>
              <a:rPr sz="4800"/>
              <a:t>- Implement keyboard input support</a:t>
            </a:r>
          </a:p>
          <a:p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4400"/>
              <a:t>This Tkinter calculator project demonstrates basic GUI programming in Python. It is a great starting point for learning Tkinter and building interactive applications.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D873-04BF-AC1C-DCF4-21DAB8B9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656" y="2097088"/>
            <a:ext cx="5211512" cy="267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/>
              <a:t>Thank You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69741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NextHikes IT Solution </vt:lpstr>
      <vt:lpstr>Introduction</vt:lpstr>
      <vt:lpstr>Features</vt:lpstr>
      <vt:lpstr>Technologies Used</vt:lpstr>
      <vt:lpstr>Code Implementation</vt:lpstr>
      <vt:lpstr>Challenges Faced</vt:lpstr>
      <vt:lpstr>Future Improvements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NextHikes IT Solution </dc:title>
  <dc:subject/>
  <dc:creator/>
  <cp:keywords/>
  <dc:description>generated using python-pptx</dc:description>
  <cp:lastModifiedBy>sahin aktar</cp:lastModifiedBy>
  <cp:revision>2</cp:revision>
  <dcterms:created xsi:type="dcterms:W3CDTF">2013-01-27T09:14:16Z</dcterms:created>
  <dcterms:modified xsi:type="dcterms:W3CDTF">2025-02-17T16:09:04Z</dcterms:modified>
  <cp:category/>
</cp:coreProperties>
</file>