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077D-DD8C-45F9-8B65-AAA57B108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04419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2B86-2C72-4BF3-9393-57C00A47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Dynamic method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CD966-81FD-4119-8EEF-F1FB00719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18" y="2140442"/>
            <a:ext cx="81868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steps are followed for finding the longest common subsequence.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table of dimension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n+1*m+1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where n and m are the lengths of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row and the first column are filled with zeros.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D7F5A-3EAE-46E0-9B1C-71F22EEF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23" y="3429000"/>
            <a:ext cx="3977985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0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EAFF-18E5-44DA-88F3-00BA5C26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Dynamic method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DDB28B-B6BB-4D59-83CC-68E0CF18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1" y="2048918"/>
            <a:ext cx="106490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3.If the character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correspoding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current row and current column are matching,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fill the current cell by adding one to the diagonal element. Point an arrow to the diagonal cell.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4.Else take the maximum value from the previous column and previous row element for filling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current cell. Point an arrow to the cell with maximum value. If they are equal, point to any of them.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3086C-EDB4-4E2B-82B8-7901DFB4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72" y="3792543"/>
            <a:ext cx="3414056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5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C3B8-37FC-45D6-B102-F63B1D9C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Dynamic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C832-FC17-499C-963D-2926CA16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5.Step 2</a:t>
            </a:r>
            <a:r>
              <a:rPr lang="en-US" dirty="0"/>
              <a:t> is repeated until the table is filled.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9ABB5-92ED-473A-BB8F-9278AED6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075" y="2731749"/>
            <a:ext cx="3337849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1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8A93-6E25-4FA0-88C1-44422175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Dynamic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5A44-BF2F-4B59-A2E8-67A2A973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6.The value in the last row and the last column is the length of the longest common subsequence.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7.In order to find the longest common subsequence, start from the last element and follow the direction of the arrow. The elements corresponding to () symbol form the longest common </a:t>
            </a:r>
            <a:r>
              <a:rPr lang="en-US" dirty="0" err="1"/>
              <a:t>subsequence.ommon</a:t>
            </a:r>
            <a:r>
              <a:rPr lang="en-US" dirty="0"/>
              <a:t> subsequence. </a:t>
            </a:r>
          </a:p>
        </p:txBody>
      </p:sp>
    </p:spTree>
    <p:extLst>
      <p:ext uri="{BB962C8B-B14F-4D97-AF65-F5344CB8AC3E}">
        <p14:creationId xmlns:p14="http://schemas.microsoft.com/office/powerpoint/2010/main" val="353055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5EF3-46AE-4305-A8CC-1FCD63B9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Dynamic method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BA464-9913-46F0-9710-D7F1C0094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43" y="2646392"/>
            <a:ext cx="8942257" cy="3458380"/>
          </a:xfrm>
        </p:spPr>
      </p:pic>
    </p:spTree>
    <p:extLst>
      <p:ext uri="{BB962C8B-B14F-4D97-AF65-F5344CB8AC3E}">
        <p14:creationId xmlns:p14="http://schemas.microsoft.com/office/powerpoint/2010/main" val="404651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9B3E-E70E-4938-A477-9A233D87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C++ code for LCS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AA680-1E69-4980-9B7B-FF82D2928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871" y="2034959"/>
            <a:ext cx="7124390" cy="4712069"/>
          </a:xfrm>
        </p:spPr>
      </p:pic>
    </p:spTree>
    <p:extLst>
      <p:ext uri="{BB962C8B-B14F-4D97-AF65-F5344CB8AC3E}">
        <p14:creationId xmlns:p14="http://schemas.microsoft.com/office/powerpoint/2010/main" val="290255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E34A-644D-462C-B3EB-0302295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C++ code for LCS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7B784-7FE5-482A-A1BE-520CB74C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467" y="2011830"/>
            <a:ext cx="6285390" cy="4785339"/>
          </a:xfrm>
        </p:spPr>
      </p:pic>
    </p:spTree>
    <p:extLst>
      <p:ext uri="{BB962C8B-B14F-4D97-AF65-F5344CB8AC3E}">
        <p14:creationId xmlns:p14="http://schemas.microsoft.com/office/powerpoint/2010/main" val="72988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03C1-4624-414D-9BE9-63BA68622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lgerian" panose="04020705040A02060702" pitchFamily="82" charset="0"/>
              </a:rPr>
              <a:t>ThanKs</a:t>
            </a:r>
            <a:r>
              <a:rPr lang="en-US" dirty="0">
                <a:latin typeface="Algerian" panose="04020705040A02060702" pitchFamily="82" charset="0"/>
              </a:rPr>
              <a:t> all</a:t>
            </a:r>
          </a:p>
        </p:txBody>
      </p:sp>
    </p:spTree>
    <p:extLst>
      <p:ext uri="{BB962C8B-B14F-4D97-AF65-F5344CB8AC3E}">
        <p14:creationId xmlns:p14="http://schemas.microsoft.com/office/powerpoint/2010/main" val="11088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C727-A941-4560-A1BA-8653853D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82A-24DE-4886-B9E8-3838DAA3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571" y="2505456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subsequence of a string is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new string that is formed from the original string by deleting some (can be none) of the characters without disturbing the relative positions of the remaining characters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(i.e., "ace" is a subsequence of "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abcde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 while "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aec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 is not).</a:t>
            </a:r>
          </a:p>
        </p:txBody>
      </p:sp>
    </p:spTree>
    <p:extLst>
      <p:ext uri="{BB962C8B-B14F-4D97-AF65-F5344CB8AC3E}">
        <p14:creationId xmlns:p14="http://schemas.microsoft.com/office/powerpoint/2010/main" val="22641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C607-3689-45BF-8532-1D9B6918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3443-4E09-420E-ABF5-332181A4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Given two strings X of length m and Y of length n.</a:t>
            </a:r>
          </a:p>
          <a:p>
            <a:pPr marL="0" indent="0">
              <a:buNone/>
            </a:pPr>
            <a:r>
              <a:rPr lang="en-US" sz="2800" dirty="0"/>
              <a:t>Finding common subsequence of X and Y.</a:t>
            </a:r>
          </a:p>
          <a:p>
            <a:pPr marL="0" indent="0">
              <a:buNone/>
            </a:pPr>
            <a:r>
              <a:rPr lang="en-US" sz="2800" dirty="0"/>
              <a:t>Let Z is common subsequence of X and Y.</a:t>
            </a:r>
          </a:p>
          <a:p>
            <a:pPr marL="0" indent="0">
              <a:buNone/>
            </a:pPr>
            <a:r>
              <a:rPr lang="en-US" sz="2800" dirty="0"/>
              <a:t>    Then,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Z is subsequence of X.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Z is subsequence of Y.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44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BDDE-A67E-4775-917B-3E4D8964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18B0-382C-4BF4-8FDA-3B0C4E21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longest common subsequence (LCS) is defined as the </a:t>
            </a:r>
            <a:r>
              <a:rPr lang="en-US" sz="2800" b="1" dirty="0"/>
              <a:t>longest subsequence that is common to all the given sequences</a:t>
            </a:r>
            <a:r>
              <a:rPr lang="en-US" sz="2800" dirty="0"/>
              <a:t>, provided that the elements of the subsequence are not required to occupy consecutive positions within the original sequences.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5CDDC-6445-4456-AB60-AC5E37FF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90" y="5014684"/>
            <a:ext cx="4846740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6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E33C-B009-4250-A3BC-21226590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Naive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4996-012A-473F-8647-AB9D714C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Given two strings X of length m and Y of length n.</a:t>
            </a:r>
          </a:p>
          <a:p>
            <a:pPr marL="0" indent="0">
              <a:buNone/>
            </a:pPr>
            <a:r>
              <a:rPr lang="en-US" sz="2800" dirty="0"/>
              <a:t>Finding largest common subsequence of X and Y.</a:t>
            </a:r>
          </a:p>
          <a:p>
            <a:pPr marL="0" indent="0">
              <a:buNone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Find all subsequence of 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For each subsequence , find whether it is subsequence of 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Find longest comment subsequence from available subsequence.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0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538F-09F9-409D-A090-1E6D677C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Recursive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C4FF-D48E-45E5-A537-2A3A69F4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the input sequences be X[0..m-1] and Y[0..n-1] of lengths m and n respectively. And let L(X[0..m-1], Y[0..n-1]) be the length of LCS of the two sequences X and Y. Following is the recursive definition of L(X[0..m-1], Y[0..n-1]).</a:t>
            </a:r>
          </a:p>
          <a:p>
            <a:pPr marL="0" indent="0">
              <a:buNone/>
            </a:pPr>
            <a:r>
              <a:rPr lang="en-US" dirty="0"/>
              <a:t>If last characters of both sequences match (or X[m-1] == Y[n-1]) then </a:t>
            </a:r>
            <a:br>
              <a:rPr lang="en-US" dirty="0"/>
            </a:br>
            <a:r>
              <a:rPr lang="en-US" dirty="0"/>
              <a:t>L(X[0..m-1], Y[0..n-1]) = 1 + L(X[0..m-2], Y[0..n-2])</a:t>
            </a:r>
          </a:p>
          <a:p>
            <a:pPr marL="0" indent="0">
              <a:buNone/>
            </a:pPr>
            <a:r>
              <a:rPr lang="en-US" dirty="0"/>
              <a:t>If last characters of both sequences do not match (or X[m-1] != Y[n-1]) then </a:t>
            </a:r>
            <a:br>
              <a:rPr lang="en-US" dirty="0"/>
            </a:br>
            <a:r>
              <a:rPr lang="en-US" dirty="0"/>
              <a:t>L(X[0..m-1], Y[0..n-1]) = MAX ( L(X[0..m-2], Y[0..n-1]), L(X[0..m-1], Y[0..n-2])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0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33E5-7B7A-474A-99C2-3480B633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Recursive method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484A3-2659-47AA-A761-48BF5043C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63" y="2191972"/>
            <a:ext cx="6969146" cy="3986949"/>
          </a:xfrm>
        </p:spPr>
      </p:pic>
    </p:spTree>
    <p:extLst>
      <p:ext uri="{BB962C8B-B14F-4D97-AF65-F5344CB8AC3E}">
        <p14:creationId xmlns:p14="http://schemas.microsoft.com/office/powerpoint/2010/main" val="86856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E19E-6976-412B-9365-94CDAA21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Dynamic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1690-7245-4B6D-A0B0-A2DF453E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draw the complete recursion tree, then we can see that there are many subproblems which are solved again and again. So this problem has Overlapping Substructure property and </a:t>
            </a:r>
            <a:r>
              <a:rPr lang="en-US" sz="2800" dirty="0" err="1"/>
              <a:t>recomputation</a:t>
            </a:r>
            <a:r>
              <a:rPr lang="en-US" sz="2800" dirty="0"/>
              <a:t> of same subproblems can be avoided by either using </a:t>
            </a:r>
            <a:r>
              <a:rPr lang="en-US" sz="2800" dirty="0" err="1"/>
              <a:t>Memoization</a:t>
            </a:r>
            <a:r>
              <a:rPr lang="en-US" sz="2800" dirty="0"/>
              <a:t> or Tabulation.</a:t>
            </a:r>
          </a:p>
        </p:txBody>
      </p:sp>
    </p:spTree>
    <p:extLst>
      <p:ext uri="{BB962C8B-B14F-4D97-AF65-F5344CB8AC3E}">
        <p14:creationId xmlns:p14="http://schemas.microsoft.com/office/powerpoint/2010/main" val="321825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B704-DCF9-4025-AEFA-1C896852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Dynamic method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CCD46-80B5-4795-965D-37DC587BE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277" y="2356807"/>
            <a:ext cx="7163421" cy="3558848"/>
          </a:xfrm>
        </p:spPr>
      </p:pic>
    </p:spTree>
    <p:extLst>
      <p:ext uri="{BB962C8B-B14F-4D97-AF65-F5344CB8AC3E}">
        <p14:creationId xmlns:p14="http://schemas.microsoft.com/office/powerpoint/2010/main" val="6727477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186</TotalTime>
  <Words>679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Arial Unicode MS</vt:lpstr>
      <vt:lpstr>Trebuchet MS</vt:lpstr>
      <vt:lpstr>Berlin</vt:lpstr>
      <vt:lpstr>Longest Common Subsequence</vt:lpstr>
      <vt:lpstr>What is subsequence</vt:lpstr>
      <vt:lpstr>What is common subsequence</vt:lpstr>
      <vt:lpstr>Longest common subsequence</vt:lpstr>
      <vt:lpstr>Naive method </vt:lpstr>
      <vt:lpstr>Recursive method</vt:lpstr>
      <vt:lpstr>Recursive method</vt:lpstr>
      <vt:lpstr>Dynamic method</vt:lpstr>
      <vt:lpstr>Dynamic method</vt:lpstr>
      <vt:lpstr>Dynamic method</vt:lpstr>
      <vt:lpstr>Dynamic method</vt:lpstr>
      <vt:lpstr>Dynamic method</vt:lpstr>
      <vt:lpstr>Dynamic method</vt:lpstr>
      <vt:lpstr>Dynamic method</vt:lpstr>
      <vt:lpstr>C++ code for LCS</vt:lpstr>
      <vt:lpstr>C++ code for LCS</vt:lpstr>
      <vt:lpstr>ThanKs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Common Subsequence</dc:title>
  <dc:creator>Md Abu Bokor</dc:creator>
  <cp:lastModifiedBy>Md Abu Bokor</cp:lastModifiedBy>
  <cp:revision>1</cp:revision>
  <dcterms:created xsi:type="dcterms:W3CDTF">2021-07-31T13:16:38Z</dcterms:created>
  <dcterms:modified xsi:type="dcterms:W3CDTF">2021-07-31T16:23:28Z</dcterms:modified>
</cp:coreProperties>
</file>