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9" r:id="rId9"/>
    <p:sldId id="271" r:id="rId10"/>
    <p:sldId id="270" r:id="rId11"/>
    <p:sldId id="274" r:id="rId12"/>
    <p:sldId id="273" r:id="rId13"/>
    <p:sldId id="275" r:id="rId14"/>
    <p:sldId id="280" r:id="rId15"/>
    <p:sldId id="277" r:id="rId16"/>
    <p:sldId id="278" r:id="rId17"/>
    <p:sldId id="279" r:id="rId18"/>
    <p:sldId id="276" r:id="rId19"/>
    <p:sldId id="266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5820" autoAdjust="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07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135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24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26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8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0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2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0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2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C66F3E3-CB8C-46C7-80D5-2028BB5BD6CC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DAE4-4A7F-4A10-AC7C-3AC172E57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3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480" y="971464"/>
            <a:ext cx="9404723" cy="101559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rial Black" panose="020B0A04020102020204" pitchFamily="34" charset="0"/>
              </a:rPr>
              <a:t>Mango Bazar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04185" y="3376245"/>
            <a:ext cx="5016074" cy="254598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 smtClean="0">
                <a:latin typeface="Times New Roman"/>
                <a:cs typeface="Times New Roman"/>
              </a:rPr>
              <a:t>Supervised By:</a:t>
            </a:r>
          </a:p>
          <a:p>
            <a:pPr marL="0" lvl="0" indent="0">
              <a:buNone/>
            </a:pPr>
            <a:r>
              <a:rPr lang="en-US" sz="2400" b="1" dirty="0" smtClean="0">
                <a:latin typeface="Times New Roman"/>
                <a:cs typeface="Times New Roman"/>
              </a:rPr>
              <a:t>Md. </a:t>
            </a:r>
            <a:r>
              <a:rPr lang="en-US" sz="2400" b="1" dirty="0" err="1" smtClean="0">
                <a:latin typeface="Times New Roman"/>
                <a:cs typeface="Times New Roman"/>
              </a:rPr>
              <a:t>Monowar</a:t>
            </a:r>
            <a:r>
              <a:rPr lang="en-US" sz="2400" b="1" dirty="0" smtClean="0">
                <a:latin typeface="Times New Roman"/>
                <a:cs typeface="Times New Roman"/>
              </a:rPr>
              <a:t> Hossain</a:t>
            </a:r>
            <a:endParaRPr lang="en-US" sz="2400" b="1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Times New Roman"/>
                <a:cs typeface="Times New Roman"/>
              </a:rPr>
              <a:t>Assistant </a:t>
            </a:r>
            <a:r>
              <a:rPr lang="en-US" sz="2000" dirty="0">
                <a:latin typeface="Times New Roman"/>
                <a:cs typeface="Times New Roman"/>
              </a:rPr>
              <a:t>Professor</a:t>
            </a:r>
          </a:p>
          <a:p>
            <a:pPr marL="0" lv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Department of CSE</a:t>
            </a:r>
            <a:r>
              <a:rPr lang="en-US" sz="2000" dirty="0" smtClean="0">
                <a:latin typeface="Times New Roman"/>
                <a:cs typeface="Times New Roman"/>
              </a:rPr>
              <a:t>, BSMRSTU</a:t>
            </a:r>
            <a:endParaRPr lang="en-US" sz="2000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Gopalganj-8100.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6093" y="3429000"/>
            <a:ext cx="4485303" cy="2440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/>
                <a:cs typeface="Times New Roman"/>
              </a:rPr>
              <a:t>Submitted By: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Times New Roman"/>
                <a:cs typeface="Times New Roman"/>
              </a:rPr>
              <a:t>Md</a:t>
            </a:r>
            <a:r>
              <a:rPr lang="en-US" sz="2400" b="1" dirty="0" smtClean="0">
                <a:latin typeface="Times New Roman"/>
                <a:cs typeface="Times New Roman"/>
              </a:rPr>
              <a:t> Sahin </a:t>
            </a:r>
            <a:r>
              <a:rPr lang="en-US" sz="2400" b="1" dirty="0" err="1" smtClean="0">
                <a:latin typeface="Times New Roman"/>
                <a:cs typeface="Times New Roman"/>
              </a:rPr>
              <a:t>Alom</a:t>
            </a:r>
            <a:endParaRPr lang="en-US" sz="24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Student ID: </a:t>
            </a:r>
            <a:r>
              <a:rPr lang="en-US" dirty="0" smtClean="0">
                <a:latin typeface="Times New Roman"/>
                <a:cs typeface="Times New Roman"/>
              </a:rPr>
              <a:t>18CSE051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Department of CSE</a:t>
            </a:r>
            <a:r>
              <a:rPr lang="en-US" dirty="0" smtClean="0">
                <a:latin typeface="Times New Roman"/>
                <a:cs typeface="Times New Roman"/>
              </a:rPr>
              <a:t>, BSMRSTU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Gopalganj-8100.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35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24" y="242594"/>
            <a:ext cx="9490997" cy="948179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1" y="1403797"/>
            <a:ext cx="9164690" cy="4844603"/>
          </a:xfrm>
        </p:spPr>
      </p:pic>
    </p:spTree>
    <p:extLst>
      <p:ext uri="{BB962C8B-B14F-4D97-AF65-F5344CB8AC3E}">
        <p14:creationId xmlns:p14="http://schemas.microsoft.com/office/powerpoint/2010/main" val="34961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38114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0" y="1638644"/>
            <a:ext cx="9375820" cy="4609756"/>
          </a:xfrm>
        </p:spPr>
      </p:pic>
    </p:spTree>
    <p:extLst>
      <p:ext uri="{BB962C8B-B14F-4D97-AF65-F5344CB8AC3E}">
        <p14:creationId xmlns:p14="http://schemas.microsoft.com/office/powerpoint/2010/main" val="22644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44808"/>
            <a:ext cx="9404723" cy="140053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Mango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42" y="1429555"/>
            <a:ext cx="9569003" cy="4818845"/>
          </a:xfrm>
        </p:spPr>
      </p:pic>
    </p:spTree>
    <p:extLst>
      <p:ext uri="{BB962C8B-B14F-4D97-AF65-F5344CB8AC3E}">
        <p14:creationId xmlns:p14="http://schemas.microsoft.com/office/powerpoint/2010/main" val="14767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to checkout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69" y="1519708"/>
            <a:ext cx="10148552" cy="4538882"/>
          </a:xfrm>
        </p:spPr>
      </p:pic>
    </p:spTree>
    <p:extLst>
      <p:ext uri="{BB962C8B-B14F-4D97-AF65-F5344CB8AC3E}">
        <p14:creationId xmlns:p14="http://schemas.microsoft.com/office/powerpoint/2010/main" val="16677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Mango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45465"/>
            <a:ext cx="9888807" cy="4702935"/>
          </a:xfrm>
        </p:spPr>
      </p:pic>
    </p:spTree>
    <p:extLst>
      <p:ext uri="{BB962C8B-B14F-4D97-AF65-F5344CB8AC3E}">
        <p14:creationId xmlns:p14="http://schemas.microsoft.com/office/powerpoint/2010/main" val="1640604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Mango: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03" y="1687132"/>
            <a:ext cx="10225825" cy="4561268"/>
          </a:xfrm>
        </p:spPr>
      </p:pic>
    </p:spTree>
    <p:extLst>
      <p:ext uri="{BB962C8B-B14F-4D97-AF65-F5344CB8AC3E}">
        <p14:creationId xmlns:p14="http://schemas.microsoft.com/office/powerpoint/2010/main" val="1336238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Mango type: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1700011"/>
            <a:ext cx="9594761" cy="4548389"/>
          </a:xfrm>
        </p:spPr>
      </p:pic>
    </p:spTree>
    <p:extLst>
      <p:ext uri="{BB962C8B-B14F-4D97-AF65-F5344CB8AC3E}">
        <p14:creationId xmlns:p14="http://schemas.microsoft.com/office/powerpoint/2010/main" val="2569799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new Mango type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74254"/>
            <a:ext cx="9145589" cy="4538427"/>
          </a:xfrm>
        </p:spPr>
      </p:pic>
    </p:spTree>
    <p:extLst>
      <p:ext uri="{BB962C8B-B14F-4D97-AF65-F5344CB8AC3E}">
        <p14:creationId xmlns:p14="http://schemas.microsoft.com/office/powerpoint/2010/main" val="176600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Order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85" y="1853248"/>
            <a:ext cx="9852338" cy="4382379"/>
          </a:xfrm>
        </p:spPr>
      </p:pic>
    </p:spTree>
    <p:extLst>
      <p:ext uri="{BB962C8B-B14F-4D97-AF65-F5344CB8AC3E}">
        <p14:creationId xmlns:p14="http://schemas.microsoft.com/office/powerpoint/2010/main" val="85411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Future scope of the program</a:t>
            </a:r>
            <a:r>
              <a:rPr lang="en-US" sz="4400" dirty="0">
                <a:latin typeface="Times New Roman"/>
                <a:cs typeface="Times New Roman"/>
              </a:rPr>
              <a:t/>
            </a:r>
            <a:br>
              <a:rPr lang="en-US" sz="44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77" y="2524868"/>
            <a:ext cx="9046963" cy="361046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 add online payment method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modification, users can sell their products.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run the entire system in any operating system and also we have an android application of this entire system.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3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744" y="1582058"/>
            <a:ext cx="9458914" cy="4852338"/>
          </a:xfrm>
        </p:spPr>
        <p:txBody>
          <a:bodyPr>
            <a:normAutofit fontScale="92500" lnSpcReduction="10000"/>
          </a:bodyPr>
          <a:lstStyle/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Introduction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/>
                <a:cs typeface="Times New Roman"/>
              </a:rPr>
              <a:t>Objective</a:t>
            </a:r>
            <a:endParaRPr lang="en-US" sz="2400" dirty="0">
              <a:latin typeface="Times New Roman"/>
              <a:cs typeface="Times New Roman"/>
            </a:endParaRP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/>
                <a:cs typeface="Times New Roman"/>
              </a:rPr>
              <a:t>Project Category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/>
                <a:cs typeface="Times New Roman"/>
              </a:rPr>
              <a:t>Tools and Platform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/>
                <a:cs typeface="Times New Roman"/>
              </a:rPr>
              <a:t>Features </a:t>
            </a:r>
            <a:r>
              <a:rPr lang="en-US" sz="2400" dirty="0">
                <a:latin typeface="Times New Roman"/>
                <a:cs typeface="Times New Roman"/>
              </a:rPr>
              <a:t>and Result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Implementation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Future scope of the program</a:t>
            </a:r>
          </a:p>
          <a:p>
            <a:pPr marL="469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/>
                <a:cs typeface="Times New Roman"/>
              </a:rPr>
              <a:t>Conclusions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76652"/>
            <a:ext cx="9404723" cy="1400530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32" y="2566102"/>
            <a:ext cx="8946541" cy="419548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manage and start a business.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need physical company set up.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operation cost and better quality service.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buying and selling procedure.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35" y="1544399"/>
            <a:ext cx="10690583" cy="5229625"/>
          </a:xfrm>
        </p:spPr>
        <p:txBody>
          <a:bodyPr/>
          <a:lstStyle/>
          <a:p>
            <a:pPr algn="ctr"/>
            <a:r>
              <a:rPr lang="en-US" sz="6000" b="1" dirty="0" smtClean="0">
                <a:latin typeface="Algerian" panose="04020705040A02060702" pitchFamily="82" charset="0"/>
              </a:rPr>
              <a:t>Thanks </a:t>
            </a:r>
            <a:br>
              <a:rPr lang="en-US" sz="6000" b="1" dirty="0" smtClean="0">
                <a:latin typeface="Algerian" panose="04020705040A02060702" pitchFamily="82" charset="0"/>
              </a:rPr>
            </a:br>
            <a:r>
              <a:rPr lang="en-US" sz="6000" b="1" dirty="0" smtClean="0">
                <a:latin typeface="Algerian" panose="04020705040A02060702" pitchFamily="82" charset="0"/>
              </a:rPr>
              <a:t>For </a:t>
            </a:r>
            <a:br>
              <a:rPr lang="en-US" sz="6000" b="1" dirty="0" smtClean="0">
                <a:latin typeface="Algerian" panose="04020705040A02060702" pitchFamily="82" charset="0"/>
              </a:rPr>
            </a:br>
            <a:r>
              <a:rPr lang="en-US" sz="6000" b="1" dirty="0" smtClean="0">
                <a:latin typeface="Algerian" panose="04020705040A02060702" pitchFamily="82" charset="0"/>
              </a:rPr>
              <a:t>Your </a:t>
            </a:r>
            <a:br>
              <a:rPr lang="en-US" sz="6000" b="1" dirty="0" smtClean="0">
                <a:latin typeface="Algerian" panose="04020705040A02060702" pitchFamily="82" charset="0"/>
              </a:rPr>
            </a:br>
            <a:r>
              <a:rPr lang="en-US" sz="6000" b="1" dirty="0" smtClean="0">
                <a:latin typeface="Algerian" panose="04020705040A02060702" pitchFamily="82" charset="0"/>
              </a:rPr>
              <a:t>Attention</a:t>
            </a:r>
            <a:endParaRPr lang="en-US" sz="6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1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899" y="350081"/>
            <a:ext cx="9404723" cy="872229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885" y="1854952"/>
            <a:ext cx="9375819" cy="460621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Mango Bazar is an e-commerce website.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Mango Bazar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automated system of manual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Mango Bazar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store is a virtual store on the Internet where customers can browse the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select products of interest.</a:t>
            </a:r>
            <a:r>
              <a:rPr lang="en-GB" sz="2800" dirty="0"/>
              <a:t> 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990" y="443386"/>
            <a:ext cx="9477603" cy="1002858"/>
          </a:xfrm>
        </p:spPr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779" y="1994256"/>
            <a:ext cx="10683324" cy="3592283"/>
          </a:xfrm>
        </p:spPr>
        <p:txBody>
          <a:bodyPr>
            <a:noAutofit/>
          </a:bodyPr>
          <a:lstStyle/>
          <a:p>
            <a:r>
              <a:rPr lang="en-GB" sz="2800" dirty="0"/>
              <a:t>Create a set of requirements for a Website </a:t>
            </a:r>
            <a:r>
              <a:rPr lang="en-GB" sz="2800" dirty="0" smtClean="0"/>
              <a:t>for </a:t>
            </a:r>
            <a:r>
              <a:rPr lang="en-GB" sz="2800" dirty="0"/>
              <a:t>small businesses based on research</a:t>
            </a:r>
          </a:p>
          <a:p>
            <a:r>
              <a:rPr lang="en-GB" sz="2800" dirty="0"/>
              <a:t>Knowing when an item was saved or not saved in the shopping cart.</a:t>
            </a:r>
          </a:p>
          <a:p>
            <a:r>
              <a:rPr lang="en-GB" sz="2800" dirty="0" smtClean="0"/>
              <a:t>Easy </a:t>
            </a:r>
            <a:r>
              <a:rPr lang="en-GB" sz="2800" dirty="0"/>
              <a:t>scanning and selecting items in a list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466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293257"/>
            <a:ext cx="10319656" cy="3512457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 based application.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applications, It is accessible anytime, anywhere, via a PC with an Internet connection.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need lower requirements on the end user system and simplified architecture.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58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48256"/>
            <a:ext cx="9404723" cy="1400530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Tools and Platform</a:t>
            </a:r>
            <a:br>
              <a:rPr lang="en-US" sz="4400" b="1" dirty="0">
                <a:latin typeface="Times New Roman"/>
                <a:cs typeface="Times New Roman"/>
              </a:rPr>
            </a:b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52" y="1969158"/>
            <a:ext cx="7604969" cy="4006376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saving the data we have used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 html5,css,javascript.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application we can any type of pc using visual studio.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143" y="0"/>
            <a:ext cx="9404723" cy="1400530"/>
          </a:xfrm>
        </p:spPr>
        <p:txBody>
          <a:bodyPr/>
          <a:lstStyle/>
          <a:p>
            <a:pPr marL="469900" algn="ctr">
              <a:lnSpc>
                <a:spcPct val="150000"/>
              </a:lnSpc>
            </a:pPr>
            <a:r>
              <a:rPr lang="en-US" sz="4400" b="1" dirty="0">
                <a:latin typeface="Times New Roman"/>
                <a:cs typeface="Times New Roman"/>
              </a:rPr>
              <a:t>Features </a:t>
            </a:r>
            <a:r>
              <a:rPr lang="en-US" sz="4400" b="1" dirty="0" smtClean="0">
                <a:latin typeface="Times New Roman"/>
                <a:cs typeface="Times New Roman"/>
              </a:rPr>
              <a:t>of Application</a:t>
            </a:r>
            <a:endParaRPr lang="en-US" sz="44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1757" y="1094704"/>
            <a:ext cx="6709494" cy="526432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New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Mango Bazar for user</a:t>
            </a:r>
          </a:p>
          <a:p>
            <a:pPr marL="514350" indent="-514350">
              <a:buFont typeface="+mj-lt"/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Mango Bazar for admin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mango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new type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Showing all order list</a:t>
            </a:r>
          </a:p>
          <a:p>
            <a:pPr marL="0" indent="0">
              <a:buNone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93298" y="2556588"/>
            <a:ext cx="3163078" cy="1278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4127" y="2632353"/>
            <a:ext cx="3411880" cy="1643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mango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Mango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to checkout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order list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90499" y="3632280"/>
            <a:ext cx="2428361" cy="987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75" y="1880315"/>
            <a:ext cx="9404723" cy="3258355"/>
          </a:xfrm>
        </p:spPr>
        <p:txBody>
          <a:bodyPr/>
          <a:lstStyle/>
          <a:p>
            <a:pPr algn="ctr"/>
            <a:r>
              <a:rPr lang="en-US" sz="6000" b="1" dirty="0">
                <a:latin typeface="Times New Roman"/>
                <a:cs typeface="Times New Roman"/>
              </a:rPr>
              <a:t>Implementation</a:t>
            </a:r>
            <a:r>
              <a:rPr lang="en-US" sz="4400" b="1" dirty="0">
                <a:latin typeface="Times New Roman"/>
                <a:cs typeface="Times New Roman"/>
              </a:rPr>
              <a:t/>
            </a:r>
            <a:br>
              <a:rPr lang="en-US" sz="4400" b="1" dirty="0">
                <a:latin typeface="Times New Roman"/>
                <a:cs typeface="Times New Roman"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700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as a New User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4" y="1853248"/>
            <a:ext cx="9427334" cy="4702098"/>
          </a:xfrm>
        </p:spPr>
      </p:pic>
    </p:spTree>
    <p:extLst>
      <p:ext uri="{BB962C8B-B14F-4D97-AF65-F5344CB8AC3E}">
        <p14:creationId xmlns:p14="http://schemas.microsoft.com/office/powerpoint/2010/main" val="339001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999</TotalTime>
  <Words>353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Algerian</vt:lpstr>
      <vt:lpstr>Arial</vt:lpstr>
      <vt:lpstr>Arial Black</vt:lpstr>
      <vt:lpstr>Century Gothic</vt:lpstr>
      <vt:lpstr>Times New Roman</vt:lpstr>
      <vt:lpstr>Wingdings</vt:lpstr>
      <vt:lpstr>Wingdings 3</vt:lpstr>
      <vt:lpstr>Ion</vt:lpstr>
      <vt:lpstr>Mango Bazar</vt:lpstr>
      <vt:lpstr>OUTLINE</vt:lpstr>
      <vt:lpstr>Introduction</vt:lpstr>
      <vt:lpstr>Objective</vt:lpstr>
      <vt:lpstr>Project Category</vt:lpstr>
      <vt:lpstr>Tools and Platform </vt:lpstr>
      <vt:lpstr>Features of Application</vt:lpstr>
      <vt:lpstr>Implementation </vt:lpstr>
      <vt:lpstr>Register as a New User</vt:lpstr>
      <vt:lpstr>Login</vt:lpstr>
      <vt:lpstr>Main page</vt:lpstr>
      <vt:lpstr>Mango details</vt:lpstr>
      <vt:lpstr>Process to checkout</vt:lpstr>
      <vt:lpstr>Mango list</vt:lpstr>
      <vt:lpstr>Add new Mango:</vt:lpstr>
      <vt:lpstr>Mango type:</vt:lpstr>
      <vt:lpstr>Add new Mango type</vt:lpstr>
      <vt:lpstr>Order list</vt:lpstr>
      <vt:lpstr>Future scope of the program </vt:lpstr>
      <vt:lpstr>Conclusions</vt:lpstr>
      <vt:lpstr>Thanks  For  Your 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sahin</cp:lastModifiedBy>
  <cp:revision>42</cp:revision>
  <dcterms:created xsi:type="dcterms:W3CDTF">2022-05-17T16:26:15Z</dcterms:created>
  <dcterms:modified xsi:type="dcterms:W3CDTF">2023-07-19T04:26:14Z</dcterms:modified>
</cp:coreProperties>
</file>