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4" r:id="rId9"/>
    <p:sldId id="263" r:id="rId10"/>
    <p:sldId id="269" r:id="rId11"/>
    <p:sldId id="266" r:id="rId12"/>
    <p:sldId id="268" r:id="rId13"/>
    <p:sldId id="267" r:id="rId14"/>
    <p:sldId id="270" r:id="rId15"/>
    <p:sldId id="272" r:id="rId16"/>
    <p:sldId id="273" r:id="rId17"/>
    <p:sldId id="271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5FBCAC-8361-40F1-BE1C-B2D909D833E9}" v="56" dt="2023-12-29T17:19:22.3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ynep üraz" userId="068fd6a2fb87e7ca" providerId="LiveId" clId="{565FBCAC-8361-40F1-BE1C-B2D909D833E9}"/>
    <pc:docChg chg="undo custSel addSld delSld modSld sldOrd">
      <pc:chgData name="zeynep üraz" userId="068fd6a2fb87e7ca" providerId="LiveId" clId="{565FBCAC-8361-40F1-BE1C-B2D909D833E9}" dt="2024-01-03T12:00:58.363" v="1236" actId="478"/>
      <pc:docMkLst>
        <pc:docMk/>
      </pc:docMkLst>
      <pc:sldChg chg="addSp delSp modSp new mod modTransition setBg delAnim setClrOvrMap delDesignElem">
        <pc:chgData name="zeynep üraz" userId="068fd6a2fb87e7ca" providerId="LiveId" clId="{565FBCAC-8361-40F1-BE1C-B2D909D833E9}" dt="2023-12-29T17:18:48.200" v="1229" actId="478"/>
        <pc:sldMkLst>
          <pc:docMk/>
          <pc:sldMk cId="1026076238" sldId="256"/>
        </pc:sldMkLst>
        <pc:spChg chg="mod">
          <ac:chgData name="zeynep üraz" userId="068fd6a2fb87e7ca" providerId="LiveId" clId="{565FBCAC-8361-40F1-BE1C-B2D909D833E9}" dt="2023-12-29T14:14:19.288" v="956" actId="26606"/>
          <ac:spMkLst>
            <pc:docMk/>
            <pc:sldMk cId="1026076238" sldId="256"/>
            <ac:spMk id="2" creationId="{3C06D7B6-1CC3-A3FE-D880-9B931AA03368}"/>
          </ac:spMkLst>
        </pc:spChg>
        <pc:spChg chg="mod">
          <ac:chgData name="zeynep üraz" userId="068fd6a2fb87e7ca" providerId="LiveId" clId="{565FBCAC-8361-40F1-BE1C-B2D909D833E9}" dt="2023-12-29T14:14:19.288" v="956" actId="26606"/>
          <ac:spMkLst>
            <pc:docMk/>
            <pc:sldMk cId="1026076238" sldId="256"/>
            <ac:spMk id="3" creationId="{552C05C7-6287-D8E2-005D-AFE26B011679}"/>
          </ac:spMkLst>
        </pc:spChg>
        <pc:spChg chg="add del">
          <ac:chgData name="zeynep üraz" userId="068fd6a2fb87e7ca" providerId="LiveId" clId="{565FBCAC-8361-40F1-BE1C-B2D909D833E9}" dt="2023-12-29T14:13:59.216" v="952" actId="26606"/>
          <ac:spMkLst>
            <pc:docMk/>
            <pc:sldMk cId="1026076238" sldId="256"/>
            <ac:spMk id="7" creationId="{6CCA5F87-1D1E-45CB-8D83-FC7EEFAD9935}"/>
          </ac:spMkLst>
        </pc:spChg>
        <pc:spChg chg="add del">
          <ac:chgData name="zeynep üraz" userId="068fd6a2fb87e7ca" providerId="LiveId" clId="{565FBCAC-8361-40F1-BE1C-B2D909D833E9}" dt="2023-12-29T14:13:59.216" v="952" actId="26606"/>
          <ac:spMkLst>
            <pc:docMk/>
            <pc:sldMk cId="1026076238" sldId="256"/>
            <ac:spMk id="8" creationId="{7CCFC2C6-6238-4A2F-93DE-2ADF74AF635E}"/>
          </ac:spMkLst>
        </pc:spChg>
        <pc:spChg chg="add del">
          <ac:chgData name="zeynep üraz" userId="068fd6a2fb87e7ca" providerId="LiveId" clId="{565FBCAC-8361-40F1-BE1C-B2D909D833E9}" dt="2023-12-29T14:13:59.216" v="952" actId="26606"/>
          <ac:spMkLst>
            <pc:docMk/>
            <pc:sldMk cId="1026076238" sldId="256"/>
            <ac:spMk id="9" creationId="{AF2F604E-43BE-4DC3-B983-E071523364F8}"/>
          </ac:spMkLst>
        </pc:spChg>
        <pc:spChg chg="add del">
          <ac:chgData name="zeynep üraz" userId="068fd6a2fb87e7ca" providerId="LiveId" clId="{565FBCAC-8361-40F1-BE1C-B2D909D833E9}" dt="2023-12-29T12:39:03.365" v="168"/>
          <ac:spMkLst>
            <pc:docMk/>
            <pc:sldMk cId="1026076238" sldId="256"/>
            <ac:spMk id="10" creationId="{0671A8AE-40A1-4631-A6B8-581AFF065482}"/>
          </ac:spMkLst>
        </pc:spChg>
        <pc:spChg chg="add del">
          <ac:chgData name="zeynep üraz" userId="068fd6a2fb87e7ca" providerId="LiveId" clId="{565FBCAC-8361-40F1-BE1C-B2D909D833E9}" dt="2023-12-29T14:13:59.216" v="952" actId="26606"/>
          <ac:spMkLst>
            <pc:docMk/>
            <pc:sldMk cId="1026076238" sldId="256"/>
            <ac:spMk id="11" creationId="{08C9B587-E65E-4B52-B37C-ABEBB6E87928}"/>
          </ac:spMkLst>
        </pc:spChg>
        <pc:spChg chg="add del">
          <ac:chgData name="zeynep üraz" userId="068fd6a2fb87e7ca" providerId="LiveId" clId="{565FBCAC-8361-40F1-BE1C-B2D909D833E9}" dt="2023-12-29T12:39:03.365" v="168"/>
          <ac:spMkLst>
            <pc:docMk/>
            <pc:sldMk cId="1026076238" sldId="256"/>
            <ac:spMk id="12" creationId="{AB58EF07-17C2-48CF-ABB0-EEF1F17CB8F0}"/>
          </ac:spMkLst>
        </pc:spChg>
        <pc:spChg chg="add del">
          <ac:chgData name="zeynep üraz" userId="068fd6a2fb87e7ca" providerId="LiveId" clId="{565FBCAC-8361-40F1-BE1C-B2D909D833E9}" dt="2023-12-29T14:14:04.981" v="954" actId="26606"/>
          <ac:spMkLst>
            <pc:docMk/>
            <pc:sldMk cId="1026076238" sldId="256"/>
            <ac:spMk id="13" creationId="{04812C46-200A-4DEB-A05E-3ED6C68C2387}"/>
          </ac:spMkLst>
        </pc:spChg>
        <pc:spChg chg="add del">
          <ac:chgData name="zeynep üraz" userId="068fd6a2fb87e7ca" providerId="LiveId" clId="{565FBCAC-8361-40F1-BE1C-B2D909D833E9}" dt="2023-12-29T12:39:03.365" v="168"/>
          <ac:spMkLst>
            <pc:docMk/>
            <pc:sldMk cId="1026076238" sldId="256"/>
            <ac:spMk id="14" creationId="{AF2F604E-43BE-4DC3-B983-E071523364F8}"/>
          </ac:spMkLst>
        </pc:spChg>
        <pc:spChg chg="add del">
          <ac:chgData name="zeynep üraz" userId="068fd6a2fb87e7ca" providerId="LiveId" clId="{565FBCAC-8361-40F1-BE1C-B2D909D833E9}" dt="2023-12-29T14:14:04.981" v="954" actId="26606"/>
          <ac:spMkLst>
            <pc:docMk/>
            <pc:sldMk cId="1026076238" sldId="256"/>
            <ac:spMk id="15" creationId="{D1EA859B-E555-4109-94F3-6700E046E008}"/>
          </ac:spMkLst>
        </pc:spChg>
        <pc:spChg chg="add del">
          <ac:chgData name="zeynep üraz" userId="068fd6a2fb87e7ca" providerId="LiveId" clId="{565FBCAC-8361-40F1-BE1C-B2D909D833E9}" dt="2023-12-29T12:39:03.365" v="168"/>
          <ac:spMkLst>
            <pc:docMk/>
            <pc:sldMk cId="1026076238" sldId="256"/>
            <ac:spMk id="16" creationId="{08C9B587-E65E-4B52-B37C-ABEBB6E87928}"/>
          </ac:spMkLst>
        </pc:spChg>
        <pc:spChg chg="add del">
          <ac:chgData name="zeynep üraz" userId="068fd6a2fb87e7ca" providerId="LiveId" clId="{565FBCAC-8361-40F1-BE1C-B2D909D833E9}" dt="2023-12-29T14:14:19.288" v="956" actId="26606"/>
          <ac:spMkLst>
            <pc:docMk/>
            <pc:sldMk cId="1026076238" sldId="256"/>
            <ac:spMk id="17" creationId="{6CCA5F87-1D1E-45CB-8D83-FC7EEFAD9935}"/>
          </ac:spMkLst>
        </pc:spChg>
        <pc:spChg chg="add del">
          <ac:chgData name="zeynep üraz" userId="068fd6a2fb87e7ca" providerId="LiveId" clId="{565FBCAC-8361-40F1-BE1C-B2D909D833E9}" dt="2023-12-29T14:14:19.288" v="956" actId="26606"/>
          <ac:spMkLst>
            <pc:docMk/>
            <pc:sldMk cId="1026076238" sldId="256"/>
            <ac:spMk id="18" creationId="{7CCFC2C6-6238-4A2F-93DE-2ADF74AF635E}"/>
          </ac:spMkLst>
        </pc:spChg>
        <pc:spChg chg="add del">
          <ac:chgData name="zeynep üraz" userId="068fd6a2fb87e7ca" providerId="LiveId" clId="{565FBCAC-8361-40F1-BE1C-B2D909D833E9}" dt="2023-12-29T14:14:19.288" v="956" actId="26606"/>
          <ac:spMkLst>
            <pc:docMk/>
            <pc:sldMk cId="1026076238" sldId="256"/>
            <ac:spMk id="19" creationId="{AF2F604E-43BE-4DC3-B983-E071523364F8}"/>
          </ac:spMkLst>
        </pc:spChg>
        <pc:spChg chg="add del">
          <ac:chgData name="zeynep üraz" userId="068fd6a2fb87e7ca" providerId="LiveId" clId="{565FBCAC-8361-40F1-BE1C-B2D909D833E9}" dt="2023-12-29T14:14:19.288" v="956" actId="26606"/>
          <ac:spMkLst>
            <pc:docMk/>
            <pc:sldMk cId="1026076238" sldId="256"/>
            <ac:spMk id="20" creationId="{08C9B587-E65E-4B52-B37C-ABEBB6E87928}"/>
          </ac:spMkLst>
        </pc:spChg>
        <pc:spChg chg="add">
          <ac:chgData name="zeynep üraz" userId="068fd6a2fb87e7ca" providerId="LiveId" clId="{565FBCAC-8361-40F1-BE1C-B2D909D833E9}" dt="2023-12-29T14:14:19.288" v="956" actId="26606"/>
          <ac:spMkLst>
            <pc:docMk/>
            <pc:sldMk cId="1026076238" sldId="256"/>
            <ac:spMk id="25" creationId="{0671A8AE-40A1-4631-A6B8-581AFF065482}"/>
          </ac:spMkLst>
        </pc:spChg>
        <pc:spChg chg="add">
          <ac:chgData name="zeynep üraz" userId="068fd6a2fb87e7ca" providerId="LiveId" clId="{565FBCAC-8361-40F1-BE1C-B2D909D833E9}" dt="2023-12-29T14:14:19.288" v="956" actId="26606"/>
          <ac:spMkLst>
            <pc:docMk/>
            <pc:sldMk cId="1026076238" sldId="256"/>
            <ac:spMk id="27" creationId="{AB58EF07-17C2-48CF-ABB0-EEF1F17CB8F0}"/>
          </ac:spMkLst>
        </pc:spChg>
        <pc:spChg chg="add">
          <ac:chgData name="zeynep üraz" userId="068fd6a2fb87e7ca" providerId="LiveId" clId="{565FBCAC-8361-40F1-BE1C-B2D909D833E9}" dt="2023-12-29T14:14:19.288" v="956" actId="26606"/>
          <ac:spMkLst>
            <pc:docMk/>
            <pc:sldMk cId="1026076238" sldId="256"/>
            <ac:spMk id="29" creationId="{AF2F604E-43BE-4DC3-B983-E071523364F8}"/>
          </ac:spMkLst>
        </pc:spChg>
        <pc:spChg chg="add">
          <ac:chgData name="zeynep üraz" userId="068fd6a2fb87e7ca" providerId="LiveId" clId="{565FBCAC-8361-40F1-BE1C-B2D909D833E9}" dt="2023-12-29T14:14:19.288" v="956" actId="26606"/>
          <ac:spMkLst>
            <pc:docMk/>
            <pc:sldMk cId="1026076238" sldId="256"/>
            <ac:spMk id="31" creationId="{08C9B587-E65E-4B52-B37C-ABEBB6E87928}"/>
          </ac:spMkLst>
        </pc:spChg>
        <pc:picChg chg="add mod ord">
          <ac:chgData name="zeynep üraz" userId="068fd6a2fb87e7ca" providerId="LiveId" clId="{565FBCAC-8361-40F1-BE1C-B2D909D833E9}" dt="2023-12-29T14:14:22.549" v="957" actId="1036"/>
          <ac:picMkLst>
            <pc:docMk/>
            <pc:sldMk cId="1026076238" sldId="256"/>
            <ac:picMk id="5" creationId="{96A88AC5-0CD8-9A91-598E-30667344C2A4}"/>
          </ac:picMkLst>
        </pc:picChg>
        <pc:picChg chg="add del mod">
          <ac:chgData name="zeynep üraz" userId="068fd6a2fb87e7ca" providerId="LiveId" clId="{565FBCAC-8361-40F1-BE1C-B2D909D833E9}" dt="2023-12-29T17:18:48.200" v="1229" actId="478"/>
          <ac:picMkLst>
            <pc:docMk/>
            <pc:sldMk cId="1026076238" sldId="256"/>
            <ac:picMk id="24" creationId="{6BBEC8F0-3676-5318-1FA3-AB9D9145224B}"/>
          </ac:picMkLst>
        </pc:picChg>
      </pc:sldChg>
      <pc:sldChg chg="addSp delSp modSp new del mod setBg delDesignElem">
        <pc:chgData name="zeynep üraz" userId="068fd6a2fb87e7ca" providerId="LiveId" clId="{565FBCAC-8361-40F1-BE1C-B2D909D833E9}" dt="2023-12-29T12:54:48.972" v="214" actId="2696"/>
        <pc:sldMkLst>
          <pc:docMk/>
          <pc:sldMk cId="1438780282" sldId="257"/>
        </pc:sldMkLst>
        <pc:spChg chg="mod">
          <ac:chgData name="zeynep üraz" userId="068fd6a2fb87e7ca" providerId="LiveId" clId="{565FBCAC-8361-40F1-BE1C-B2D909D833E9}" dt="2023-12-29T12:54:42.982" v="212" actId="20577"/>
          <ac:spMkLst>
            <pc:docMk/>
            <pc:sldMk cId="1438780282" sldId="257"/>
            <ac:spMk id="2" creationId="{C3134A94-F314-3954-C8A5-E2CAA035228F}"/>
          </ac:spMkLst>
        </pc:spChg>
        <pc:spChg chg="mod">
          <ac:chgData name="zeynep üraz" userId="068fd6a2fb87e7ca" providerId="LiveId" clId="{565FBCAC-8361-40F1-BE1C-B2D909D833E9}" dt="2023-12-29T12:54:46.154" v="213" actId="20577"/>
          <ac:spMkLst>
            <pc:docMk/>
            <pc:sldMk cId="1438780282" sldId="257"/>
            <ac:spMk id="3" creationId="{C033E9E1-962F-EAC4-B2FF-84954D84615C}"/>
          </ac:spMkLst>
        </pc:spChg>
        <pc:spChg chg="add del">
          <ac:chgData name="zeynep üraz" userId="068fd6a2fb87e7ca" providerId="LiveId" clId="{565FBCAC-8361-40F1-BE1C-B2D909D833E9}" dt="2023-12-29T12:39:27.347" v="177" actId="26606"/>
          <ac:spMkLst>
            <pc:docMk/>
            <pc:sldMk cId="1438780282" sldId="257"/>
            <ac:spMk id="5" creationId="{375136A9-49F9-4DA0-A741-F065B0FA091D}"/>
          </ac:spMkLst>
        </pc:spChg>
        <pc:spChg chg="add del">
          <ac:chgData name="zeynep üraz" userId="068fd6a2fb87e7ca" providerId="LiveId" clId="{565FBCAC-8361-40F1-BE1C-B2D909D833E9}" dt="2023-12-29T12:39:27.347" v="177" actId="26606"/>
          <ac:spMkLst>
            <pc:docMk/>
            <pc:sldMk cId="1438780282" sldId="257"/>
            <ac:spMk id="6" creationId="{B912F6C7-0423-4B6F-AECE-710C848918FD}"/>
          </ac:spMkLst>
        </pc:spChg>
        <pc:spChg chg="add del">
          <ac:chgData name="zeynep üraz" userId="068fd6a2fb87e7ca" providerId="LiveId" clId="{565FBCAC-8361-40F1-BE1C-B2D909D833E9}" dt="2023-12-29T12:38:37.963" v="162" actId="26606"/>
          <ac:spMkLst>
            <pc:docMk/>
            <pc:sldMk cId="1438780282" sldId="257"/>
            <ac:spMk id="8" creationId="{A7AE9375-4664-4DB2-922D-2782A6E439AC}"/>
          </ac:spMkLst>
        </pc:spChg>
        <pc:spChg chg="add del">
          <ac:chgData name="zeynep üraz" userId="068fd6a2fb87e7ca" providerId="LiveId" clId="{565FBCAC-8361-40F1-BE1C-B2D909D833E9}" dt="2023-12-29T12:39:29.246" v="179" actId="26606"/>
          <ac:spMkLst>
            <pc:docMk/>
            <pc:sldMk cId="1438780282" sldId="257"/>
            <ac:spMk id="9" creationId="{8BCFA5F4-1A8E-48F5-9209-7F24485B1D78}"/>
          </ac:spMkLst>
        </pc:spChg>
        <pc:spChg chg="add del">
          <ac:chgData name="zeynep üraz" userId="068fd6a2fb87e7ca" providerId="LiveId" clId="{565FBCAC-8361-40F1-BE1C-B2D909D833E9}" dt="2023-12-29T12:39:29.246" v="179" actId="26606"/>
          <ac:spMkLst>
            <pc:docMk/>
            <pc:sldMk cId="1438780282" sldId="257"/>
            <ac:spMk id="11" creationId="{A8074621-AE44-40C4-8323-DF5185BC954E}"/>
          </ac:spMkLst>
        </pc:spChg>
        <pc:spChg chg="add del">
          <ac:chgData name="zeynep üraz" userId="068fd6a2fb87e7ca" providerId="LiveId" clId="{565FBCAC-8361-40F1-BE1C-B2D909D833E9}" dt="2023-12-29T12:38:37.963" v="162" actId="26606"/>
          <ac:spMkLst>
            <pc:docMk/>
            <pc:sldMk cId="1438780282" sldId="257"/>
            <ac:spMk id="12" creationId="{9DD005C1-8C51-42D6-9BEE-B9B83849743D}"/>
          </ac:spMkLst>
        </pc:spChg>
        <pc:spChg chg="add del">
          <ac:chgData name="zeynep üraz" userId="068fd6a2fb87e7ca" providerId="LiveId" clId="{565FBCAC-8361-40F1-BE1C-B2D909D833E9}" dt="2023-12-29T12:38:57.905" v="164" actId="26606"/>
          <ac:spMkLst>
            <pc:docMk/>
            <pc:sldMk cId="1438780282" sldId="257"/>
            <ac:spMk id="14" creationId="{E8A8EAB8-D2FF-444D-B34B-7D32F106AD0E}"/>
          </ac:spMkLst>
        </pc:spChg>
        <pc:spChg chg="add del">
          <ac:chgData name="zeynep üraz" userId="068fd6a2fb87e7ca" providerId="LiveId" clId="{565FBCAC-8361-40F1-BE1C-B2D909D833E9}" dt="2023-12-29T12:39:33.013" v="183" actId="26606"/>
          <ac:spMkLst>
            <pc:docMk/>
            <pc:sldMk cId="1438780282" sldId="257"/>
            <ac:spMk id="17" creationId="{8BCFA5F4-1A8E-48F5-9209-7F24485B1D78}"/>
          </ac:spMkLst>
        </pc:spChg>
        <pc:spChg chg="add del">
          <ac:chgData name="zeynep üraz" userId="068fd6a2fb87e7ca" providerId="LiveId" clId="{565FBCAC-8361-40F1-BE1C-B2D909D833E9}" dt="2023-12-29T12:39:03.365" v="168"/>
          <ac:spMkLst>
            <pc:docMk/>
            <pc:sldMk cId="1438780282" sldId="257"/>
            <ac:spMk id="18" creationId="{A7AE9375-4664-4DB2-922D-2782A6E439AC}"/>
          </ac:spMkLst>
        </pc:spChg>
        <pc:spChg chg="add del">
          <ac:chgData name="zeynep üraz" userId="068fd6a2fb87e7ca" providerId="LiveId" clId="{565FBCAC-8361-40F1-BE1C-B2D909D833E9}" dt="2023-12-29T12:39:03.365" v="168"/>
          <ac:spMkLst>
            <pc:docMk/>
            <pc:sldMk cId="1438780282" sldId="257"/>
            <ac:spMk id="20" creationId="{9DD005C1-8C51-42D6-9BEE-B9B83849743D}"/>
          </ac:spMkLst>
        </pc:spChg>
        <pc:spChg chg="add del">
          <ac:chgData name="zeynep üraz" userId="068fd6a2fb87e7ca" providerId="LiveId" clId="{565FBCAC-8361-40F1-BE1C-B2D909D833E9}" dt="2023-12-29T12:39:33.013" v="183" actId="26606"/>
          <ac:spMkLst>
            <pc:docMk/>
            <pc:sldMk cId="1438780282" sldId="257"/>
            <ac:spMk id="21" creationId="{A8074621-AE44-40C4-8323-DF5185BC954E}"/>
          </ac:spMkLst>
        </pc:spChg>
        <pc:spChg chg="add del">
          <ac:chgData name="zeynep üraz" userId="068fd6a2fb87e7ca" providerId="LiveId" clId="{565FBCAC-8361-40F1-BE1C-B2D909D833E9}" dt="2023-12-29T12:39:49.342" v="194" actId="26606"/>
          <ac:spMkLst>
            <pc:docMk/>
            <pc:sldMk cId="1438780282" sldId="257"/>
            <ac:spMk id="22" creationId="{3A9C15D4-2EE7-4D05-B87C-91D1F3B9604B}"/>
          </ac:spMkLst>
        </pc:spChg>
        <pc:spChg chg="add del">
          <ac:chgData name="zeynep üraz" userId="068fd6a2fb87e7ca" providerId="LiveId" clId="{565FBCAC-8361-40F1-BE1C-B2D909D833E9}" dt="2023-12-29T12:39:34.437" v="185" actId="26606"/>
          <ac:spMkLst>
            <pc:docMk/>
            <pc:sldMk cId="1438780282" sldId="257"/>
            <ac:spMk id="23" creationId="{5690F3EE-0CD1-4520-B020-4E1DF3141C74}"/>
          </ac:spMkLst>
        </pc:spChg>
        <pc:spChg chg="add del">
          <ac:chgData name="zeynep üraz" userId="068fd6a2fb87e7ca" providerId="LiveId" clId="{565FBCAC-8361-40F1-BE1C-B2D909D833E9}" dt="2023-12-29T12:39:34.437" v="185" actId="26606"/>
          <ac:spMkLst>
            <pc:docMk/>
            <pc:sldMk cId="1438780282" sldId="257"/>
            <ac:spMk id="24" creationId="{9EFDE1E9-7FE0-45CA-9DE2-237F77319A9F}"/>
          </ac:spMkLst>
        </pc:spChg>
        <pc:spChg chg="add del">
          <ac:chgData name="zeynep üraz" userId="068fd6a2fb87e7ca" providerId="LiveId" clId="{565FBCAC-8361-40F1-BE1C-B2D909D833E9}" dt="2023-12-29T12:39:49.342" v="194" actId="26606"/>
          <ac:spMkLst>
            <pc:docMk/>
            <pc:sldMk cId="1438780282" sldId="257"/>
            <ac:spMk id="25" creationId="{4ED7B0FB-9654-4441-9545-02D458B68620}"/>
          </ac:spMkLst>
        </pc:spChg>
        <pc:spChg chg="add del">
          <ac:chgData name="zeynep üraz" userId="068fd6a2fb87e7ca" providerId="LiveId" clId="{565FBCAC-8361-40F1-BE1C-B2D909D833E9}" dt="2023-12-29T12:39:56.244" v="202" actId="26606"/>
          <ac:spMkLst>
            <pc:docMk/>
            <pc:sldMk cId="1438780282" sldId="257"/>
            <ac:spMk id="26" creationId="{5BBD3ED2-B0E6-45A2-ABD5-ECF31BC37C2E}"/>
          </ac:spMkLst>
        </pc:spChg>
        <pc:spChg chg="add del">
          <ac:chgData name="zeynep üraz" userId="068fd6a2fb87e7ca" providerId="LiveId" clId="{565FBCAC-8361-40F1-BE1C-B2D909D833E9}" dt="2023-12-29T12:39:56.244" v="202" actId="26606"/>
          <ac:spMkLst>
            <pc:docMk/>
            <pc:sldMk cId="1438780282" sldId="257"/>
            <ac:spMk id="27" creationId="{F2D2D1E8-4ABF-4B6B-B39D-40B080B61E49}"/>
          </ac:spMkLst>
        </pc:spChg>
        <pc:spChg chg="add del">
          <ac:chgData name="zeynep üraz" userId="068fd6a2fb87e7ca" providerId="LiveId" clId="{565FBCAC-8361-40F1-BE1C-B2D909D833E9}" dt="2023-12-29T12:39:56.244" v="202" actId="26606"/>
          <ac:spMkLst>
            <pc:docMk/>
            <pc:sldMk cId="1438780282" sldId="257"/>
            <ac:spMk id="28" creationId="{BC7AB4B5-66A5-48D1-BD88-C60A16ED971B}"/>
          </ac:spMkLst>
        </pc:spChg>
        <pc:spChg chg="add">
          <ac:chgData name="zeynep üraz" userId="068fd6a2fb87e7ca" providerId="LiveId" clId="{565FBCAC-8361-40F1-BE1C-B2D909D833E9}" dt="2023-12-29T12:40:07.960" v="209" actId="26606"/>
          <ac:spMkLst>
            <pc:docMk/>
            <pc:sldMk cId="1438780282" sldId="257"/>
            <ac:spMk id="31" creationId="{DAF1966E-FD40-4A4A-B61B-C4DF7FA05F06}"/>
          </ac:spMkLst>
        </pc:spChg>
        <pc:spChg chg="add del">
          <ac:chgData name="zeynep üraz" userId="068fd6a2fb87e7ca" providerId="LiveId" clId="{565FBCAC-8361-40F1-BE1C-B2D909D833E9}" dt="2023-12-29T12:39:53.946" v="196" actId="26606"/>
          <ac:spMkLst>
            <pc:docMk/>
            <pc:sldMk cId="1438780282" sldId="257"/>
            <ac:spMk id="32" creationId="{44F95DE6-BC61-4DB8-97B8-E32959EA0E1D}"/>
          </ac:spMkLst>
        </pc:spChg>
        <pc:spChg chg="add">
          <ac:chgData name="zeynep üraz" userId="068fd6a2fb87e7ca" providerId="LiveId" clId="{565FBCAC-8361-40F1-BE1C-B2D909D833E9}" dt="2023-12-29T12:40:07.960" v="209" actId="26606"/>
          <ac:spMkLst>
            <pc:docMk/>
            <pc:sldMk cId="1438780282" sldId="257"/>
            <ac:spMk id="38" creationId="{047BFA19-D45E-416B-A404-7AF2F3F27017}"/>
          </ac:spMkLst>
        </pc:spChg>
        <pc:spChg chg="add">
          <ac:chgData name="zeynep üraz" userId="068fd6a2fb87e7ca" providerId="LiveId" clId="{565FBCAC-8361-40F1-BE1C-B2D909D833E9}" dt="2023-12-29T12:40:07.960" v="209" actId="26606"/>
          <ac:spMkLst>
            <pc:docMk/>
            <pc:sldMk cId="1438780282" sldId="257"/>
            <ac:spMk id="39" creationId="{8E0105E7-23DB-4CF2-8258-FF47C7620F6E}"/>
          </ac:spMkLst>
        </pc:spChg>
        <pc:spChg chg="add">
          <ac:chgData name="zeynep üraz" userId="068fd6a2fb87e7ca" providerId="LiveId" clId="{565FBCAC-8361-40F1-BE1C-B2D909D833E9}" dt="2023-12-29T12:40:07.960" v="209" actId="26606"/>
          <ac:spMkLst>
            <pc:docMk/>
            <pc:sldMk cId="1438780282" sldId="257"/>
            <ac:spMk id="40" creationId="{074B4F7D-14B2-478B-8BF5-01E4E0C5D263}"/>
          </ac:spMkLst>
        </pc:spChg>
        <pc:picChg chg="add del">
          <ac:chgData name="zeynep üraz" userId="068fd6a2fb87e7ca" providerId="LiveId" clId="{565FBCAC-8361-40F1-BE1C-B2D909D833E9}" dt="2023-12-29T12:39:31.388" v="181" actId="26606"/>
          <ac:picMkLst>
            <pc:docMk/>
            <pc:sldMk cId="1438780282" sldId="257"/>
            <ac:picMk id="13" creationId="{B9562F75-5094-4768-D31B-566AFFC9D0E6}"/>
          </ac:picMkLst>
        </pc:picChg>
        <pc:picChg chg="add del">
          <ac:chgData name="zeynep üraz" userId="068fd6a2fb87e7ca" providerId="LiveId" clId="{565FBCAC-8361-40F1-BE1C-B2D909D833E9}" dt="2023-12-29T12:39:49.342" v="194" actId="26606"/>
          <ac:picMkLst>
            <pc:docMk/>
            <pc:sldMk cId="1438780282" sldId="257"/>
            <ac:picMk id="29" creationId="{7BB94C57-FDF3-45A3-9D1F-904523D795D4}"/>
          </ac:picMkLst>
        </pc:picChg>
        <pc:picChg chg="add del">
          <ac:chgData name="zeynep üraz" userId="068fd6a2fb87e7ca" providerId="LiveId" clId="{565FBCAC-8361-40F1-BE1C-B2D909D833E9}" dt="2023-12-29T12:39:49.342" v="194" actId="26606"/>
          <ac:picMkLst>
            <pc:docMk/>
            <pc:sldMk cId="1438780282" sldId="257"/>
            <ac:picMk id="30" creationId="{6AEBDF1A-221A-4497-BBA9-57A70D161510}"/>
          </ac:picMkLst>
        </pc:picChg>
        <pc:picChg chg="add del">
          <ac:chgData name="zeynep üraz" userId="068fd6a2fb87e7ca" providerId="LiveId" clId="{565FBCAC-8361-40F1-BE1C-B2D909D833E9}" dt="2023-12-29T12:39:53.946" v="196" actId="26606"/>
          <ac:picMkLst>
            <pc:docMk/>
            <pc:sldMk cId="1438780282" sldId="257"/>
            <ac:picMk id="33" creationId="{48D9C176-456B-4F71-AB87-9D14B8B3D1C1}"/>
          </ac:picMkLst>
        </pc:picChg>
        <pc:picChg chg="add del">
          <ac:chgData name="zeynep üraz" userId="068fd6a2fb87e7ca" providerId="LiveId" clId="{565FBCAC-8361-40F1-BE1C-B2D909D833E9}" dt="2023-12-29T12:39:53.946" v="196" actId="26606"/>
          <ac:picMkLst>
            <pc:docMk/>
            <pc:sldMk cId="1438780282" sldId="257"/>
            <ac:picMk id="34" creationId="{CFF97C55-868F-4FDD-BD3C-D2F191796F43}"/>
          </ac:picMkLst>
        </pc:picChg>
        <pc:picChg chg="add del">
          <ac:chgData name="zeynep üraz" userId="068fd6a2fb87e7ca" providerId="LiveId" clId="{565FBCAC-8361-40F1-BE1C-B2D909D833E9}" dt="2023-12-29T12:39:53.946" v="196" actId="26606"/>
          <ac:picMkLst>
            <pc:docMk/>
            <pc:sldMk cId="1438780282" sldId="257"/>
            <ac:picMk id="35" creationId="{69722FB9-EA01-42A6-96B2-185F5CC120DF}"/>
          </ac:picMkLst>
        </pc:picChg>
        <pc:picChg chg="add del">
          <ac:chgData name="zeynep üraz" userId="068fd6a2fb87e7ca" providerId="LiveId" clId="{565FBCAC-8361-40F1-BE1C-B2D909D833E9}" dt="2023-12-29T12:39:53.946" v="196" actId="26606"/>
          <ac:picMkLst>
            <pc:docMk/>
            <pc:sldMk cId="1438780282" sldId="257"/>
            <ac:picMk id="36" creationId="{D2B4E49C-E7B4-4F6A-8B93-646A0E241191}"/>
          </ac:picMkLst>
        </pc:picChg>
        <pc:picChg chg="add del">
          <ac:chgData name="zeynep üraz" userId="068fd6a2fb87e7ca" providerId="LiveId" clId="{565FBCAC-8361-40F1-BE1C-B2D909D833E9}" dt="2023-12-29T12:39:53.946" v="196" actId="26606"/>
          <ac:picMkLst>
            <pc:docMk/>
            <pc:sldMk cId="1438780282" sldId="257"/>
            <ac:picMk id="37" creationId="{46528FBF-1727-4546-8131-BA22ED8B5497}"/>
          </ac:picMkLst>
        </pc:picChg>
        <pc:cxnChg chg="add del">
          <ac:chgData name="zeynep üraz" userId="068fd6a2fb87e7ca" providerId="LiveId" clId="{565FBCAC-8361-40F1-BE1C-B2D909D833E9}" dt="2023-12-29T12:39:27.347" v="177" actId="26606"/>
          <ac:cxnSpMkLst>
            <pc:docMk/>
            <pc:sldMk cId="1438780282" sldId="257"/>
            <ac:cxnSpMk id="7" creationId="{A7208205-03EE-4EC8-9C34-59270C1880D8}"/>
          </ac:cxnSpMkLst>
        </pc:cxnChg>
        <pc:cxnChg chg="add del">
          <ac:chgData name="zeynep üraz" userId="068fd6a2fb87e7ca" providerId="LiveId" clId="{565FBCAC-8361-40F1-BE1C-B2D909D833E9}" dt="2023-12-29T12:38:37.963" v="162" actId="26606"/>
          <ac:cxnSpMkLst>
            <pc:docMk/>
            <pc:sldMk cId="1438780282" sldId="257"/>
            <ac:cxnSpMk id="10" creationId="{EE504C98-6397-41C1-A8D8-2D9C4ED307E0}"/>
          </ac:cxnSpMkLst>
        </pc:cxnChg>
        <pc:cxnChg chg="add del">
          <ac:chgData name="zeynep üraz" userId="068fd6a2fb87e7ca" providerId="LiveId" clId="{565FBCAC-8361-40F1-BE1C-B2D909D833E9}" dt="2023-12-29T12:38:57.905" v="164" actId="26606"/>
          <ac:cxnSpMkLst>
            <pc:docMk/>
            <pc:sldMk cId="1438780282" sldId="257"/>
            <ac:cxnSpMk id="15" creationId="{067633D1-6EE6-4118-B9F0-B363477BEE7A}"/>
          </ac:cxnSpMkLst>
        </pc:cxnChg>
        <pc:cxnChg chg="add del">
          <ac:chgData name="zeynep üraz" userId="068fd6a2fb87e7ca" providerId="LiveId" clId="{565FBCAC-8361-40F1-BE1C-B2D909D833E9}" dt="2023-12-29T12:38:57.905" v="164" actId="26606"/>
          <ac:cxnSpMkLst>
            <pc:docMk/>
            <pc:sldMk cId="1438780282" sldId="257"/>
            <ac:cxnSpMk id="16" creationId="{4AD7FFC6-42A9-49CB-B5E9-B3F6B038331B}"/>
          </ac:cxnSpMkLst>
        </pc:cxnChg>
        <pc:cxnChg chg="add del">
          <ac:chgData name="zeynep üraz" userId="068fd6a2fb87e7ca" providerId="LiveId" clId="{565FBCAC-8361-40F1-BE1C-B2D909D833E9}" dt="2023-12-29T12:39:03.365" v="168"/>
          <ac:cxnSpMkLst>
            <pc:docMk/>
            <pc:sldMk cId="1438780282" sldId="257"/>
            <ac:cxnSpMk id="19" creationId="{EE504C98-6397-41C1-A8D8-2D9C4ED307E0}"/>
          </ac:cxnSpMkLst>
        </pc:cxnChg>
      </pc:sldChg>
      <pc:sldChg chg="addSp delSp modSp new mod modTransition delAnim">
        <pc:chgData name="zeynep üraz" userId="068fd6a2fb87e7ca" providerId="LiveId" clId="{565FBCAC-8361-40F1-BE1C-B2D909D833E9}" dt="2023-12-29T17:19:34.178" v="1232" actId="478"/>
        <pc:sldMkLst>
          <pc:docMk/>
          <pc:sldMk cId="1177318935" sldId="258"/>
        </pc:sldMkLst>
        <pc:spChg chg="mod">
          <ac:chgData name="zeynep üraz" userId="068fd6a2fb87e7ca" providerId="LiveId" clId="{565FBCAC-8361-40F1-BE1C-B2D909D833E9}" dt="2023-12-29T12:55:07.969" v="248" actId="20577"/>
          <ac:spMkLst>
            <pc:docMk/>
            <pc:sldMk cId="1177318935" sldId="258"/>
            <ac:spMk id="2" creationId="{02572964-8891-9A16-3D14-7C441E207DD7}"/>
          </ac:spMkLst>
        </pc:spChg>
        <pc:spChg chg="mod">
          <ac:chgData name="zeynep üraz" userId="068fd6a2fb87e7ca" providerId="LiveId" clId="{565FBCAC-8361-40F1-BE1C-B2D909D833E9}" dt="2023-12-29T12:57:15.187" v="262" actId="20577"/>
          <ac:spMkLst>
            <pc:docMk/>
            <pc:sldMk cId="1177318935" sldId="258"/>
            <ac:spMk id="3" creationId="{0CA34FBA-AFFF-097A-CC5D-936E183AABF7}"/>
          </ac:spMkLst>
        </pc:spChg>
        <pc:picChg chg="add del mod">
          <ac:chgData name="zeynep üraz" userId="068fd6a2fb87e7ca" providerId="LiveId" clId="{565FBCAC-8361-40F1-BE1C-B2D909D833E9}" dt="2023-12-29T17:18:57.708" v="1231" actId="478"/>
          <ac:picMkLst>
            <pc:docMk/>
            <pc:sldMk cId="1177318935" sldId="258"/>
            <ac:picMk id="8" creationId="{E4F7536C-07B3-C72F-C158-B7E3A6936D15}"/>
          </ac:picMkLst>
        </pc:picChg>
        <pc:picChg chg="del">
          <ac:chgData name="zeynep üraz" userId="068fd6a2fb87e7ca" providerId="LiveId" clId="{565FBCAC-8361-40F1-BE1C-B2D909D833E9}" dt="2023-12-29T17:19:34.178" v="1232" actId="478"/>
          <ac:picMkLst>
            <pc:docMk/>
            <pc:sldMk cId="1177318935" sldId="258"/>
            <ac:picMk id="10" creationId="{FF6DF082-DBF4-5FDD-8D5D-832C296A90E1}"/>
          </ac:picMkLst>
        </pc:picChg>
      </pc:sldChg>
      <pc:sldChg chg="addSp delSp modSp new mod ord modTransition delAnim">
        <pc:chgData name="zeynep üraz" userId="068fd6a2fb87e7ca" providerId="LiveId" clId="{565FBCAC-8361-40F1-BE1C-B2D909D833E9}" dt="2024-01-03T12:00:42.853" v="1233" actId="478"/>
        <pc:sldMkLst>
          <pc:docMk/>
          <pc:sldMk cId="564560373" sldId="259"/>
        </pc:sldMkLst>
        <pc:spChg chg="mod">
          <ac:chgData name="zeynep üraz" userId="068fd6a2fb87e7ca" providerId="LiveId" clId="{565FBCAC-8361-40F1-BE1C-B2D909D833E9}" dt="2023-12-29T12:59:30.723" v="340" actId="20577"/>
          <ac:spMkLst>
            <pc:docMk/>
            <pc:sldMk cId="564560373" sldId="259"/>
            <ac:spMk id="2" creationId="{BAABC84B-0328-4ECD-5BFB-16F9D80037D2}"/>
          </ac:spMkLst>
        </pc:spChg>
        <pc:spChg chg="mod">
          <ac:chgData name="zeynep üraz" userId="068fd6a2fb87e7ca" providerId="LiveId" clId="{565FBCAC-8361-40F1-BE1C-B2D909D833E9}" dt="2023-12-29T13:01:04.857" v="411" actId="20577"/>
          <ac:spMkLst>
            <pc:docMk/>
            <pc:sldMk cId="564560373" sldId="259"/>
            <ac:spMk id="3" creationId="{752FE61C-1421-E300-FC44-9D7807D46AA5}"/>
          </ac:spMkLst>
        </pc:spChg>
        <pc:picChg chg="add del mod">
          <ac:chgData name="zeynep üraz" userId="068fd6a2fb87e7ca" providerId="LiveId" clId="{565FBCAC-8361-40F1-BE1C-B2D909D833E9}" dt="2024-01-03T12:00:42.853" v="1233" actId="478"/>
          <ac:picMkLst>
            <pc:docMk/>
            <pc:sldMk cId="564560373" sldId="259"/>
            <ac:picMk id="5" creationId="{7B44E15F-F04E-E600-6087-91DC7E67D57B}"/>
          </ac:picMkLst>
        </pc:picChg>
      </pc:sldChg>
      <pc:sldChg chg="addSp delSp modSp new mod modTransition delAnim">
        <pc:chgData name="zeynep üraz" userId="068fd6a2fb87e7ca" providerId="LiveId" clId="{565FBCAC-8361-40F1-BE1C-B2D909D833E9}" dt="2024-01-03T12:00:58.363" v="1236" actId="478"/>
        <pc:sldMkLst>
          <pc:docMk/>
          <pc:sldMk cId="2638766671" sldId="260"/>
        </pc:sldMkLst>
        <pc:spChg chg="mod">
          <ac:chgData name="zeynep üraz" userId="068fd6a2fb87e7ca" providerId="LiveId" clId="{565FBCAC-8361-40F1-BE1C-B2D909D833E9}" dt="2023-12-29T13:02:37.765" v="479" actId="20577"/>
          <ac:spMkLst>
            <pc:docMk/>
            <pc:sldMk cId="2638766671" sldId="260"/>
            <ac:spMk id="2" creationId="{17122F11-7B60-EFC1-657C-FD28298CBBDB}"/>
          </ac:spMkLst>
        </pc:spChg>
        <pc:spChg chg="mod">
          <ac:chgData name="zeynep üraz" userId="068fd6a2fb87e7ca" providerId="LiveId" clId="{565FBCAC-8361-40F1-BE1C-B2D909D833E9}" dt="2023-12-29T14:49:34.551" v="1029" actId="20577"/>
          <ac:spMkLst>
            <pc:docMk/>
            <pc:sldMk cId="2638766671" sldId="260"/>
            <ac:spMk id="3" creationId="{A4DFB772-0F66-435F-36B0-11051BC7DC84}"/>
          </ac:spMkLst>
        </pc:spChg>
        <pc:picChg chg="add del mod">
          <ac:chgData name="zeynep üraz" userId="068fd6a2fb87e7ca" providerId="LiveId" clId="{565FBCAC-8361-40F1-BE1C-B2D909D833E9}" dt="2024-01-03T12:00:58.363" v="1236" actId="478"/>
          <ac:picMkLst>
            <pc:docMk/>
            <pc:sldMk cId="2638766671" sldId="260"/>
            <ac:picMk id="5" creationId="{3478D847-05A2-79ED-7EFC-62B3F2508339}"/>
          </ac:picMkLst>
        </pc:picChg>
      </pc:sldChg>
      <pc:sldChg chg="addSp delSp modSp new mod modTransition delAnim">
        <pc:chgData name="zeynep üraz" userId="068fd6a2fb87e7ca" providerId="LiveId" clId="{565FBCAC-8361-40F1-BE1C-B2D909D833E9}" dt="2024-01-03T12:00:45.269" v="1234" actId="478"/>
        <pc:sldMkLst>
          <pc:docMk/>
          <pc:sldMk cId="3776376789" sldId="261"/>
        </pc:sldMkLst>
        <pc:spChg chg="mod">
          <ac:chgData name="zeynep üraz" userId="068fd6a2fb87e7ca" providerId="LiveId" clId="{565FBCAC-8361-40F1-BE1C-B2D909D833E9}" dt="2023-12-29T13:11:03.135" v="707" actId="20577"/>
          <ac:spMkLst>
            <pc:docMk/>
            <pc:sldMk cId="3776376789" sldId="261"/>
            <ac:spMk id="2" creationId="{D0316A44-19EF-ACE0-A7B2-984590C10574}"/>
          </ac:spMkLst>
        </pc:spChg>
        <pc:spChg chg="mod">
          <ac:chgData name="zeynep üraz" userId="068fd6a2fb87e7ca" providerId="LiveId" clId="{565FBCAC-8361-40F1-BE1C-B2D909D833E9}" dt="2023-12-29T13:17:17.145" v="744" actId="13926"/>
          <ac:spMkLst>
            <pc:docMk/>
            <pc:sldMk cId="3776376789" sldId="261"/>
            <ac:spMk id="3" creationId="{266AA4C8-C670-5D1A-EDC4-F5B2FA476AF4}"/>
          </ac:spMkLst>
        </pc:spChg>
        <pc:picChg chg="add del mod">
          <ac:chgData name="zeynep üraz" userId="068fd6a2fb87e7ca" providerId="LiveId" clId="{565FBCAC-8361-40F1-BE1C-B2D909D833E9}" dt="2024-01-03T12:00:45.269" v="1234" actId="478"/>
          <ac:picMkLst>
            <pc:docMk/>
            <pc:sldMk cId="3776376789" sldId="261"/>
            <ac:picMk id="5" creationId="{2447B5B2-BBD8-1B01-4B21-1B7326F00222}"/>
          </ac:picMkLst>
        </pc:picChg>
      </pc:sldChg>
      <pc:sldChg chg="new del">
        <pc:chgData name="zeynep üraz" userId="068fd6a2fb87e7ca" providerId="LiveId" clId="{565FBCAC-8361-40F1-BE1C-B2D909D833E9}" dt="2023-12-29T13:17:26.638" v="745" actId="2696"/>
        <pc:sldMkLst>
          <pc:docMk/>
          <pc:sldMk cId="1265702098" sldId="262"/>
        </pc:sldMkLst>
      </pc:sldChg>
      <pc:sldChg chg="addSp delSp modSp new mod modTransition delAnim">
        <pc:chgData name="zeynep üraz" userId="068fd6a2fb87e7ca" providerId="LiveId" clId="{565FBCAC-8361-40F1-BE1C-B2D909D833E9}" dt="2024-01-03T12:00:47.044" v="1235" actId="478"/>
        <pc:sldMkLst>
          <pc:docMk/>
          <pc:sldMk cId="3790007301" sldId="262"/>
        </pc:sldMkLst>
        <pc:spChg chg="mod">
          <ac:chgData name="zeynep üraz" userId="068fd6a2fb87e7ca" providerId="LiveId" clId="{565FBCAC-8361-40F1-BE1C-B2D909D833E9}" dt="2023-12-29T13:18:40.027" v="773" actId="27636"/>
          <ac:spMkLst>
            <pc:docMk/>
            <pc:sldMk cId="3790007301" sldId="262"/>
            <ac:spMk id="2" creationId="{C5EE2FE8-2A1A-9A8F-3EB3-3F8DEC207846}"/>
          </ac:spMkLst>
        </pc:spChg>
        <pc:spChg chg="mod">
          <ac:chgData name="zeynep üraz" userId="068fd6a2fb87e7ca" providerId="LiveId" clId="{565FBCAC-8361-40F1-BE1C-B2D909D833E9}" dt="2023-12-29T13:21:43.575" v="820" actId="27636"/>
          <ac:spMkLst>
            <pc:docMk/>
            <pc:sldMk cId="3790007301" sldId="262"/>
            <ac:spMk id="3" creationId="{EC836FCF-417B-6361-7BDD-760DE53C6375}"/>
          </ac:spMkLst>
        </pc:spChg>
        <pc:picChg chg="add del mod">
          <ac:chgData name="zeynep üraz" userId="068fd6a2fb87e7ca" providerId="LiveId" clId="{565FBCAC-8361-40F1-BE1C-B2D909D833E9}" dt="2024-01-03T12:00:47.044" v="1235" actId="478"/>
          <ac:picMkLst>
            <pc:docMk/>
            <pc:sldMk cId="3790007301" sldId="262"/>
            <ac:picMk id="5" creationId="{03E7C447-BFE9-243A-F1A7-ED64841F70C3}"/>
          </ac:picMkLst>
        </pc:picChg>
      </pc:sldChg>
      <pc:sldChg chg="delSp modSp new mod modTransition">
        <pc:chgData name="zeynep üraz" userId="068fd6a2fb87e7ca" providerId="LiveId" clId="{565FBCAC-8361-40F1-BE1C-B2D909D833E9}" dt="2023-12-29T17:13:22.814" v="1226"/>
        <pc:sldMkLst>
          <pc:docMk/>
          <pc:sldMk cId="4170687521" sldId="263"/>
        </pc:sldMkLst>
        <pc:spChg chg="del">
          <ac:chgData name="zeynep üraz" userId="068fd6a2fb87e7ca" providerId="LiveId" clId="{565FBCAC-8361-40F1-BE1C-B2D909D833E9}" dt="2023-12-29T13:59:43.841" v="873" actId="21"/>
          <ac:spMkLst>
            <pc:docMk/>
            <pc:sldMk cId="4170687521" sldId="263"/>
            <ac:spMk id="2" creationId="{F993CC75-0CA1-0948-9D24-899666C14798}"/>
          </ac:spMkLst>
        </pc:spChg>
        <pc:spChg chg="mod">
          <ac:chgData name="zeynep üraz" userId="068fd6a2fb87e7ca" providerId="LiveId" clId="{565FBCAC-8361-40F1-BE1C-B2D909D833E9}" dt="2023-12-29T14:00:29.980" v="883" actId="27636"/>
          <ac:spMkLst>
            <pc:docMk/>
            <pc:sldMk cId="4170687521" sldId="263"/>
            <ac:spMk id="3" creationId="{4A539517-C280-1BDC-6B5B-3BCF1E43464D}"/>
          </ac:spMkLst>
        </pc:spChg>
      </pc:sldChg>
      <pc:sldChg chg="delSp modSp new mod modTransition">
        <pc:chgData name="zeynep üraz" userId="068fd6a2fb87e7ca" providerId="LiveId" clId="{565FBCAC-8361-40F1-BE1C-B2D909D833E9}" dt="2023-12-29T17:13:22.814" v="1226"/>
        <pc:sldMkLst>
          <pc:docMk/>
          <pc:sldMk cId="4233163903" sldId="264"/>
        </pc:sldMkLst>
        <pc:spChg chg="del">
          <ac:chgData name="zeynep üraz" userId="068fd6a2fb87e7ca" providerId="LiveId" clId="{565FBCAC-8361-40F1-BE1C-B2D909D833E9}" dt="2023-12-29T13:25:14.620" v="855" actId="21"/>
          <ac:spMkLst>
            <pc:docMk/>
            <pc:sldMk cId="4233163903" sldId="264"/>
            <ac:spMk id="2" creationId="{437C632C-E550-0C9E-6F97-3F67FE16863B}"/>
          </ac:spMkLst>
        </pc:spChg>
        <pc:spChg chg="mod">
          <ac:chgData name="zeynep üraz" userId="068fd6a2fb87e7ca" providerId="LiveId" clId="{565FBCAC-8361-40F1-BE1C-B2D909D833E9}" dt="2023-12-29T13:52:49.211" v="862" actId="20577"/>
          <ac:spMkLst>
            <pc:docMk/>
            <pc:sldMk cId="4233163903" sldId="264"/>
            <ac:spMk id="3" creationId="{E76E486D-B97C-7936-46AE-7A72AE375281}"/>
          </ac:spMkLst>
        </pc:spChg>
      </pc:sldChg>
      <pc:sldChg chg="modSp new mod modTransition">
        <pc:chgData name="zeynep üraz" userId="068fd6a2fb87e7ca" providerId="LiveId" clId="{565FBCAC-8361-40F1-BE1C-B2D909D833E9}" dt="2023-12-29T17:13:22.814" v="1226"/>
        <pc:sldMkLst>
          <pc:docMk/>
          <pc:sldMk cId="3254204962" sldId="265"/>
        </pc:sldMkLst>
        <pc:spChg chg="mod">
          <ac:chgData name="zeynep üraz" userId="068fd6a2fb87e7ca" providerId="LiveId" clId="{565FBCAC-8361-40F1-BE1C-B2D909D833E9}" dt="2023-12-29T13:23:02.499" v="838" actId="20577"/>
          <ac:spMkLst>
            <pc:docMk/>
            <pc:sldMk cId="3254204962" sldId="265"/>
            <ac:spMk id="2" creationId="{951B95B2-EEE1-F7B7-8549-31D12D952A8A}"/>
          </ac:spMkLst>
        </pc:spChg>
        <pc:spChg chg="mod">
          <ac:chgData name="zeynep üraz" userId="068fd6a2fb87e7ca" providerId="LiveId" clId="{565FBCAC-8361-40F1-BE1C-B2D909D833E9}" dt="2023-12-29T13:23:34.853" v="843" actId="20577"/>
          <ac:spMkLst>
            <pc:docMk/>
            <pc:sldMk cId="3254204962" sldId="265"/>
            <ac:spMk id="3" creationId="{FE940222-8595-7C83-1578-7C670BDE4C9F}"/>
          </ac:spMkLst>
        </pc:spChg>
      </pc:sldChg>
      <pc:sldChg chg="addSp delSp modSp new mod modTransition">
        <pc:chgData name="zeynep üraz" userId="068fd6a2fb87e7ca" providerId="LiveId" clId="{565FBCAC-8361-40F1-BE1C-B2D909D833E9}" dt="2023-12-29T17:13:22.814" v="1226"/>
        <pc:sldMkLst>
          <pc:docMk/>
          <pc:sldMk cId="2780125231" sldId="266"/>
        </pc:sldMkLst>
        <pc:spChg chg="del">
          <ac:chgData name="zeynep üraz" userId="068fd6a2fb87e7ca" providerId="LiveId" clId="{565FBCAC-8361-40F1-BE1C-B2D909D833E9}" dt="2023-12-29T14:03:24.812" v="896" actId="478"/>
          <ac:spMkLst>
            <pc:docMk/>
            <pc:sldMk cId="2780125231" sldId="266"/>
            <ac:spMk id="2" creationId="{06472A88-AC55-0CF1-34FB-433A2EDE94DC}"/>
          </ac:spMkLst>
        </pc:spChg>
        <pc:spChg chg="del">
          <ac:chgData name="zeynep üraz" userId="068fd6a2fb87e7ca" providerId="LiveId" clId="{565FBCAC-8361-40F1-BE1C-B2D909D833E9}" dt="2023-12-29T14:02:02.976" v="888"/>
          <ac:spMkLst>
            <pc:docMk/>
            <pc:sldMk cId="2780125231" sldId="266"/>
            <ac:spMk id="3" creationId="{0DB4B59B-28B6-E9C3-BF6B-2F793B4F0B1D}"/>
          </ac:spMkLst>
        </pc:spChg>
        <pc:picChg chg="add mod">
          <ac:chgData name="zeynep üraz" userId="068fd6a2fb87e7ca" providerId="LiveId" clId="{565FBCAC-8361-40F1-BE1C-B2D909D833E9}" dt="2023-12-29T14:04:04.759" v="913" actId="1076"/>
          <ac:picMkLst>
            <pc:docMk/>
            <pc:sldMk cId="2780125231" sldId="266"/>
            <ac:picMk id="5" creationId="{3F8BAC6F-798C-712D-9301-0EFA2B112A28}"/>
          </ac:picMkLst>
        </pc:picChg>
        <pc:picChg chg="add mod">
          <ac:chgData name="zeynep üraz" userId="068fd6a2fb87e7ca" providerId="LiveId" clId="{565FBCAC-8361-40F1-BE1C-B2D909D833E9}" dt="2023-12-29T14:04:12.368" v="914" actId="1076"/>
          <ac:picMkLst>
            <pc:docMk/>
            <pc:sldMk cId="2780125231" sldId="266"/>
            <ac:picMk id="7" creationId="{AC50DC1B-606A-BDAD-6485-A2564DEEC8E6}"/>
          </ac:picMkLst>
        </pc:picChg>
      </pc:sldChg>
      <pc:sldChg chg="addSp delSp modSp new mod modTransition">
        <pc:chgData name="zeynep üraz" userId="068fd6a2fb87e7ca" providerId="LiveId" clId="{565FBCAC-8361-40F1-BE1C-B2D909D833E9}" dt="2023-12-29T17:13:22.814" v="1226"/>
        <pc:sldMkLst>
          <pc:docMk/>
          <pc:sldMk cId="1464586340" sldId="267"/>
        </pc:sldMkLst>
        <pc:spChg chg="del">
          <ac:chgData name="zeynep üraz" userId="068fd6a2fb87e7ca" providerId="LiveId" clId="{565FBCAC-8361-40F1-BE1C-B2D909D833E9}" dt="2023-12-29T14:13:29.777" v="947" actId="21"/>
          <ac:spMkLst>
            <pc:docMk/>
            <pc:sldMk cId="1464586340" sldId="267"/>
            <ac:spMk id="2" creationId="{9DC88194-B852-0B67-90E7-3EF2C2209476}"/>
          </ac:spMkLst>
        </pc:spChg>
        <pc:spChg chg="del">
          <ac:chgData name="zeynep üraz" userId="068fd6a2fb87e7ca" providerId="LiveId" clId="{565FBCAC-8361-40F1-BE1C-B2D909D833E9}" dt="2023-12-29T14:13:26.214" v="944"/>
          <ac:spMkLst>
            <pc:docMk/>
            <pc:sldMk cId="1464586340" sldId="267"/>
            <ac:spMk id="3" creationId="{F3DB1068-BCA3-0624-27A5-EEE6CB2196F1}"/>
          </ac:spMkLst>
        </pc:spChg>
        <pc:picChg chg="add mod">
          <ac:chgData name="zeynep üraz" userId="068fd6a2fb87e7ca" providerId="LiveId" clId="{565FBCAC-8361-40F1-BE1C-B2D909D833E9}" dt="2023-12-29T14:13:36.262" v="950" actId="1076"/>
          <ac:picMkLst>
            <pc:docMk/>
            <pc:sldMk cId="1464586340" sldId="267"/>
            <ac:picMk id="5" creationId="{9B11F39C-BD5A-5908-6629-F8938964393A}"/>
          </ac:picMkLst>
        </pc:picChg>
      </pc:sldChg>
      <pc:sldChg chg="addSp delSp modSp new mod modTransition modAnim">
        <pc:chgData name="zeynep üraz" userId="068fd6a2fb87e7ca" providerId="LiveId" clId="{565FBCAC-8361-40F1-BE1C-B2D909D833E9}" dt="2023-12-29T17:13:22.814" v="1226"/>
        <pc:sldMkLst>
          <pc:docMk/>
          <pc:sldMk cId="1139086282" sldId="268"/>
        </pc:sldMkLst>
        <pc:spChg chg="del">
          <ac:chgData name="zeynep üraz" userId="068fd6a2fb87e7ca" providerId="LiveId" clId="{565FBCAC-8361-40F1-BE1C-B2D909D833E9}" dt="2023-12-29T14:12:21.253" v="938" actId="478"/>
          <ac:spMkLst>
            <pc:docMk/>
            <pc:sldMk cId="1139086282" sldId="268"/>
            <ac:spMk id="2" creationId="{5D06E8F6-FA17-3006-D6BB-9A166EC682DA}"/>
          </ac:spMkLst>
        </pc:spChg>
        <pc:spChg chg="del">
          <ac:chgData name="zeynep üraz" userId="068fd6a2fb87e7ca" providerId="LiveId" clId="{565FBCAC-8361-40F1-BE1C-B2D909D833E9}" dt="2023-12-29T14:12:15.242" v="935"/>
          <ac:spMkLst>
            <pc:docMk/>
            <pc:sldMk cId="1139086282" sldId="268"/>
            <ac:spMk id="3" creationId="{835A4830-3261-459A-D011-AB343C0420C0}"/>
          </ac:spMkLst>
        </pc:spChg>
        <pc:picChg chg="add mod">
          <ac:chgData name="zeynep üraz" userId="068fd6a2fb87e7ca" providerId="LiveId" clId="{565FBCAC-8361-40F1-BE1C-B2D909D833E9}" dt="2023-12-29T14:12:34.299" v="943" actId="1076"/>
          <ac:picMkLst>
            <pc:docMk/>
            <pc:sldMk cId="1139086282" sldId="268"/>
            <ac:picMk id="5" creationId="{BD1DCC70-E8C8-1C4C-2629-82612BD81570}"/>
          </ac:picMkLst>
        </pc:picChg>
        <pc:picChg chg="add del mod">
          <ac:chgData name="zeynep üraz" userId="068fd6a2fb87e7ca" providerId="LiveId" clId="{565FBCAC-8361-40F1-BE1C-B2D909D833E9}" dt="2023-12-29T17:13:22.814" v="1226"/>
          <ac:picMkLst>
            <pc:docMk/>
            <pc:sldMk cId="1139086282" sldId="268"/>
            <ac:picMk id="8" creationId="{13872EBA-09D8-E346-B447-20050E1A827D}"/>
          </ac:picMkLst>
        </pc:picChg>
      </pc:sldChg>
      <pc:sldChg chg="addSp delSp modSp new mod ord modTransition setBg addAnim setClrOvrMap">
        <pc:chgData name="zeynep üraz" userId="068fd6a2fb87e7ca" providerId="LiveId" clId="{565FBCAC-8361-40F1-BE1C-B2D909D833E9}" dt="2023-12-29T17:13:22.814" v="1226"/>
        <pc:sldMkLst>
          <pc:docMk/>
          <pc:sldMk cId="3955612709" sldId="269"/>
        </pc:sldMkLst>
        <pc:spChg chg="mod ord">
          <ac:chgData name="zeynep üraz" userId="068fd6a2fb87e7ca" providerId="LiveId" clId="{565FBCAC-8361-40F1-BE1C-B2D909D833E9}" dt="2023-12-29T14:10:36.069" v="933" actId="26606"/>
          <ac:spMkLst>
            <pc:docMk/>
            <pc:sldMk cId="3955612709" sldId="269"/>
            <ac:spMk id="2" creationId="{6F825E0E-5B4C-2995-A356-7DBBA2169175}"/>
          </ac:spMkLst>
        </pc:spChg>
        <pc:spChg chg="del mod">
          <ac:chgData name="zeynep üraz" userId="068fd6a2fb87e7ca" providerId="LiveId" clId="{565FBCAC-8361-40F1-BE1C-B2D909D833E9}" dt="2023-12-29T14:05:51.208" v="919" actId="21"/>
          <ac:spMkLst>
            <pc:docMk/>
            <pc:sldMk cId="3955612709" sldId="269"/>
            <ac:spMk id="3" creationId="{2BEA5994-6BF2-4852-53A5-EE4962F80CC5}"/>
          </ac:spMkLst>
        </pc:spChg>
        <pc:spChg chg="add del">
          <ac:chgData name="zeynep üraz" userId="068fd6a2fb87e7ca" providerId="LiveId" clId="{565FBCAC-8361-40F1-BE1C-B2D909D833E9}" dt="2023-12-29T14:10:27.438" v="928" actId="26606"/>
          <ac:spMkLst>
            <pc:docMk/>
            <pc:sldMk cId="3955612709" sldId="269"/>
            <ac:spMk id="10" creationId="{9B7AD9F6-8CE7-4299-8FC6-328F4DCD3FF9}"/>
          </ac:spMkLst>
        </pc:spChg>
        <pc:spChg chg="add del">
          <ac:chgData name="zeynep üraz" userId="068fd6a2fb87e7ca" providerId="LiveId" clId="{565FBCAC-8361-40F1-BE1C-B2D909D833E9}" dt="2023-12-29T14:10:27.438" v="928" actId="26606"/>
          <ac:spMkLst>
            <pc:docMk/>
            <pc:sldMk cId="3955612709" sldId="269"/>
            <ac:spMk id="12" creationId="{F49775AF-8896-43EE-92C6-83497D6DC56F}"/>
          </ac:spMkLst>
        </pc:spChg>
        <pc:spChg chg="add del">
          <ac:chgData name="zeynep üraz" userId="068fd6a2fb87e7ca" providerId="LiveId" clId="{565FBCAC-8361-40F1-BE1C-B2D909D833E9}" dt="2023-12-29T14:10:32.064" v="930" actId="26606"/>
          <ac:spMkLst>
            <pc:docMk/>
            <pc:sldMk cId="3955612709" sldId="269"/>
            <ac:spMk id="14" creationId="{657F69E0-C4B0-4BEC-A689-4F8D877F05D4}"/>
          </ac:spMkLst>
        </pc:spChg>
        <pc:spChg chg="add del">
          <ac:chgData name="zeynep üraz" userId="068fd6a2fb87e7ca" providerId="LiveId" clId="{565FBCAC-8361-40F1-BE1C-B2D909D833E9}" dt="2023-12-29T14:10:32.064" v="930" actId="26606"/>
          <ac:spMkLst>
            <pc:docMk/>
            <pc:sldMk cId="3955612709" sldId="269"/>
            <ac:spMk id="15" creationId="{9F6380B4-6A1C-481E-8408-B4E6C75B9B81}"/>
          </ac:spMkLst>
        </pc:spChg>
        <pc:spChg chg="add">
          <ac:chgData name="zeynep üraz" userId="068fd6a2fb87e7ca" providerId="LiveId" clId="{565FBCAC-8361-40F1-BE1C-B2D909D833E9}" dt="2023-12-29T14:10:36.069" v="933" actId="26606"/>
          <ac:spMkLst>
            <pc:docMk/>
            <pc:sldMk cId="3955612709" sldId="269"/>
            <ac:spMk id="16" creationId="{08C9B587-E65E-4B52-B37C-ABEBB6E87928}"/>
          </ac:spMkLst>
        </pc:spChg>
        <pc:spChg chg="add del">
          <ac:chgData name="zeynep üraz" userId="068fd6a2fb87e7ca" providerId="LiveId" clId="{565FBCAC-8361-40F1-BE1C-B2D909D833E9}" dt="2023-12-29T14:10:36.061" v="932" actId="26606"/>
          <ac:spMkLst>
            <pc:docMk/>
            <pc:sldMk cId="3955612709" sldId="269"/>
            <ac:spMk id="17" creationId="{06DA9DF9-31F7-4056-B42E-878CC92417B8}"/>
          </ac:spMkLst>
        </pc:spChg>
        <pc:spChg chg="add">
          <ac:chgData name="zeynep üraz" userId="068fd6a2fb87e7ca" providerId="LiveId" clId="{565FBCAC-8361-40F1-BE1C-B2D909D833E9}" dt="2023-12-29T14:10:36.069" v="933" actId="26606"/>
          <ac:spMkLst>
            <pc:docMk/>
            <pc:sldMk cId="3955612709" sldId="269"/>
            <ac:spMk id="19" creationId="{0671A8AE-40A1-4631-A6B8-581AFF065482}"/>
          </ac:spMkLst>
        </pc:spChg>
        <pc:spChg chg="add">
          <ac:chgData name="zeynep üraz" userId="068fd6a2fb87e7ca" providerId="LiveId" clId="{565FBCAC-8361-40F1-BE1C-B2D909D833E9}" dt="2023-12-29T14:10:36.069" v="933" actId="26606"/>
          <ac:spMkLst>
            <pc:docMk/>
            <pc:sldMk cId="3955612709" sldId="269"/>
            <ac:spMk id="20" creationId="{AB58EF07-17C2-48CF-ABB0-EEF1F17CB8F0}"/>
          </ac:spMkLst>
        </pc:spChg>
        <pc:spChg chg="add">
          <ac:chgData name="zeynep üraz" userId="068fd6a2fb87e7ca" providerId="LiveId" clId="{565FBCAC-8361-40F1-BE1C-B2D909D833E9}" dt="2023-12-29T14:10:36.069" v="933" actId="26606"/>
          <ac:spMkLst>
            <pc:docMk/>
            <pc:sldMk cId="3955612709" sldId="269"/>
            <ac:spMk id="21" creationId="{AF2F604E-43BE-4DC3-B983-E071523364F8}"/>
          </ac:spMkLst>
        </pc:spChg>
        <pc:picChg chg="add mod">
          <ac:chgData name="zeynep üraz" userId="068fd6a2fb87e7ca" providerId="LiveId" clId="{565FBCAC-8361-40F1-BE1C-B2D909D833E9}" dt="2023-12-29T14:10:36.069" v="933" actId="26606"/>
          <ac:picMkLst>
            <pc:docMk/>
            <pc:sldMk cId="3955612709" sldId="269"/>
            <ac:picMk id="5" creationId="{6F5FF6AE-DF43-F9BE-59D8-33514D62888B}"/>
          </ac:picMkLst>
        </pc:picChg>
      </pc:sldChg>
      <pc:sldChg chg="addSp delSp modSp new mod modTransition">
        <pc:chgData name="zeynep üraz" userId="068fd6a2fb87e7ca" providerId="LiveId" clId="{565FBCAC-8361-40F1-BE1C-B2D909D833E9}" dt="2023-12-29T17:13:22.814" v="1226"/>
        <pc:sldMkLst>
          <pc:docMk/>
          <pc:sldMk cId="3788744455" sldId="270"/>
        </pc:sldMkLst>
        <pc:spChg chg="mod">
          <ac:chgData name="zeynep üraz" userId="068fd6a2fb87e7ca" providerId="LiveId" clId="{565FBCAC-8361-40F1-BE1C-B2D909D833E9}" dt="2023-12-29T15:01:29.941" v="1076" actId="20577"/>
          <ac:spMkLst>
            <pc:docMk/>
            <pc:sldMk cId="3788744455" sldId="270"/>
            <ac:spMk id="2" creationId="{56420D6A-DF00-4244-862D-195EC3544C74}"/>
          </ac:spMkLst>
        </pc:spChg>
        <pc:spChg chg="del">
          <ac:chgData name="zeynep üraz" userId="068fd6a2fb87e7ca" providerId="LiveId" clId="{565FBCAC-8361-40F1-BE1C-B2D909D833E9}" dt="2023-12-29T14:57:52.582" v="1030"/>
          <ac:spMkLst>
            <pc:docMk/>
            <pc:sldMk cId="3788744455" sldId="270"/>
            <ac:spMk id="3" creationId="{AFEF5C25-F6D8-0243-86E7-B1945CBD4064}"/>
          </ac:spMkLst>
        </pc:spChg>
        <pc:spChg chg="add del mod">
          <ac:chgData name="zeynep üraz" userId="068fd6a2fb87e7ca" providerId="LiveId" clId="{565FBCAC-8361-40F1-BE1C-B2D909D833E9}" dt="2023-12-29T14:58:06.084" v="1031"/>
          <ac:spMkLst>
            <pc:docMk/>
            <pc:sldMk cId="3788744455" sldId="270"/>
            <ac:spMk id="4" creationId="{B100D850-D0FB-6A3A-5FF2-BB757FAC7450}"/>
          </ac:spMkLst>
        </pc:spChg>
        <pc:picChg chg="add mod">
          <ac:chgData name="zeynep üraz" userId="068fd6a2fb87e7ca" providerId="LiveId" clId="{565FBCAC-8361-40F1-BE1C-B2D909D833E9}" dt="2023-12-29T15:01:03.118" v="1040" actId="1076"/>
          <ac:picMkLst>
            <pc:docMk/>
            <pc:sldMk cId="3788744455" sldId="270"/>
            <ac:picMk id="6" creationId="{55DB1124-8F6D-60B8-45D9-4C2B19005BE7}"/>
          </ac:picMkLst>
        </pc:picChg>
        <pc:picChg chg="add mod">
          <ac:chgData name="zeynep üraz" userId="068fd6a2fb87e7ca" providerId="LiveId" clId="{565FBCAC-8361-40F1-BE1C-B2D909D833E9}" dt="2023-12-29T15:01:01.529" v="1039" actId="1076"/>
          <ac:picMkLst>
            <pc:docMk/>
            <pc:sldMk cId="3788744455" sldId="270"/>
            <ac:picMk id="8" creationId="{DAFA390A-B796-2863-F2FA-52D8B49C5F2D}"/>
          </ac:picMkLst>
        </pc:picChg>
      </pc:sldChg>
      <pc:sldChg chg="addSp delSp modSp new mod ord modTransition setBg modAnim">
        <pc:chgData name="zeynep üraz" userId="068fd6a2fb87e7ca" providerId="LiveId" clId="{565FBCAC-8361-40F1-BE1C-B2D909D833E9}" dt="2023-12-29T17:13:22.814" v="1226"/>
        <pc:sldMkLst>
          <pc:docMk/>
          <pc:sldMk cId="40000391" sldId="271"/>
        </pc:sldMkLst>
        <pc:spChg chg="add del mod">
          <ac:chgData name="zeynep üraz" userId="068fd6a2fb87e7ca" providerId="LiveId" clId="{565FBCAC-8361-40F1-BE1C-B2D909D833E9}" dt="2023-12-29T15:09:18.313" v="1175" actId="20577"/>
          <ac:spMkLst>
            <pc:docMk/>
            <pc:sldMk cId="40000391" sldId="271"/>
            <ac:spMk id="2" creationId="{421AEBC2-2C60-F7BC-492B-869DE829AD09}"/>
          </ac:spMkLst>
        </pc:spChg>
        <pc:spChg chg="add del">
          <ac:chgData name="zeynep üraz" userId="068fd6a2fb87e7ca" providerId="LiveId" clId="{565FBCAC-8361-40F1-BE1C-B2D909D833E9}" dt="2023-12-29T14:24:13.328" v="998"/>
          <ac:spMkLst>
            <pc:docMk/>
            <pc:sldMk cId="40000391" sldId="271"/>
            <ac:spMk id="3" creationId="{16CECF68-E8C5-90EC-C1DE-661F8DCB3E5E}"/>
          </ac:spMkLst>
        </pc:spChg>
        <pc:spChg chg="add del">
          <ac:chgData name="zeynep üraz" userId="068fd6a2fb87e7ca" providerId="LiveId" clId="{565FBCAC-8361-40F1-BE1C-B2D909D833E9}" dt="2023-12-29T14:18:30.706" v="975" actId="26606"/>
          <ac:spMkLst>
            <pc:docMk/>
            <pc:sldMk cId="40000391" sldId="271"/>
            <ac:spMk id="11" creationId="{958724F8-BCF6-D5EC-4B36-3C39D92BC088}"/>
          </ac:spMkLst>
        </pc:spChg>
        <pc:spChg chg="add del">
          <ac:chgData name="zeynep üraz" userId="068fd6a2fb87e7ca" providerId="LiveId" clId="{565FBCAC-8361-40F1-BE1C-B2D909D833E9}" dt="2023-12-29T14:18:35.747" v="977" actId="26606"/>
          <ac:spMkLst>
            <pc:docMk/>
            <pc:sldMk cId="40000391" sldId="271"/>
            <ac:spMk id="12" creationId="{5F9CFCE6-877F-4858-B8BD-2C52CA8AFBC4}"/>
          </ac:spMkLst>
        </pc:spChg>
        <pc:spChg chg="add del mod">
          <ac:chgData name="zeynep üraz" userId="068fd6a2fb87e7ca" providerId="LiveId" clId="{565FBCAC-8361-40F1-BE1C-B2D909D833E9}" dt="2023-12-29T15:09:04.009" v="1153"/>
          <ac:spMkLst>
            <pc:docMk/>
            <pc:sldMk cId="40000391" sldId="271"/>
            <ac:spMk id="13" creationId="{F6BF14BC-FF8C-70EF-F07A-025F664AD802}"/>
          </ac:spMkLst>
        </pc:spChg>
        <pc:spChg chg="add del">
          <ac:chgData name="zeynep üraz" userId="068fd6a2fb87e7ca" providerId="LiveId" clId="{565FBCAC-8361-40F1-BE1C-B2D909D833E9}" dt="2023-12-29T14:18:30.706" v="975" actId="26606"/>
          <ac:spMkLst>
            <pc:docMk/>
            <pc:sldMk cId="40000391" sldId="271"/>
            <ac:spMk id="14" creationId="{B712E947-0734-45F9-9C4F-41114EC3A33E}"/>
          </ac:spMkLst>
        </pc:spChg>
        <pc:spChg chg="add del">
          <ac:chgData name="zeynep üraz" userId="068fd6a2fb87e7ca" providerId="LiveId" clId="{565FBCAC-8361-40F1-BE1C-B2D909D833E9}" dt="2023-12-29T14:18:52.881" v="981" actId="26606"/>
          <ac:spMkLst>
            <pc:docMk/>
            <pc:sldMk cId="40000391" sldId="271"/>
            <ac:spMk id="18" creationId="{450D3AD2-FA80-415F-A9CE-54D884561CD7}"/>
          </ac:spMkLst>
        </pc:spChg>
        <pc:spChg chg="add del">
          <ac:chgData name="zeynep üraz" userId="068fd6a2fb87e7ca" providerId="LiveId" clId="{565FBCAC-8361-40F1-BE1C-B2D909D833E9}" dt="2023-12-29T14:18:35.747" v="977" actId="26606"/>
          <ac:spMkLst>
            <pc:docMk/>
            <pc:sldMk cId="40000391" sldId="271"/>
            <ac:spMk id="21" creationId="{8213F8A0-12AE-4514-8372-0DD766EC28EE}"/>
          </ac:spMkLst>
        </pc:spChg>
        <pc:spChg chg="add del">
          <ac:chgData name="zeynep üraz" userId="068fd6a2fb87e7ca" providerId="LiveId" clId="{565FBCAC-8361-40F1-BE1C-B2D909D833E9}" dt="2023-12-29T14:18:35.747" v="977" actId="26606"/>
          <ac:spMkLst>
            <pc:docMk/>
            <pc:sldMk cId="40000391" sldId="271"/>
            <ac:spMk id="22" creationId="{9EFF17D4-9A8C-4CE5-B096-D8CCD4400437}"/>
          </ac:spMkLst>
        </pc:spChg>
        <pc:spChg chg="add del">
          <ac:chgData name="zeynep üraz" userId="068fd6a2fb87e7ca" providerId="LiveId" clId="{565FBCAC-8361-40F1-BE1C-B2D909D833E9}" dt="2023-12-29T14:18:43.400" v="979" actId="26606"/>
          <ac:spMkLst>
            <pc:docMk/>
            <pc:sldMk cId="40000391" sldId="271"/>
            <ac:spMk id="24" creationId="{A9F529C3-C941-49FD-8C67-82F134F64BDB}"/>
          </ac:spMkLst>
        </pc:spChg>
        <pc:spChg chg="add del">
          <ac:chgData name="zeynep üraz" userId="068fd6a2fb87e7ca" providerId="LiveId" clId="{565FBCAC-8361-40F1-BE1C-B2D909D833E9}" dt="2023-12-29T14:18:43.400" v="979" actId="26606"/>
          <ac:spMkLst>
            <pc:docMk/>
            <pc:sldMk cId="40000391" sldId="271"/>
            <ac:spMk id="25" creationId="{20586029-32A0-47E5-9AEC-AE3ABA6B94D0}"/>
          </ac:spMkLst>
        </pc:spChg>
        <pc:spChg chg="add del">
          <ac:chgData name="zeynep üraz" userId="068fd6a2fb87e7ca" providerId="LiveId" clId="{565FBCAC-8361-40F1-BE1C-B2D909D833E9}" dt="2023-12-29T14:18:52.881" v="981" actId="26606"/>
          <ac:spMkLst>
            <pc:docMk/>
            <pc:sldMk cId="40000391" sldId="271"/>
            <ac:spMk id="28" creationId="{C3896A03-3945-419A-B66B-4EE266EDD152}"/>
          </ac:spMkLst>
        </pc:spChg>
        <pc:spChg chg="add del">
          <ac:chgData name="zeynep üraz" userId="068fd6a2fb87e7ca" providerId="LiveId" clId="{565FBCAC-8361-40F1-BE1C-B2D909D833E9}" dt="2023-12-29T14:18:52.881" v="981" actId="26606"/>
          <ac:spMkLst>
            <pc:docMk/>
            <pc:sldMk cId="40000391" sldId="271"/>
            <ac:spMk id="29" creationId="{B34F5AD2-EDBD-4BBD-A55C-EAFFD0C7097A}"/>
          </ac:spMkLst>
        </pc:spChg>
        <pc:spChg chg="add del">
          <ac:chgData name="zeynep üraz" userId="068fd6a2fb87e7ca" providerId="LiveId" clId="{565FBCAC-8361-40F1-BE1C-B2D909D833E9}" dt="2023-12-29T14:18:52.881" v="981" actId="26606"/>
          <ac:spMkLst>
            <pc:docMk/>
            <pc:sldMk cId="40000391" sldId="271"/>
            <ac:spMk id="30" creationId="{E1A28009-9256-0A8D-8DBA-7B3D1D099425}"/>
          </ac:spMkLst>
        </pc:spChg>
        <pc:spChg chg="add del">
          <ac:chgData name="zeynep üraz" userId="068fd6a2fb87e7ca" providerId="LiveId" clId="{565FBCAC-8361-40F1-BE1C-B2D909D833E9}" dt="2023-12-29T14:18:56.245" v="983" actId="26606"/>
          <ac:spMkLst>
            <pc:docMk/>
            <pc:sldMk cId="40000391" sldId="271"/>
            <ac:spMk id="32" creationId="{5F9CFCE6-877F-4858-B8BD-2C52CA8AFBC4}"/>
          </ac:spMkLst>
        </pc:spChg>
        <pc:spChg chg="add del">
          <ac:chgData name="zeynep üraz" userId="068fd6a2fb87e7ca" providerId="LiveId" clId="{565FBCAC-8361-40F1-BE1C-B2D909D833E9}" dt="2023-12-29T14:18:56.245" v="983" actId="26606"/>
          <ac:spMkLst>
            <pc:docMk/>
            <pc:sldMk cId="40000391" sldId="271"/>
            <ac:spMk id="33" creationId="{8213F8A0-12AE-4514-8372-0DD766EC28EE}"/>
          </ac:spMkLst>
        </pc:spChg>
        <pc:spChg chg="add del">
          <ac:chgData name="zeynep üraz" userId="068fd6a2fb87e7ca" providerId="LiveId" clId="{565FBCAC-8361-40F1-BE1C-B2D909D833E9}" dt="2023-12-29T14:18:56.245" v="983" actId="26606"/>
          <ac:spMkLst>
            <pc:docMk/>
            <pc:sldMk cId="40000391" sldId="271"/>
            <ac:spMk id="34" creationId="{9EFF17D4-9A8C-4CE5-B096-D8CCD4400437}"/>
          </ac:spMkLst>
        </pc:spChg>
        <pc:spChg chg="add del">
          <ac:chgData name="zeynep üraz" userId="068fd6a2fb87e7ca" providerId="LiveId" clId="{565FBCAC-8361-40F1-BE1C-B2D909D833E9}" dt="2023-12-29T14:19:18.371" v="985" actId="26606"/>
          <ac:spMkLst>
            <pc:docMk/>
            <pc:sldMk cId="40000391" sldId="271"/>
            <ac:spMk id="36" creationId="{C3896A03-3945-419A-B66B-4EE266EDD152}"/>
          </ac:spMkLst>
        </pc:spChg>
        <pc:spChg chg="add del">
          <ac:chgData name="zeynep üraz" userId="068fd6a2fb87e7ca" providerId="LiveId" clId="{565FBCAC-8361-40F1-BE1C-B2D909D833E9}" dt="2023-12-29T14:19:18.371" v="985" actId="26606"/>
          <ac:spMkLst>
            <pc:docMk/>
            <pc:sldMk cId="40000391" sldId="271"/>
            <ac:spMk id="37" creationId="{B34F5AD2-EDBD-4BBD-A55C-EAFFD0C7097A}"/>
          </ac:spMkLst>
        </pc:spChg>
        <pc:spChg chg="add del">
          <ac:chgData name="zeynep üraz" userId="068fd6a2fb87e7ca" providerId="LiveId" clId="{565FBCAC-8361-40F1-BE1C-B2D909D833E9}" dt="2023-12-29T14:19:18.371" v="985" actId="26606"/>
          <ac:spMkLst>
            <pc:docMk/>
            <pc:sldMk cId="40000391" sldId="271"/>
            <ac:spMk id="38" creationId="{450D3AD2-FA80-415F-A9CE-54D884561CD7}"/>
          </ac:spMkLst>
        </pc:spChg>
        <pc:spChg chg="add del">
          <ac:chgData name="zeynep üraz" userId="068fd6a2fb87e7ca" providerId="LiveId" clId="{565FBCAC-8361-40F1-BE1C-B2D909D833E9}" dt="2023-12-29T14:19:18.371" v="985" actId="26606"/>
          <ac:spMkLst>
            <pc:docMk/>
            <pc:sldMk cId="40000391" sldId="271"/>
            <ac:spMk id="39" creationId="{60803B17-5F48-2BAB-0C11-84159AB5C5F5}"/>
          </ac:spMkLst>
        </pc:spChg>
        <pc:grpChg chg="add del">
          <ac:chgData name="zeynep üraz" userId="068fd6a2fb87e7ca" providerId="LiveId" clId="{565FBCAC-8361-40F1-BE1C-B2D909D833E9}" dt="2023-12-29T14:18:30.706" v="975" actId="26606"/>
          <ac:grpSpMkLst>
            <pc:docMk/>
            <pc:sldMk cId="40000391" sldId="271"/>
            <ac:grpSpMk id="16" creationId="{12B3290A-D3BF-4B87-B55B-FD9A98B49727}"/>
          </ac:grpSpMkLst>
        </pc:grpChg>
        <pc:picChg chg="add del mod ord">
          <ac:chgData name="zeynep üraz" userId="068fd6a2fb87e7ca" providerId="LiveId" clId="{565FBCAC-8361-40F1-BE1C-B2D909D833E9}" dt="2023-12-29T14:19:25.323" v="997"/>
          <ac:picMkLst>
            <pc:docMk/>
            <pc:sldMk cId="40000391" sldId="271"/>
            <ac:picMk id="5" creationId="{F19355D5-4DFE-A54B-ABE4-7E3A7D973081}"/>
          </ac:picMkLst>
        </pc:picChg>
        <pc:picChg chg="add del mod">
          <ac:chgData name="zeynep üraz" userId="068fd6a2fb87e7ca" providerId="LiveId" clId="{565FBCAC-8361-40F1-BE1C-B2D909D833E9}" dt="2023-12-29T14:19:23.057" v="992"/>
          <ac:picMkLst>
            <pc:docMk/>
            <pc:sldMk cId="40000391" sldId="271"/>
            <ac:picMk id="7" creationId="{A55BDA22-172E-8144-2595-4AFE85A573A8}"/>
          </ac:picMkLst>
        </pc:picChg>
        <pc:picChg chg="add del mod">
          <ac:chgData name="zeynep üraz" userId="068fd6a2fb87e7ca" providerId="LiveId" clId="{565FBCAC-8361-40F1-BE1C-B2D909D833E9}" dt="2023-12-29T14:25:06.417" v="1011" actId="478"/>
          <ac:picMkLst>
            <pc:docMk/>
            <pc:sldMk cId="40000391" sldId="271"/>
            <ac:picMk id="9" creationId="{F99CCC26-F074-66AE-A7C8-D1544B2FA6BB}"/>
          </ac:picMkLst>
        </pc:picChg>
        <pc:picChg chg="add mod">
          <ac:chgData name="zeynep üraz" userId="068fd6a2fb87e7ca" providerId="LiveId" clId="{565FBCAC-8361-40F1-BE1C-B2D909D833E9}" dt="2023-12-29T15:09:05.164" v="1155" actId="962"/>
          <ac:picMkLst>
            <pc:docMk/>
            <pc:sldMk cId="40000391" sldId="271"/>
            <ac:picMk id="20" creationId="{3AFD1ED3-CD4C-F584-88BB-140BD1C4EEB3}"/>
          </ac:picMkLst>
        </pc:picChg>
        <pc:picChg chg="add del mod">
          <ac:chgData name="zeynep üraz" userId="068fd6a2fb87e7ca" providerId="LiveId" clId="{565FBCAC-8361-40F1-BE1C-B2D909D833E9}" dt="2023-12-29T17:13:22.814" v="1226"/>
          <ac:picMkLst>
            <pc:docMk/>
            <pc:sldMk cId="40000391" sldId="271"/>
            <ac:picMk id="31" creationId="{E22B1C22-5799-893D-EE14-C76A3C40ED45}"/>
          </ac:picMkLst>
        </pc:picChg>
        <pc:cxnChg chg="add del">
          <ac:chgData name="zeynep üraz" userId="068fd6a2fb87e7ca" providerId="LiveId" clId="{565FBCAC-8361-40F1-BE1C-B2D909D833E9}" dt="2023-12-29T14:18:43.400" v="979" actId="26606"/>
          <ac:cxnSpMkLst>
            <pc:docMk/>
            <pc:sldMk cId="40000391" sldId="271"/>
            <ac:cxnSpMk id="26" creationId="{8C730EAB-A532-4295-A302-FB4B90DB9F5E}"/>
          </ac:cxnSpMkLst>
        </pc:cxnChg>
      </pc:sldChg>
      <pc:sldChg chg="addSp delSp modSp new mod modTransition">
        <pc:chgData name="zeynep üraz" userId="068fd6a2fb87e7ca" providerId="LiveId" clId="{565FBCAC-8361-40F1-BE1C-B2D909D833E9}" dt="2023-12-29T17:13:22.814" v="1226"/>
        <pc:sldMkLst>
          <pc:docMk/>
          <pc:sldMk cId="3037524955" sldId="272"/>
        </pc:sldMkLst>
        <pc:spChg chg="del">
          <ac:chgData name="zeynep üraz" userId="068fd6a2fb87e7ca" providerId="LiveId" clId="{565FBCAC-8361-40F1-BE1C-B2D909D833E9}" dt="2023-12-29T14:24:44.210" v="1007" actId="478"/>
          <ac:spMkLst>
            <pc:docMk/>
            <pc:sldMk cId="3037524955" sldId="272"/>
            <ac:spMk id="2" creationId="{95E3B392-7433-1A92-BB11-42E224E5686C}"/>
          </ac:spMkLst>
        </pc:spChg>
        <pc:spChg chg="del">
          <ac:chgData name="zeynep üraz" userId="068fd6a2fb87e7ca" providerId="LiveId" clId="{565FBCAC-8361-40F1-BE1C-B2D909D833E9}" dt="2023-12-29T14:24:38.472" v="1003"/>
          <ac:spMkLst>
            <pc:docMk/>
            <pc:sldMk cId="3037524955" sldId="272"/>
            <ac:spMk id="3" creationId="{110FBA5D-B285-0774-1F52-2E3DC078F98B}"/>
          </ac:spMkLst>
        </pc:spChg>
        <pc:spChg chg="add del mod">
          <ac:chgData name="zeynep üraz" userId="068fd6a2fb87e7ca" providerId="LiveId" clId="{565FBCAC-8361-40F1-BE1C-B2D909D833E9}" dt="2023-12-29T14:25:55.688" v="1013"/>
          <ac:spMkLst>
            <pc:docMk/>
            <pc:sldMk cId="3037524955" sldId="272"/>
            <ac:spMk id="7" creationId="{E0D9E494-6DA3-35D4-F64B-CA17D62D2668}"/>
          </ac:spMkLst>
        </pc:spChg>
        <pc:spChg chg="add mod">
          <ac:chgData name="zeynep üraz" userId="068fd6a2fb87e7ca" providerId="LiveId" clId="{565FBCAC-8361-40F1-BE1C-B2D909D833E9}" dt="2023-12-29T15:03:18.498" v="1111" actId="403"/>
          <ac:spMkLst>
            <pc:docMk/>
            <pc:sldMk cId="3037524955" sldId="272"/>
            <ac:spMk id="10" creationId="{86C88F71-BE48-6E91-95A5-7DD508A16C33}"/>
          </ac:spMkLst>
        </pc:spChg>
        <pc:picChg chg="add del mod">
          <ac:chgData name="zeynep üraz" userId="068fd6a2fb87e7ca" providerId="LiveId" clId="{565FBCAC-8361-40F1-BE1C-B2D909D833E9}" dt="2023-12-29T14:25:08.458" v="1012" actId="478"/>
          <ac:picMkLst>
            <pc:docMk/>
            <pc:sldMk cId="3037524955" sldId="272"/>
            <ac:picMk id="5" creationId="{F34A4A9C-7CDE-D772-86C2-F75E20FC8389}"/>
          </ac:picMkLst>
        </pc:picChg>
        <pc:picChg chg="add mod">
          <ac:chgData name="zeynep üraz" userId="068fd6a2fb87e7ca" providerId="LiveId" clId="{565FBCAC-8361-40F1-BE1C-B2D909D833E9}" dt="2023-12-29T15:02:31.242" v="1077" actId="1076"/>
          <ac:picMkLst>
            <pc:docMk/>
            <pc:sldMk cId="3037524955" sldId="272"/>
            <ac:picMk id="9" creationId="{DB6B3A4E-DCAC-439E-4B6D-83FC72EE4887}"/>
          </ac:picMkLst>
        </pc:picChg>
      </pc:sldChg>
      <pc:sldChg chg="addSp delSp modSp new mod modTransition">
        <pc:chgData name="zeynep üraz" userId="068fd6a2fb87e7ca" providerId="LiveId" clId="{565FBCAC-8361-40F1-BE1C-B2D909D833E9}" dt="2023-12-29T17:13:22.814" v="1226"/>
        <pc:sldMkLst>
          <pc:docMk/>
          <pc:sldMk cId="3337461722" sldId="273"/>
        </pc:sldMkLst>
        <pc:spChg chg="del">
          <ac:chgData name="zeynep üraz" userId="068fd6a2fb87e7ca" providerId="LiveId" clId="{565FBCAC-8361-40F1-BE1C-B2D909D833E9}" dt="2023-12-29T14:29:11.769" v="1021" actId="21"/>
          <ac:spMkLst>
            <pc:docMk/>
            <pc:sldMk cId="3337461722" sldId="273"/>
            <ac:spMk id="2" creationId="{CC928326-BE8C-0DC4-C585-58406D0F7FA9}"/>
          </ac:spMkLst>
        </pc:spChg>
        <pc:spChg chg="del">
          <ac:chgData name="zeynep üraz" userId="068fd6a2fb87e7ca" providerId="LiveId" clId="{565FBCAC-8361-40F1-BE1C-B2D909D833E9}" dt="2023-12-29T14:29:03.210" v="1018"/>
          <ac:spMkLst>
            <pc:docMk/>
            <pc:sldMk cId="3337461722" sldId="273"/>
            <ac:spMk id="3" creationId="{E3BDCE45-CFBF-33C6-394F-8529D8968004}"/>
          </ac:spMkLst>
        </pc:spChg>
        <pc:spChg chg="add mod">
          <ac:chgData name="zeynep üraz" userId="068fd6a2fb87e7ca" providerId="LiveId" clId="{565FBCAC-8361-40F1-BE1C-B2D909D833E9}" dt="2023-12-29T15:04:33.825" v="1150" actId="1076"/>
          <ac:spMkLst>
            <pc:docMk/>
            <pc:sldMk cId="3337461722" sldId="273"/>
            <ac:spMk id="6" creationId="{DEEF91AB-F1DB-271D-99C4-52C29D603FB0}"/>
          </ac:spMkLst>
        </pc:spChg>
        <pc:picChg chg="add mod">
          <ac:chgData name="zeynep üraz" userId="068fd6a2fb87e7ca" providerId="LiveId" clId="{565FBCAC-8361-40F1-BE1C-B2D909D833E9}" dt="2023-12-29T14:29:35.104" v="1025" actId="1076"/>
          <ac:picMkLst>
            <pc:docMk/>
            <pc:sldMk cId="3337461722" sldId="273"/>
            <ac:picMk id="5" creationId="{75F261CA-6F4F-C6E8-76A6-FC96EB04DAFC}"/>
          </ac:picMkLst>
        </pc:picChg>
      </pc:sldChg>
      <pc:sldChg chg="addSp delSp modSp new mod modTransition">
        <pc:chgData name="zeynep üraz" userId="068fd6a2fb87e7ca" providerId="LiveId" clId="{565FBCAC-8361-40F1-BE1C-B2D909D833E9}" dt="2023-12-29T17:13:22.814" v="1226"/>
        <pc:sldMkLst>
          <pc:docMk/>
          <pc:sldMk cId="4009021184" sldId="274"/>
        </pc:sldMkLst>
        <pc:spChg chg="mod">
          <ac:chgData name="zeynep üraz" userId="068fd6a2fb87e7ca" providerId="LiveId" clId="{565FBCAC-8361-40F1-BE1C-B2D909D833E9}" dt="2023-12-29T15:21:45.628" v="1182" actId="20577"/>
          <ac:spMkLst>
            <pc:docMk/>
            <pc:sldMk cId="4009021184" sldId="274"/>
            <ac:spMk id="2" creationId="{D43F5D82-527C-2302-0DAA-565B5D4A086B}"/>
          </ac:spMkLst>
        </pc:spChg>
        <pc:spChg chg="del">
          <ac:chgData name="zeynep üraz" userId="068fd6a2fb87e7ca" providerId="LiveId" clId="{565FBCAC-8361-40F1-BE1C-B2D909D833E9}" dt="2023-12-29T15:10:58.305" v="1177"/>
          <ac:spMkLst>
            <pc:docMk/>
            <pc:sldMk cId="4009021184" sldId="274"/>
            <ac:spMk id="3" creationId="{1A99416F-24DB-1D68-8160-AEFAD0FEFAC1}"/>
          </ac:spMkLst>
        </pc:spChg>
        <pc:picChg chg="add mod">
          <ac:chgData name="zeynep üraz" userId="068fd6a2fb87e7ca" providerId="LiveId" clId="{565FBCAC-8361-40F1-BE1C-B2D909D833E9}" dt="2023-12-29T15:11:04.154" v="1181" actId="1076"/>
          <ac:picMkLst>
            <pc:docMk/>
            <pc:sldMk cId="4009021184" sldId="274"/>
            <ac:picMk id="5" creationId="{61B69EE8-8D1E-38D3-0DAE-70BB0375606B}"/>
          </ac:picMkLst>
        </pc:picChg>
        <pc:picChg chg="add del mod">
          <ac:chgData name="zeynep üraz" userId="068fd6a2fb87e7ca" providerId="LiveId" clId="{565FBCAC-8361-40F1-BE1C-B2D909D833E9}" dt="2023-12-29T15:24:09.902" v="1186" actId="478"/>
          <ac:picMkLst>
            <pc:docMk/>
            <pc:sldMk cId="4009021184" sldId="274"/>
            <ac:picMk id="7" creationId="{5E37B263-12F3-147B-FE59-791678FD9487}"/>
          </ac:picMkLst>
        </pc:picChg>
      </pc:sldChg>
      <pc:sldChg chg="addSp delSp modSp new mod modTransition">
        <pc:chgData name="zeynep üraz" userId="068fd6a2fb87e7ca" providerId="LiveId" clId="{565FBCAC-8361-40F1-BE1C-B2D909D833E9}" dt="2023-12-29T17:13:22.814" v="1226"/>
        <pc:sldMkLst>
          <pc:docMk/>
          <pc:sldMk cId="2004264713" sldId="275"/>
        </pc:sldMkLst>
        <pc:spChg chg="mod">
          <ac:chgData name="zeynep üraz" userId="068fd6a2fb87e7ca" providerId="LiveId" clId="{565FBCAC-8361-40F1-BE1C-B2D909D833E9}" dt="2023-12-29T15:26:56.634" v="1211" actId="20577"/>
          <ac:spMkLst>
            <pc:docMk/>
            <pc:sldMk cId="2004264713" sldId="275"/>
            <ac:spMk id="2" creationId="{83F7F9B8-1439-322E-2322-BACE85F45AA9}"/>
          </ac:spMkLst>
        </pc:spChg>
        <pc:spChg chg="del">
          <ac:chgData name="zeynep üraz" userId="068fd6a2fb87e7ca" providerId="LiveId" clId="{565FBCAC-8361-40F1-BE1C-B2D909D833E9}" dt="2023-12-29T15:28:19.315" v="1212"/>
          <ac:spMkLst>
            <pc:docMk/>
            <pc:sldMk cId="2004264713" sldId="275"/>
            <ac:spMk id="3" creationId="{BC36ED27-96FF-AF0A-7049-3FB2BB8B6C26}"/>
          </ac:spMkLst>
        </pc:spChg>
        <pc:picChg chg="add mod">
          <ac:chgData name="zeynep üraz" userId="068fd6a2fb87e7ca" providerId="LiveId" clId="{565FBCAC-8361-40F1-BE1C-B2D909D833E9}" dt="2023-12-29T15:28:45.533" v="1223" actId="14100"/>
          <ac:picMkLst>
            <pc:docMk/>
            <pc:sldMk cId="2004264713" sldId="275"/>
            <ac:picMk id="5" creationId="{01BF1F2E-3E46-5ABF-4D8C-7834F8141445}"/>
          </ac:picMkLst>
        </pc:picChg>
        <pc:picChg chg="add mod">
          <ac:chgData name="zeynep üraz" userId="068fd6a2fb87e7ca" providerId="LiveId" clId="{565FBCAC-8361-40F1-BE1C-B2D909D833E9}" dt="2023-12-29T15:28:35.988" v="1219" actId="1076"/>
          <ac:picMkLst>
            <pc:docMk/>
            <pc:sldMk cId="2004264713" sldId="275"/>
            <ac:picMk id="7" creationId="{B44A753D-7F55-D0ED-E175-B61058C186B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E83F8-EF01-4A1C-B981-B2E7CA82F458}" type="datetimeFigureOut">
              <a:rPr lang="tr-TR" smtClean="0"/>
              <a:t>3.01.2024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1EF53-B404-49D8-B9FC-73DEB6CEAE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1543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31EF53-B404-49D8-B9FC-73DEB6CEAE31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8759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31EF53-B404-49D8-B9FC-73DEB6CEAE31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4599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31EF53-B404-49D8-B9FC-73DEB6CEAE31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404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A788-C4C4-488C-BCB6-947DBFD81A55}" type="datetimeFigureOut">
              <a:rPr lang="tr-TR" smtClean="0"/>
              <a:t>3.01.2024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9CFA-C513-421C-8D53-2B23C37625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442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A788-C4C4-488C-BCB6-947DBFD81A55}" type="datetimeFigureOut">
              <a:rPr lang="tr-TR" smtClean="0"/>
              <a:t>3.01.2024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9CFA-C513-421C-8D53-2B23C37625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688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A788-C4C4-488C-BCB6-947DBFD81A55}" type="datetimeFigureOut">
              <a:rPr lang="tr-TR" smtClean="0"/>
              <a:t>3.01.2024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9CFA-C513-421C-8D53-2B23C37625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031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A788-C4C4-488C-BCB6-947DBFD81A55}" type="datetimeFigureOut">
              <a:rPr lang="tr-TR" smtClean="0"/>
              <a:t>3.01.2024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9CFA-C513-421C-8D53-2B23C37625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736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A788-C4C4-488C-BCB6-947DBFD81A55}" type="datetimeFigureOut">
              <a:rPr lang="tr-TR" smtClean="0"/>
              <a:t>3.01.2024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9CFA-C513-421C-8D53-2B23C37625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466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A788-C4C4-488C-BCB6-947DBFD81A55}" type="datetimeFigureOut">
              <a:rPr lang="tr-TR" smtClean="0"/>
              <a:t>3.01.2024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9CFA-C513-421C-8D53-2B23C37625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841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A788-C4C4-488C-BCB6-947DBFD81A55}" type="datetimeFigureOut">
              <a:rPr lang="tr-TR" smtClean="0"/>
              <a:t>3.01.2024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9CFA-C513-421C-8D53-2B23C37625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140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A788-C4C4-488C-BCB6-947DBFD81A55}" type="datetimeFigureOut">
              <a:rPr lang="tr-TR" smtClean="0"/>
              <a:t>3.01.2024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9CFA-C513-421C-8D53-2B23C37625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779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A788-C4C4-488C-BCB6-947DBFD81A55}" type="datetimeFigureOut">
              <a:rPr lang="tr-TR" smtClean="0"/>
              <a:t>3.01.2024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9CFA-C513-421C-8D53-2B23C37625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11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A788-C4C4-488C-BCB6-947DBFD81A55}" type="datetimeFigureOut">
              <a:rPr lang="tr-TR" smtClean="0"/>
              <a:t>3.01.2024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9CFA-C513-421C-8D53-2B23C37625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702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A788-C4C4-488C-BCB6-947DBFD81A55}" type="datetimeFigureOut">
              <a:rPr lang="tr-TR" smtClean="0"/>
              <a:t>3.01.2024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9CFA-C513-421C-8D53-2B23C37625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527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CA788-C4C4-488C-BCB6-947DBFD81A55}" type="datetimeFigureOut">
              <a:rPr lang="tr-TR" smtClean="0"/>
              <a:t>3.01.2024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59CFA-C513-421C-8D53-2B23C37625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65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 descr="renklilik, meneviş mavisi, devre, sanat içeren bir resim&#10;&#10;Açıklama otomatik olarak oluşturuldu">
            <a:extLst>
              <a:ext uri="{FF2B5EF4-FFF2-40B4-BE49-F238E27FC236}">
                <a16:creationId xmlns:a16="http://schemas.microsoft.com/office/drawing/2014/main" id="{96A88AC5-0CD8-9A91-598E-30667344C2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6" r="18237" b="9090"/>
          <a:stretch/>
        </p:blipFill>
        <p:spPr>
          <a:xfrm>
            <a:off x="3523488" y="9842"/>
            <a:ext cx="866851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C06D7B6-1CC3-A3FE-D880-9B931AA03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tr-TR" sz="4800" b="1" dirty="0">
                <a:solidFill>
                  <a:schemeClr val="bg1"/>
                </a:solidFill>
              </a:rPr>
              <a:t>FB-CPU DESIGN PROJECT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52C05C7-6287-D8E2-005D-AFE26B011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tr-TR" sz="1300" dirty="0">
                <a:solidFill>
                  <a:schemeClr val="bg1"/>
                </a:solidFill>
              </a:rPr>
              <a:t>DOĞU ŞAHİN</a:t>
            </a:r>
          </a:p>
          <a:p>
            <a:pPr algn="l"/>
            <a:r>
              <a:rPr lang="tr-TR" sz="1300" dirty="0">
                <a:solidFill>
                  <a:schemeClr val="bg1"/>
                </a:solidFill>
              </a:rPr>
              <a:t>AGAH ATAY ÖZBELLİ</a:t>
            </a:r>
          </a:p>
          <a:p>
            <a:pPr algn="l"/>
            <a:r>
              <a:rPr lang="tr-TR" sz="1300" dirty="0">
                <a:solidFill>
                  <a:schemeClr val="bg1"/>
                </a:solidFill>
              </a:rPr>
              <a:t>ZEYNEP ÜRAZ</a:t>
            </a:r>
          </a:p>
          <a:p>
            <a:pPr algn="l"/>
            <a:r>
              <a:rPr lang="tr-TR" sz="1300" dirty="0">
                <a:solidFill>
                  <a:schemeClr val="bg1"/>
                </a:solidFill>
              </a:rPr>
              <a:t>ONUR KART</a:t>
            </a:r>
          </a:p>
          <a:p>
            <a:pPr algn="l"/>
            <a:endParaRPr lang="tr-TR" sz="1300" dirty="0">
              <a:solidFill>
                <a:schemeClr val="bg1"/>
              </a:solidFill>
            </a:endParaRPr>
          </a:p>
          <a:p>
            <a:pPr algn="l"/>
            <a:endParaRPr lang="tr-TR" sz="1300" dirty="0">
              <a:solidFill>
                <a:schemeClr val="bg1"/>
              </a:solidFill>
            </a:endParaRPr>
          </a:p>
          <a:p>
            <a:pPr algn="l"/>
            <a:endParaRPr lang="tr-TR" sz="1300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6076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1245"/>
    </mc:Choice>
    <mc:Fallback xmlns="">
      <p:transition spd="slow" advTm="124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 descr="elektronik donanım, meneviş mavisi, ekran görüntüsü, Majorelle Blue içeren bir resim&#10;&#10;Açıklama otomatik olarak oluşturuldu">
            <a:extLst>
              <a:ext uri="{FF2B5EF4-FFF2-40B4-BE49-F238E27FC236}">
                <a16:creationId xmlns:a16="http://schemas.microsoft.com/office/drawing/2014/main" id="{6F5FF6AE-DF43-F9BE-59D8-33514D6288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8" t="9091" r="2444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F825E0E-5B4C-2995-A356-7DBBA2169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CODE AND ALGORITHM PART</a:t>
            </a: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5612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, paralel, sayı, numara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3F8BAC6F-798C-712D-9301-0EFA2B112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79" y="489760"/>
            <a:ext cx="6163222" cy="5878480"/>
          </a:xfrm>
        </p:spPr>
      </p:pic>
      <p:pic>
        <p:nvPicPr>
          <p:cNvPr id="7" name="Resim 6" descr="metin, yazı tipi, ekran görüntüsü, beyaz içeren bir resim&#10;&#10;Açıklama otomatik olarak oluşturuldu">
            <a:extLst>
              <a:ext uri="{FF2B5EF4-FFF2-40B4-BE49-F238E27FC236}">
                <a16:creationId xmlns:a16="http://schemas.microsoft.com/office/drawing/2014/main" id="{AC50DC1B-606A-BDAD-6485-A2564DEEC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175" y="1984882"/>
            <a:ext cx="3569130" cy="240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25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, daire, diyagram, yazı tipi içeren bir resim&#10;&#10;Açıklama otomatik olarak oluşturuldu">
            <a:extLst>
              <a:ext uri="{FF2B5EF4-FFF2-40B4-BE49-F238E27FC236}">
                <a16:creationId xmlns:a16="http://schemas.microsoft.com/office/drawing/2014/main" id="{BD1DCC70-E8C8-1C4C-2629-82612BD81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229" y="330250"/>
            <a:ext cx="7854635" cy="6197499"/>
          </a:xfrm>
        </p:spPr>
      </p:pic>
    </p:spTree>
    <p:extLst>
      <p:ext uri="{BB962C8B-B14F-4D97-AF65-F5344CB8AC3E}">
        <p14:creationId xmlns:p14="http://schemas.microsoft.com/office/powerpoint/2010/main" val="1139086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, diyagram, çizgi, plan içeren bir resim&#10;&#10;Açıklama otomatik olarak oluşturuldu">
            <a:extLst>
              <a:ext uri="{FF2B5EF4-FFF2-40B4-BE49-F238E27FC236}">
                <a16:creationId xmlns:a16="http://schemas.microsoft.com/office/drawing/2014/main" id="{9B11F39C-BD5A-5908-6629-F89389643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70" y="1109995"/>
            <a:ext cx="9830816" cy="4415733"/>
          </a:xfrm>
        </p:spPr>
      </p:pic>
    </p:spTree>
    <p:extLst>
      <p:ext uri="{BB962C8B-B14F-4D97-AF65-F5344CB8AC3E}">
        <p14:creationId xmlns:p14="http://schemas.microsoft.com/office/powerpoint/2010/main" val="1464586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420D6A-DF00-4244-862D-195EC3544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VERİLOG DESİGN STATES </a:t>
            </a:r>
          </a:p>
        </p:txBody>
      </p:sp>
      <p:pic>
        <p:nvPicPr>
          <p:cNvPr id="6" name="İçerik Yer Tutucusu 5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55DB1124-8F6D-60B8-45D9-4C2B19005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3390" y="1764665"/>
            <a:ext cx="292697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 descr="metin, ekran görüntüsü, yazı tipi, yazılım içeren bir resim&#10;&#10;Açıklama otomatik olarak oluşturuldu">
            <a:extLst>
              <a:ext uri="{FF2B5EF4-FFF2-40B4-BE49-F238E27FC236}">
                <a16:creationId xmlns:a16="http://schemas.microsoft.com/office/drawing/2014/main" id="{DAFA390A-B796-2863-F2FA-52D8B49C5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440" y="2059622"/>
            <a:ext cx="47148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44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İçerik Yer Tutucusu 8" descr="metin, ekran görüntüsü, yazı tipi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DB6B3A4E-DCAC-439E-4B6D-83FC72EE4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010" y="1750774"/>
            <a:ext cx="7621118" cy="3356451"/>
          </a:xfr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86C88F71-BE48-6E91-95A5-7DD508A16C33}"/>
              </a:ext>
            </a:extLst>
          </p:cNvPr>
          <p:cNvSpPr txBox="1"/>
          <p:nvPr/>
        </p:nvSpPr>
        <p:spPr>
          <a:xfrm>
            <a:off x="1781010" y="873760"/>
            <a:ext cx="651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TEST CASE 1 AND 2</a:t>
            </a:r>
          </a:p>
        </p:txBody>
      </p:sp>
    </p:spTree>
    <p:extLst>
      <p:ext uri="{BB962C8B-B14F-4D97-AF65-F5344CB8AC3E}">
        <p14:creationId xmlns:p14="http://schemas.microsoft.com/office/powerpoint/2010/main" val="3037524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75F261CA-6F4F-C6E8-76A6-FC96EB04D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218" y="668046"/>
            <a:ext cx="8282862" cy="5521908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DEEF91AB-F1DB-271D-99C4-52C29D603FB0}"/>
              </a:ext>
            </a:extLst>
          </p:cNvPr>
          <p:cNvSpPr txBox="1"/>
          <p:nvPr/>
        </p:nvSpPr>
        <p:spPr>
          <a:xfrm>
            <a:off x="1755218" y="206717"/>
            <a:ext cx="462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TEST CASE 3</a:t>
            </a:r>
          </a:p>
        </p:txBody>
      </p:sp>
    </p:spTree>
    <p:extLst>
      <p:ext uri="{BB962C8B-B14F-4D97-AF65-F5344CB8AC3E}">
        <p14:creationId xmlns:p14="http://schemas.microsoft.com/office/powerpoint/2010/main" val="3337461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1AEBC2-2C60-F7BC-492B-869DE829A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WAVEFORM OF THE CODE</a:t>
            </a:r>
          </a:p>
        </p:txBody>
      </p:sp>
      <p:pic>
        <p:nvPicPr>
          <p:cNvPr id="20" name="İçerik Yer Tutucusu 19" descr="ekran görüntüsü, devre, elektronik donanım, ekran, görüntüleme içeren bir resim&#10;&#10;Açıklama otomatik olarak oluşturuldu">
            <a:extLst>
              <a:ext uri="{FF2B5EF4-FFF2-40B4-BE49-F238E27FC236}">
                <a16:creationId xmlns:a16="http://schemas.microsoft.com/office/drawing/2014/main" id="{3AFD1ED3-CD4C-F584-88BB-140BD1C4E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394" y="1825625"/>
            <a:ext cx="7651212" cy="4351338"/>
          </a:xfrm>
        </p:spPr>
      </p:pic>
    </p:spTree>
    <p:extLst>
      <p:ext uri="{BB962C8B-B14F-4D97-AF65-F5344CB8AC3E}">
        <p14:creationId xmlns:p14="http://schemas.microsoft.com/office/powerpoint/2010/main" val="40000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3F5D82-527C-2302-0DAA-565B5D4A0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</a:t>
            </a:r>
          </a:p>
        </p:txBody>
      </p:sp>
      <p:pic>
        <p:nvPicPr>
          <p:cNvPr id="5" name="İçerik Yer Tutucusu 4" descr="metin, ekran görüntüsü, yazı tipi, grafik yazılımı içeren bir resim&#10;&#10;Açıklama otomatik olarak oluşturuldu">
            <a:extLst>
              <a:ext uri="{FF2B5EF4-FFF2-40B4-BE49-F238E27FC236}">
                <a16:creationId xmlns:a16="http://schemas.microsoft.com/office/drawing/2014/main" id="{61B69EE8-8D1E-38D3-0DAE-70BB03756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495" y="2348944"/>
            <a:ext cx="7562254" cy="3244374"/>
          </a:xfrm>
        </p:spPr>
      </p:pic>
    </p:spTree>
    <p:extLst>
      <p:ext uri="{BB962C8B-B14F-4D97-AF65-F5344CB8AC3E}">
        <p14:creationId xmlns:p14="http://schemas.microsoft.com/office/powerpoint/2010/main" val="4009021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F7F9B8-1439-322E-2322-BACE85F4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TESTBENCH </a:t>
            </a:r>
            <a:r>
              <a:rPr lang="tr-TR" dirty="0"/>
              <a:t>PART</a:t>
            </a:r>
            <a:r>
              <a:rPr lang="en-US" dirty="0"/>
              <a:t> INSIDE THE CPU</a:t>
            </a:r>
            <a:endParaRPr lang="tr-TR" dirty="0"/>
          </a:p>
        </p:txBody>
      </p:sp>
      <p:pic>
        <p:nvPicPr>
          <p:cNvPr id="5" name="İçerik Yer Tutucusu 4" descr="metin, ekran görüntüsü, tasarım içeren bir resim&#10;&#10;Açıklama otomatik olarak oluşturuldu">
            <a:extLst>
              <a:ext uri="{FF2B5EF4-FFF2-40B4-BE49-F238E27FC236}">
                <a16:creationId xmlns:a16="http://schemas.microsoft.com/office/drawing/2014/main" id="{01BF1F2E-3E46-5ABF-4D8C-7834F8141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776" y="1381090"/>
            <a:ext cx="3033744" cy="5131629"/>
          </a:xfrm>
        </p:spPr>
      </p:pic>
      <p:pic>
        <p:nvPicPr>
          <p:cNvPr id="7" name="Resim 6" descr="metin, ekran görüntüsü, yazı tipi, tasarım içeren bir resim&#10;&#10;Açıklama otomatik olarak oluşturuldu">
            <a:extLst>
              <a:ext uri="{FF2B5EF4-FFF2-40B4-BE49-F238E27FC236}">
                <a16:creationId xmlns:a16="http://schemas.microsoft.com/office/drawing/2014/main" id="{B44A753D-7F55-D0ED-E175-B61058C18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435" y="1388269"/>
            <a:ext cx="352425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6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2572964-8891-9A16-3D14-7C441E20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	AIM OF THE PROJECT DESIGN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CA34FBA-AFFF-097A-CC5D-936E183AA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Within the scope of this project, RTL design of a processor named FB-CPU with Verilog language and on the designed processor</a:t>
            </a:r>
            <a:r>
              <a:rPr lang="tr-TR" dirty="0"/>
              <a:t> </a:t>
            </a:r>
            <a:r>
              <a:rPr lang="en-US" dirty="0"/>
              <a:t>Various code snippets written in machine language will be written.</a:t>
            </a:r>
            <a:endParaRPr lang="tr-TR" dirty="0"/>
          </a:p>
          <a:p>
            <a:r>
              <a:rPr lang="en-US" dirty="0"/>
              <a:t> At the end of the project, it will be observed how the RAM, Control Unit and Storage Devices in a simple processor work together and Decode code snippets in machine language.</a:t>
            </a:r>
            <a:endParaRPr lang="tr-TR" dirty="0"/>
          </a:p>
          <a:p>
            <a:r>
              <a:rPr lang="en-US" dirty="0"/>
              <a:t>An FBCPU demo will be performed on the Basic FPGA development card to be used.</a:t>
            </a:r>
            <a:endParaRPr lang="tr-TR" dirty="0"/>
          </a:p>
          <a:p>
            <a:r>
              <a:rPr lang="en-US" dirty="0"/>
              <a:t>FB_CPU is an educational processor designed to explain the basic operating principles of processors.</a:t>
            </a:r>
            <a:endParaRPr lang="tr-TR" dirty="0"/>
          </a:p>
          <a:p>
            <a:r>
              <a:rPr lang="tr-TR" dirty="0"/>
              <a:t>T</a:t>
            </a:r>
            <a:r>
              <a:rPr lang="en-US" dirty="0"/>
              <a:t>he Von Neumann architecture is used in the processor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7731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45"/>
    </mc:Choice>
    <mc:Fallback xmlns="">
      <p:transition spd="slow" advTm="814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ABC84B-0328-4ECD-5BFB-16F9D800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STRUCTURES THAT CONTAIN A FB-CPU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2FE61C-1421-E300-FC44-9D7807D46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REGISTERS</a:t>
            </a:r>
          </a:p>
          <a:p>
            <a:r>
              <a:rPr lang="tr-TR" dirty="0"/>
              <a:t>MEMORY (RAM)</a:t>
            </a:r>
          </a:p>
          <a:p>
            <a:r>
              <a:rPr lang="tr-TR" dirty="0"/>
              <a:t>PROCESSING UNIT (ALU)</a:t>
            </a:r>
          </a:p>
          <a:p>
            <a:r>
              <a:rPr lang="tr-TR" dirty="0"/>
              <a:t>CONTROL UNIT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6456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25"/>
    </mc:Choice>
    <mc:Fallback xmlns="">
      <p:transition spd="slow" advTm="842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122F11-7B60-EFC1-657C-FD28298CB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TOOLS TO BE USED WHEN DESIGNING THE PROCESSOR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4DFB772-0F66-435F-36B0-11051BC7D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Von</a:t>
            </a:r>
            <a:r>
              <a:rPr lang="tr-TR" dirty="0"/>
              <a:t> Neumann Simulator</a:t>
            </a:r>
          </a:p>
          <a:p>
            <a:r>
              <a:rPr lang="tr-TR" dirty="0"/>
              <a:t>   </a:t>
            </a:r>
            <a:r>
              <a:rPr lang="tr-TR" dirty="0" err="1"/>
              <a:t>It</a:t>
            </a:r>
            <a:r>
              <a:rPr lang="tr-TR" dirty="0"/>
              <a:t> is </a:t>
            </a:r>
            <a:r>
              <a:rPr lang="tr-TR" dirty="0" err="1"/>
              <a:t>usefull</a:t>
            </a:r>
            <a:r>
              <a:rPr lang="tr-TR" dirty="0"/>
              <a:t> in </a:t>
            </a:r>
            <a:r>
              <a:rPr lang="tr-TR" dirty="0" err="1"/>
              <a:t>developing</a:t>
            </a:r>
            <a:r>
              <a:rPr lang="tr-TR" dirty="0"/>
              <a:t> </a:t>
            </a:r>
            <a:r>
              <a:rPr lang="tr-TR" dirty="0" err="1"/>
              <a:t>algorithms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processor</a:t>
            </a:r>
            <a:endParaRPr lang="tr-TR" dirty="0"/>
          </a:p>
          <a:p>
            <a:r>
              <a:rPr lang="tr-TR" dirty="0" err="1"/>
              <a:t>AvionChip</a:t>
            </a:r>
            <a:endParaRPr lang="tr-TR" dirty="0"/>
          </a:p>
          <a:p>
            <a:r>
              <a:rPr lang="tr-TR" dirty="0"/>
              <a:t> 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RTL </a:t>
            </a:r>
            <a:r>
              <a:rPr lang="tr-TR" dirty="0" err="1"/>
              <a:t>design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3876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71"/>
    </mc:Choice>
    <mc:Fallback xmlns="">
      <p:transition spd="slow" advTm="387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316A44-19EF-ACE0-A7B2-984590C10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VON NEUMANN ARCHITECTURE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6AA4C8-C670-5D1A-EDC4-F5B2FA476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von </a:t>
            </a:r>
            <a:r>
              <a:rPr lang="en-US" dirty="0" err="1"/>
              <a:t>neumann</a:t>
            </a:r>
            <a:r>
              <a:rPr lang="en-US" dirty="0"/>
              <a:t> architecture is the first and important computer design consisting of a processor and memory Decoupling the relationship between them.</a:t>
            </a:r>
            <a:endParaRPr lang="tr-TR" dirty="0"/>
          </a:p>
          <a:p>
            <a:r>
              <a:rPr lang="tr-TR" dirty="0"/>
              <a:t>  </a:t>
            </a:r>
            <a:r>
              <a:rPr lang="en-US" sz="3200" dirty="0">
                <a:highlight>
                  <a:srgbClr val="808080"/>
                </a:highlight>
              </a:rPr>
              <a:t>Components</a:t>
            </a:r>
            <a:endParaRPr lang="tr-TR" sz="3200" dirty="0">
              <a:highlight>
                <a:srgbClr val="808080"/>
              </a:highlight>
            </a:endParaRPr>
          </a:p>
          <a:p>
            <a:pPr marL="0" indent="0">
              <a:buNone/>
            </a:pPr>
            <a:r>
              <a:rPr lang="tr-TR" dirty="0"/>
              <a:t>      </a:t>
            </a:r>
            <a:r>
              <a:rPr lang="en-US" dirty="0"/>
              <a:t>According to the Neumann design, a computer consists of the following units: </a:t>
            </a:r>
            <a:endParaRPr lang="tr-TR" dirty="0"/>
          </a:p>
          <a:p>
            <a:r>
              <a:rPr lang="tr-TR" dirty="0"/>
              <a:t> </a:t>
            </a:r>
            <a:r>
              <a:rPr lang="en-US" dirty="0"/>
              <a:t>processor (processor)</a:t>
            </a:r>
            <a:endParaRPr lang="tr-TR" dirty="0"/>
          </a:p>
          <a:p>
            <a:r>
              <a:rPr lang="en-US" dirty="0"/>
              <a:t>memory (memory)</a:t>
            </a:r>
            <a:endParaRPr lang="tr-TR" dirty="0"/>
          </a:p>
          <a:p>
            <a:r>
              <a:rPr lang="en-US" dirty="0"/>
              <a:t>input-output unit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7637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27"/>
    </mc:Choice>
    <mc:Fallback xmlns="">
      <p:transition spd="slow" advTm="502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EE2FE8-2A1A-9A8F-3EB3-3F8DEC20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tr-TR" b="1" dirty="0"/>
            </a:br>
            <a:r>
              <a:rPr lang="tr-TR" b="1" dirty="0"/>
              <a:t>PROCESSOR UNIT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C836FCF-417B-6361-7BDD-760DE53C6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182"/>
            <a:ext cx="10515600" cy="530941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processor or central processing unit (CPU) is responsible for running the instructions of the computer </a:t>
            </a:r>
            <a:r>
              <a:rPr lang="en-US" dirty="0" err="1"/>
              <a:t>programit</a:t>
            </a:r>
            <a:r>
              <a:rPr lang="en-US" dirty="0"/>
              <a:t> is an electronic (microprocessor) circuit.</a:t>
            </a:r>
            <a:endParaRPr lang="tr-TR" dirty="0"/>
          </a:p>
          <a:p>
            <a:r>
              <a:rPr lang="en-US" dirty="0"/>
              <a:t>The arithmetic and logic unit (ALU, Arithmetic Logic Unit) consists of three parts</a:t>
            </a:r>
            <a:r>
              <a:rPr lang="tr-TR" dirty="0"/>
              <a:t>: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1)</a:t>
            </a:r>
            <a:r>
              <a:rPr lang="en-US" dirty="0"/>
              <a:t> </a:t>
            </a:r>
            <a:r>
              <a:rPr lang="tr-TR" dirty="0"/>
              <a:t>R</a:t>
            </a:r>
            <a:r>
              <a:rPr lang="en-US" dirty="0" err="1"/>
              <a:t>ecorders</a:t>
            </a:r>
            <a:r>
              <a:rPr lang="en-US" dirty="0"/>
              <a:t> (registers, counters)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2) C</a:t>
            </a:r>
            <a:r>
              <a:rPr lang="en-US" dirty="0" err="1"/>
              <a:t>ontrol</a:t>
            </a:r>
            <a:r>
              <a:rPr lang="en-US" dirty="0"/>
              <a:t> unit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3) </a:t>
            </a:r>
            <a:r>
              <a:rPr lang="en-US" dirty="0"/>
              <a:t>ALU is the unit in which arithmetic operations such as addition/subtraction/division are performed, and logic operations such as/or/not.</a:t>
            </a:r>
            <a:endParaRPr lang="tr-TR" dirty="0"/>
          </a:p>
          <a:p>
            <a:endParaRPr lang="tr-TR" dirty="0"/>
          </a:p>
          <a:p>
            <a:r>
              <a:rPr lang="en-US" dirty="0"/>
              <a:t>Register elements are high-storage </a:t>
            </a:r>
            <a:r>
              <a:rPr lang="en-US" dirty="0" err="1"/>
              <a:t>galisan</a:t>
            </a:r>
            <a:r>
              <a:rPr lang="en-US" dirty="0"/>
              <a:t> storage areas located in the processor. The data is stored in these areas before processing.</a:t>
            </a:r>
            <a:endParaRPr lang="tr-TR" dirty="0"/>
          </a:p>
          <a:p>
            <a:r>
              <a:rPr lang="en-US" dirty="0"/>
              <a:t>The control unit ensures the coordination between the ALU and the input elements during the processing of the sequence of instructions (program) that it reads from memory.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9000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56"/>
    </mc:Choice>
    <mc:Fallback xmlns="">
      <p:transition spd="slow" advTm="615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1B95B2-EEE1-F7B7-8549-31D12D952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MEMORY UNIT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E940222-8595-7C83-1578-7C670BDE4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the Von Neumann architecture, instructions (instructions) and the data used/generated in the program (data) are stored in main memory (RAM) during the operation of a program.</a:t>
            </a:r>
            <a:endParaRPr lang="tr-TR" dirty="0"/>
          </a:p>
          <a:p>
            <a:r>
              <a:rPr lang="en-US" dirty="0"/>
              <a:t> RAM can communicate directly with the CPU.</a:t>
            </a:r>
            <a:r>
              <a:rPr lang="tr-TR" dirty="0"/>
              <a:t> </a:t>
            </a:r>
            <a:r>
              <a:rPr lang="en-US" dirty="0"/>
              <a:t>The program itself is stored in the fixed/annual memory (mass storage) part, which is used as long-term storage.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54204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76E486D-B97C-7936-46AE-7A72AE375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There are 4 stashers in my plan.</a:t>
            </a:r>
            <a:endParaRPr lang="tr-TR" dirty="0">
              <a:solidFill>
                <a:srgbClr val="92D050"/>
              </a:solidFill>
            </a:endParaRPr>
          </a:p>
          <a:p>
            <a:r>
              <a:rPr lang="en-US" dirty="0"/>
              <a:t>status: In the status machine, information is kept about which status it has received.</a:t>
            </a:r>
            <a:endParaRPr lang="tr-TR" dirty="0"/>
          </a:p>
          <a:p>
            <a:r>
              <a:rPr lang="en-US" dirty="0"/>
              <a:t> PC: The operation information of the command at which address in RAM is stored.</a:t>
            </a:r>
            <a:endParaRPr lang="tr-TR" dirty="0"/>
          </a:p>
          <a:p>
            <a:r>
              <a:rPr lang="en-US" dirty="0"/>
              <a:t> IR: The command itself is running at that moment.</a:t>
            </a:r>
            <a:endParaRPr lang="tr-TR" dirty="0"/>
          </a:p>
          <a:p>
            <a:r>
              <a:rPr lang="en-US" dirty="0"/>
              <a:t>ACC: Temporary storage area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33163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A539517-C280-1BDC-6B5B-3BCF1E434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89560"/>
            <a:ext cx="10645140" cy="503681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All other registers would operate based on the state register. In other words, the progress of the system depends</a:t>
            </a:r>
            <a:r>
              <a:rPr lang="tr-TR" dirty="0"/>
              <a:t> </a:t>
            </a:r>
            <a:r>
              <a:rPr lang="en-US" dirty="0"/>
              <a:t>on the status signal.</a:t>
            </a:r>
            <a:r>
              <a:rPr lang="tr-TR" dirty="0"/>
              <a:t> </a:t>
            </a:r>
            <a:r>
              <a:rPr lang="en-US" dirty="0"/>
              <a:t>The memory signals connected to the input and output ports in the design are given below.</a:t>
            </a:r>
            <a:endParaRPr lang="tr-TR" dirty="0"/>
          </a:p>
          <a:p>
            <a:endParaRPr lang="tr-TR" dirty="0"/>
          </a:p>
          <a:p>
            <a:r>
              <a:rPr lang="en-US" dirty="0"/>
              <a:t>• MAR (6 Bit): It is a register called Memory Address Register. This register is connected to the address input </a:t>
            </a:r>
            <a:r>
              <a:rPr lang="en-US" dirty="0" err="1"/>
              <a:t>ofRAM</a:t>
            </a:r>
            <a:r>
              <a:rPr lang="en-US" dirty="0"/>
              <a:t>. Since RAM has 2^6 locations, MAR is 6 bits. The register is in the inside of RAM.</a:t>
            </a:r>
            <a:endParaRPr lang="tr-TR" dirty="0"/>
          </a:p>
          <a:p>
            <a:r>
              <a:rPr lang="en-US" dirty="0"/>
              <a:t>• </a:t>
            </a:r>
            <a:r>
              <a:rPr lang="en-US" dirty="0" err="1"/>
              <a:t>MDRIn</a:t>
            </a:r>
            <a:r>
              <a:rPr lang="en-US" dirty="0"/>
              <a:t> (10 Bit): Memory Data Register In is the register used when data is written to RAM. Since one location of</a:t>
            </a:r>
            <a:r>
              <a:rPr lang="tr-TR" dirty="0"/>
              <a:t> </a:t>
            </a:r>
            <a:r>
              <a:rPr lang="en-US" dirty="0"/>
              <a:t>RAM is 10 bits, the register is 10 bits. The register is in the inside of RAM.</a:t>
            </a:r>
            <a:endParaRPr lang="tr-TR" dirty="0"/>
          </a:p>
          <a:p>
            <a:r>
              <a:rPr lang="en-US" dirty="0"/>
              <a:t>• </a:t>
            </a:r>
            <a:r>
              <a:rPr lang="en-US" dirty="0" err="1"/>
              <a:t>RAMWr</a:t>
            </a:r>
            <a:r>
              <a:rPr lang="en-US" dirty="0"/>
              <a:t> (1 Bit): It is activated when data will be written to RAM. If it is not 1, no data is written to RAM. The</a:t>
            </a:r>
            <a:r>
              <a:rPr lang="tr-TR" dirty="0"/>
              <a:t> </a:t>
            </a:r>
            <a:r>
              <a:rPr lang="en-US" dirty="0"/>
              <a:t>register is in the inside of RAM.</a:t>
            </a:r>
            <a:endParaRPr lang="tr-TR" dirty="0"/>
          </a:p>
          <a:p>
            <a:r>
              <a:rPr lang="en-US" dirty="0"/>
              <a:t>• </a:t>
            </a:r>
            <a:r>
              <a:rPr lang="en-US" dirty="0" err="1"/>
              <a:t>MDROut</a:t>
            </a:r>
            <a:r>
              <a:rPr lang="en-US" dirty="0"/>
              <a:t> (10 Bit): Memory Data Register is the register used when data is read from RAM. Since one location of</a:t>
            </a:r>
            <a:r>
              <a:rPr lang="tr-TR" dirty="0"/>
              <a:t> </a:t>
            </a:r>
            <a:r>
              <a:rPr lang="en-US" dirty="0"/>
              <a:t>RAM is 10 bits, the register is 10 bits. The register is in the inside of RAM.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70687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288</TotalTime>
  <Words>747</Words>
  <Application>Microsoft Office PowerPoint</Application>
  <PresentationFormat>Widescreen</PresentationFormat>
  <Paragraphs>63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Teması</vt:lpstr>
      <vt:lpstr>FB-CPU DESIGN PROJECT</vt:lpstr>
      <vt:lpstr> AIM OF THE PROJECT DESIGN</vt:lpstr>
      <vt:lpstr>STRUCTURES THAT CONTAIN A FB-CPU</vt:lpstr>
      <vt:lpstr>TOOLS TO BE USED WHEN DESIGNING THE PROCESSOR</vt:lpstr>
      <vt:lpstr>VON NEUMANN ARCHITECTURE</vt:lpstr>
      <vt:lpstr> PROCESSOR UNIT </vt:lpstr>
      <vt:lpstr>MEMORY UNIT</vt:lpstr>
      <vt:lpstr>PowerPoint Presentation</vt:lpstr>
      <vt:lpstr>PowerPoint Presentation</vt:lpstr>
      <vt:lpstr>CODE AND ALGORITHM PART</vt:lpstr>
      <vt:lpstr>PowerPoint Presentation</vt:lpstr>
      <vt:lpstr>PowerPoint Presentation</vt:lpstr>
      <vt:lpstr>PowerPoint Presentation</vt:lpstr>
      <vt:lpstr>VERİLOG DESİGN STATES </vt:lpstr>
      <vt:lpstr>PowerPoint Presentation</vt:lpstr>
      <vt:lpstr>PowerPoint Presentation</vt:lpstr>
      <vt:lpstr>WAVEFORM OF THE CODE</vt:lpstr>
      <vt:lpstr> </vt:lpstr>
      <vt:lpstr>TESTBENCH PART INSIDE THE CPU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FB-CPU DESIGN PROJECT</dc:title>
  <dc:creator>zeynep üraz</dc:creator>
  <cp:lastModifiedBy>zeynep üraz</cp:lastModifiedBy>
  <cp:revision>1</cp:revision>
  <dcterms:created xsi:type="dcterms:W3CDTF">2023-12-29T12:31:02Z</dcterms:created>
  <dcterms:modified xsi:type="dcterms:W3CDTF">2024-01-03T12:01:03Z</dcterms:modified>
</cp:coreProperties>
</file>