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yd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z-Latn-AZ"/>
              <a:t>Şablon altbaşlıq üslubunu redaktə etmək üçün klikləyin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az-Latn-AZ"/>
              <a:t>Şəkil əlavə etmək üçün piktoqramı klikləyin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qla birlikdə qiymətləndirm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q və Şaquli Mə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Şaquli Başlıq və Mə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q və K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Yuxarı Sərlövhə Bölmə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K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Müqayis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 Başlı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t Başlıq il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az-Latn-AZ"/>
              <a:t>Şəkil əlavə etmək üçün piktoqramı klikləyin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F28D0FB9-8F9A-77D2-7610-318DD0F8B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844" y="-217728"/>
            <a:ext cx="10572000" cy="2971051"/>
          </a:xfrm>
        </p:spPr>
        <p:txBody>
          <a:bodyPr/>
          <a:lstStyle/>
          <a:p>
            <a:r>
              <a:rPr lang="az-Latn-AZ" dirty="0" err="1"/>
              <a:t>Heap</a:t>
            </a:r>
            <a:r>
              <a:rPr lang="az-Latn-AZ" dirty="0"/>
              <a:t> sortun iki novu var </a:t>
            </a:r>
            <a:r>
              <a:rPr lang="az-Latn-AZ" dirty="0" err="1"/>
              <a:t>boyuk</a:t>
            </a:r>
            <a:r>
              <a:rPr lang="az-Latn-AZ" dirty="0"/>
              <a:t> </a:t>
            </a:r>
            <a:r>
              <a:rPr lang="az-Latn-AZ" dirty="0" err="1"/>
              <a:t>den</a:t>
            </a:r>
            <a:r>
              <a:rPr lang="az-Latn-AZ" dirty="0"/>
              <a:t> </a:t>
            </a:r>
            <a:r>
              <a:rPr lang="az-Latn-AZ" dirty="0" err="1"/>
              <a:t>kiciye</a:t>
            </a:r>
            <a:r>
              <a:rPr lang="az-Latn-AZ" dirty="0"/>
              <a:t> </a:t>
            </a:r>
            <a:r>
              <a:rPr lang="az-Latn-AZ" dirty="0" err="1"/>
              <a:t>ve</a:t>
            </a:r>
            <a:r>
              <a:rPr lang="az-Latn-AZ" dirty="0"/>
              <a:t> </a:t>
            </a:r>
            <a:r>
              <a:rPr lang="az-Latn-AZ" dirty="0" err="1"/>
              <a:t>kicik</a:t>
            </a:r>
            <a:r>
              <a:rPr lang="az-Latn-AZ" dirty="0"/>
              <a:t> </a:t>
            </a:r>
            <a:r>
              <a:rPr lang="az-Latn-AZ" dirty="0" err="1"/>
              <a:t>den</a:t>
            </a:r>
            <a:r>
              <a:rPr lang="az-Latn-AZ" dirty="0"/>
              <a:t> </a:t>
            </a:r>
            <a:r>
              <a:rPr lang="az-Latn-AZ" dirty="0" err="1"/>
              <a:t>boyuye</a:t>
            </a:r>
            <a:r>
              <a:rPr lang="az-Latn-AZ" dirty="0"/>
              <a:t> </a:t>
            </a:r>
            <a:r>
              <a:rPr lang="az-Latn-AZ" dirty="0" err="1"/>
              <a:t>asagi</a:t>
            </a:r>
            <a:r>
              <a:rPr lang="az-Latn-AZ" dirty="0"/>
              <a:t> </a:t>
            </a:r>
            <a:r>
              <a:rPr lang="az-Latn-AZ" dirty="0" err="1"/>
              <a:t>daki</a:t>
            </a:r>
            <a:r>
              <a:rPr lang="az-Latn-AZ" dirty="0"/>
              <a:t> </a:t>
            </a:r>
            <a:r>
              <a:rPr lang="az-Latn-AZ" dirty="0" err="1"/>
              <a:t>kicik</a:t>
            </a:r>
            <a:r>
              <a:rPr lang="az-Latn-AZ" dirty="0"/>
              <a:t> </a:t>
            </a:r>
            <a:r>
              <a:rPr lang="az-Latn-AZ" dirty="0" err="1"/>
              <a:t>den</a:t>
            </a:r>
            <a:r>
              <a:rPr lang="az-Latn-AZ" dirty="0"/>
              <a:t> </a:t>
            </a:r>
            <a:r>
              <a:rPr lang="az-Latn-AZ" dirty="0" err="1"/>
              <a:t>boyuye</a:t>
            </a:r>
            <a:r>
              <a:rPr lang="az-Latn-AZ" dirty="0"/>
              <a:t> di </a:t>
            </a:r>
            <a:r>
              <a:rPr lang="az-Latn-AZ" dirty="0" err="1"/>
              <a:t>cunki</a:t>
            </a:r>
            <a:r>
              <a:rPr lang="az-Latn-AZ" dirty="0"/>
              <a:t> en </a:t>
            </a:r>
            <a:r>
              <a:rPr lang="az-Latn-AZ" dirty="0" err="1"/>
              <a:t>basdaki</a:t>
            </a:r>
            <a:r>
              <a:rPr lang="az-Latn-AZ" dirty="0"/>
              <a:t> </a:t>
            </a:r>
            <a:r>
              <a:rPr lang="az-Latn-AZ" dirty="0" err="1"/>
              <a:t>parent</a:t>
            </a:r>
            <a:r>
              <a:rPr lang="az-Latn-AZ" dirty="0"/>
              <a:t> element en </a:t>
            </a:r>
            <a:r>
              <a:rPr lang="az-Latn-AZ" dirty="0" err="1"/>
              <a:t>kicikdir</a:t>
            </a:r>
            <a:endParaRPr lang="az-Latn-AZ" dirty="0"/>
          </a:p>
        </p:txBody>
      </p:sp>
      <p:pic>
        <p:nvPicPr>
          <p:cNvPr id="4" name="Şəkil 3">
            <a:extLst>
              <a:ext uri="{FF2B5EF4-FFF2-40B4-BE49-F238E27FC236}">
                <a16:creationId xmlns:a16="http://schemas.microsoft.com/office/drawing/2014/main" id="{C5419BE0-5A30-3AA3-5043-CA0F683F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928" y="3118315"/>
            <a:ext cx="6201831" cy="373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2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83D958BD-0087-6FD4-F3AE-02878478F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z-Latn-AZ" dirty="0"/>
              <a:t>Burada </a:t>
            </a:r>
            <a:r>
              <a:rPr lang="az-Latn-AZ" dirty="0" err="1"/>
              <a:t>parent</a:t>
            </a:r>
            <a:r>
              <a:rPr lang="az-Latn-AZ" dirty="0"/>
              <a:t> element 1 </a:t>
            </a:r>
            <a:r>
              <a:rPr lang="az-Latn-AZ" dirty="0" err="1"/>
              <a:t>digerleri</a:t>
            </a:r>
            <a:r>
              <a:rPr lang="az-Latn-AZ" dirty="0"/>
              <a:t> 2 3 onların </a:t>
            </a:r>
            <a:r>
              <a:rPr lang="az-Latn-AZ" dirty="0" err="1"/>
              <a:t>childlero</a:t>
            </a:r>
            <a:r>
              <a:rPr lang="az-Latn-AZ" dirty="0"/>
              <a:t> 4 5 6 </a:t>
            </a:r>
            <a:r>
              <a:rPr lang="az-Latn-AZ" dirty="0" err="1"/>
              <a:t>bele</a:t>
            </a:r>
            <a:r>
              <a:rPr lang="az-Latn-AZ" dirty="0"/>
              <a:t> davam edir yeni </a:t>
            </a:r>
            <a:r>
              <a:rPr lang="az-Latn-AZ" dirty="0" err="1"/>
              <a:t>her</a:t>
            </a:r>
            <a:r>
              <a:rPr lang="az-Latn-AZ" dirty="0"/>
              <a:t> elementin altındakı </a:t>
            </a:r>
            <a:r>
              <a:rPr lang="az-Latn-AZ" dirty="0" err="1"/>
              <a:t>soldakidisa</a:t>
            </a:r>
            <a:r>
              <a:rPr lang="az-Latn-AZ" dirty="0"/>
              <a:t> </a:t>
            </a:r>
            <a:r>
              <a:rPr lang="az-Latn-AZ" dirty="0" err="1"/>
              <a:t>parent</a:t>
            </a:r>
            <a:r>
              <a:rPr lang="az-Latn-AZ" dirty="0"/>
              <a:t>*2 </a:t>
            </a:r>
            <a:r>
              <a:rPr lang="az-Latn-AZ" dirty="0" err="1"/>
              <a:t>rightdedirse</a:t>
            </a:r>
            <a:r>
              <a:rPr lang="az-Latn-AZ" dirty="0"/>
              <a:t> 2*parent+1 ci element olur </a:t>
            </a:r>
            <a:r>
              <a:rPr lang="az-Latn-AZ" dirty="0" err="1"/>
              <a:t>ve</a:t>
            </a:r>
            <a:r>
              <a:rPr lang="az-Latn-AZ" dirty="0"/>
              <a:t> </a:t>
            </a:r>
            <a:r>
              <a:rPr lang="az-Latn-AZ" dirty="0" err="1"/>
              <a:t>her</a:t>
            </a:r>
            <a:r>
              <a:rPr lang="az-Latn-AZ" dirty="0"/>
              <a:t> </a:t>
            </a:r>
            <a:r>
              <a:rPr lang="az-Latn-AZ" dirty="0" err="1"/>
              <a:t>elementlon</a:t>
            </a:r>
            <a:r>
              <a:rPr lang="az-Latn-AZ" dirty="0"/>
              <a:t> </a:t>
            </a:r>
            <a:r>
              <a:rPr lang="az-Latn-AZ" dirty="0" err="1"/>
              <a:t>boyrindeki</a:t>
            </a:r>
            <a:r>
              <a:rPr lang="az-Latn-AZ" dirty="0"/>
              <a:t> parent+1 olur </a:t>
            </a:r>
            <a:r>
              <a:rPr lang="az-Latn-AZ" dirty="0" err="1"/>
              <a:t>solundadirsa</a:t>
            </a:r>
            <a:r>
              <a:rPr lang="az-Latn-AZ" dirty="0"/>
              <a:t> element – 1 olur </a:t>
            </a:r>
            <a:r>
              <a:rPr lang="az-Latn-AZ" dirty="0" err="1"/>
              <a:t>indexi</a:t>
            </a:r>
            <a:r>
              <a:rPr lang="az-Latn-AZ" dirty="0"/>
              <a:t>  Qrafik kimi </a:t>
            </a:r>
            <a:r>
              <a:rPr lang="az-Latn-AZ" dirty="0" err="1"/>
              <a:t>verilmis</a:t>
            </a:r>
            <a:r>
              <a:rPr lang="az-Latn-AZ" dirty="0"/>
              <a:t> </a:t>
            </a:r>
            <a:r>
              <a:rPr lang="az-Latn-AZ" dirty="0" err="1"/>
              <a:t>cedveli</a:t>
            </a:r>
            <a:r>
              <a:rPr lang="az-Latn-AZ" dirty="0"/>
              <a:t> </a:t>
            </a:r>
            <a:r>
              <a:rPr lang="az-Latn-AZ" dirty="0" err="1"/>
              <a:t>array</a:t>
            </a:r>
            <a:r>
              <a:rPr lang="az-Latn-AZ" dirty="0"/>
              <a:t> formasına salsaq [6, 14,45, 78,17,47,53,83,91, 81,77, 84,99,64]  kimi olur </a:t>
            </a:r>
          </a:p>
        </p:txBody>
      </p:sp>
    </p:spTree>
    <p:extLst>
      <p:ext uri="{BB962C8B-B14F-4D97-AF65-F5344CB8AC3E}">
        <p14:creationId xmlns:p14="http://schemas.microsoft.com/office/powerpoint/2010/main" val="149743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22052A07-6098-BD51-D1EE-2A9E6960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z-Latn-AZ" dirty="0"/>
              <a:t>Element artıranda isə boş </a:t>
            </a:r>
            <a:r>
              <a:rPr lang="az-Latn-AZ" dirty="0" err="1"/>
              <a:t>harda</a:t>
            </a:r>
            <a:r>
              <a:rPr lang="az-Latn-AZ" dirty="0"/>
              <a:t> varsa </a:t>
            </a:r>
            <a:r>
              <a:rPr lang="az-Latn-AZ" dirty="0" err="1"/>
              <a:t>ordan</a:t>
            </a:r>
            <a:r>
              <a:rPr lang="az-Latn-AZ" dirty="0"/>
              <a:t> </a:t>
            </a:r>
            <a:r>
              <a:rPr lang="az-Latn-AZ" dirty="0" err="1"/>
              <a:t>salıriq</a:t>
            </a:r>
            <a:r>
              <a:rPr lang="az-Latn-AZ" dirty="0"/>
              <a:t> yeni 63 un </a:t>
            </a:r>
            <a:r>
              <a:rPr lang="az-Latn-AZ" dirty="0" err="1"/>
              <a:t>böyrü</a:t>
            </a:r>
            <a:r>
              <a:rPr lang="az-Latn-AZ" dirty="0"/>
              <a:t> </a:t>
            </a:r>
            <a:r>
              <a:rPr lang="az-Latn-AZ" dirty="0" err="1"/>
              <a:t>boşdu</a:t>
            </a:r>
            <a:r>
              <a:rPr lang="az-Latn-AZ" dirty="0"/>
              <a:t> </a:t>
            </a:r>
            <a:r>
              <a:rPr lang="az-Latn-AZ" dirty="0" err="1"/>
              <a:t>ordan</a:t>
            </a:r>
            <a:r>
              <a:rPr lang="az-Latn-AZ" dirty="0"/>
              <a:t> </a:t>
            </a:r>
            <a:r>
              <a:rPr lang="az-Latn-AZ" dirty="0" err="1"/>
              <a:t>salıriq</a:t>
            </a:r>
            <a:r>
              <a:rPr lang="az-Latn-AZ" dirty="0"/>
              <a:t> əgər </a:t>
            </a:r>
            <a:r>
              <a:rPr lang="az-Latn-AZ" dirty="0" err="1"/>
              <a:t>kicikdise</a:t>
            </a:r>
            <a:r>
              <a:rPr lang="az-Latn-AZ" dirty="0"/>
              <a:t> </a:t>
            </a:r>
            <a:r>
              <a:rPr lang="az-Latn-AZ" dirty="0" err="1"/>
              <a:t>parent</a:t>
            </a:r>
            <a:r>
              <a:rPr lang="az-Latn-AZ" dirty="0"/>
              <a:t> indən yuxarı qaldırıb </a:t>
            </a:r>
            <a:r>
              <a:rPr lang="az-Latn-AZ" dirty="0" err="1"/>
              <a:t>parent</a:t>
            </a:r>
            <a:r>
              <a:rPr lang="az-Latn-AZ" dirty="0"/>
              <a:t> </a:t>
            </a:r>
            <a:r>
              <a:rPr lang="az-Latn-AZ" dirty="0" err="1"/>
              <a:t>edirk</a:t>
            </a:r>
            <a:r>
              <a:rPr lang="az-Latn-AZ" dirty="0"/>
              <a:t> </a:t>
            </a:r>
            <a:r>
              <a:rPr lang="az-Latn-AZ" dirty="0" err="1"/>
              <a:t>parent</a:t>
            </a:r>
            <a:r>
              <a:rPr lang="az-Latn-AZ" dirty="0"/>
              <a:t> </a:t>
            </a:r>
            <a:r>
              <a:rPr lang="az-Latn-AZ" dirty="0" err="1"/>
              <a:t>den</a:t>
            </a:r>
            <a:r>
              <a:rPr lang="az-Latn-AZ" dirty="0"/>
              <a:t> böyük olana </a:t>
            </a:r>
            <a:r>
              <a:rPr lang="az-Latn-AZ" dirty="0" err="1"/>
              <a:t>qədr</a:t>
            </a:r>
            <a:r>
              <a:rPr lang="az-Latn-AZ" dirty="0"/>
              <a:t> davam </a:t>
            </a:r>
            <a:r>
              <a:rPr lang="az-Latn-AZ" dirty="0" err="1"/>
              <a:t>edirk</a:t>
            </a:r>
            <a:r>
              <a:rPr lang="az-Latn-AZ" dirty="0"/>
              <a:t>. Element </a:t>
            </a:r>
            <a:r>
              <a:rPr lang="az-Latn-AZ" dirty="0" err="1"/>
              <a:t>silende</a:t>
            </a:r>
            <a:r>
              <a:rPr lang="az-Latn-AZ" dirty="0"/>
              <a:t> isə ən </a:t>
            </a:r>
            <a:r>
              <a:rPr lang="az-Latn-AZ" dirty="0" err="1"/>
              <a:t>basdakini</a:t>
            </a:r>
            <a:r>
              <a:rPr lang="az-Latn-AZ" dirty="0"/>
              <a:t> </a:t>
            </a:r>
            <a:r>
              <a:rPr lang="az-Latn-AZ" dirty="0" err="1"/>
              <a:t>silirikse</a:t>
            </a:r>
            <a:r>
              <a:rPr lang="az-Latn-AZ" dirty="0"/>
              <a:t> o zaman sağda və ya </a:t>
            </a:r>
            <a:r>
              <a:rPr lang="az-Latn-AZ" dirty="0" err="1"/>
              <a:t>soldaki</a:t>
            </a:r>
            <a:r>
              <a:rPr lang="az-Latn-AZ" dirty="0"/>
              <a:t> ən böyük rəqəmi başa çıxarıb ən </a:t>
            </a:r>
            <a:r>
              <a:rPr lang="az-Latn-AZ" dirty="0" err="1"/>
              <a:t>basdakini</a:t>
            </a:r>
            <a:r>
              <a:rPr lang="az-Latn-AZ" dirty="0"/>
              <a:t> yerinə </a:t>
            </a:r>
            <a:r>
              <a:rPr lang="az-Latn-AZ" dirty="0" err="1"/>
              <a:t>salıriq</a:t>
            </a:r>
            <a:r>
              <a:rPr lang="az-Latn-AZ" dirty="0"/>
              <a:t> və silirik əvəzinə isə ən kiçik elementi başa </a:t>
            </a:r>
            <a:r>
              <a:rPr lang="az-Latn-AZ" dirty="0" err="1"/>
              <a:t>getirik</a:t>
            </a:r>
            <a:r>
              <a:rPr lang="az-Latn-AZ" dirty="0"/>
              <a:t>. Hər dəfə </a:t>
            </a:r>
            <a:r>
              <a:rPr lang="az-Latn-AZ" dirty="0" err="1"/>
              <a:t>eləment</a:t>
            </a:r>
            <a:r>
              <a:rPr lang="az-Latn-AZ" dirty="0"/>
              <a:t> </a:t>
            </a:r>
            <a:r>
              <a:rPr lang="az-Latn-AZ" dirty="0" err="1"/>
              <a:t>silende</a:t>
            </a:r>
            <a:r>
              <a:rPr lang="az-Latn-AZ" dirty="0"/>
              <a:t> belə edirik və kiçikdən </a:t>
            </a:r>
            <a:r>
              <a:rPr lang="az-Latn-AZ" dirty="0" err="1"/>
              <a:t>boyuye</a:t>
            </a:r>
            <a:r>
              <a:rPr lang="az-Latn-AZ" dirty="0"/>
              <a:t> </a:t>
            </a:r>
            <a:r>
              <a:rPr lang="az-Latn-AZ" dirty="0" err="1"/>
              <a:t>siralamanida</a:t>
            </a:r>
            <a:r>
              <a:rPr lang="az-Latn-AZ" dirty="0"/>
              <a:t> edirik. </a:t>
            </a:r>
          </a:p>
        </p:txBody>
      </p:sp>
    </p:spTree>
    <p:extLst>
      <p:ext uri="{BB962C8B-B14F-4D97-AF65-F5344CB8AC3E}">
        <p14:creationId xmlns:p14="http://schemas.microsoft.com/office/powerpoint/2010/main" val="126818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283D478E-06C8-3193-53AC-64BC5E597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z-Latn-AZ" dirty="0" err="1"/>
              <a:t>Comb</a:t>
            </a:r>
            <a:r>
              <a:rPr lang="az-Latn-AZ" dirty="0"/>
              <a:t> sort da gap deyə dəyişkən təyin edirik və gap= </a:t>
            </a:r>
            <a:r>
              <a:rPr lang="az-Latn-AZ" dirty="0" err="1"/>
              <a:t>arrayin</a:t>
            </a:r>
            <a:r>
              <a:rPr lang="az-Latn-AZ" dirty="0"/>
              <a:t> </a:t>
            </a:r>
            <a:r>
              <a:rPr lang="az-Latn-AZ" dirty="0" err="1"/>
              <a:t>size</a:t>
            </a:r>
            <a:r>
              <a:rPr lang="az-Latn-AZ" dirty="0"/>
              <a:t> və hər dəfə gap/1.3 edirik ta ki gap=1 olana qədər və </a:t>
            </a:r>
            <a:r>
              <a:rPr lang="az-Latn-AZ" dirty="0" err="1"/>
              <a:t>gapi</a:t>
            </a:r>
            <a:r>
              <a:rPr lang="az-Latn-AZ" dirty="0"/>
              <a:t> təxmini </a:t>
            </a:r>
            <a:r>
              <a:rPr lang="az-Latn-AZ" dirty="0" err="1"/>
              <a:t>yuvarlasdiriq</a:t>
            </a:r>
            <a:r>
              <a:rPr lang="az-Latn-AZ" dirty="0"/>
              <a:t> bunların uyğun </a:t>
            </a:r>
            <a:r>
              <a:rPr lang="az-Latn-AZ" dirty="0" err="1"/>
              <a:t>indexelri</a:t>
            </a:r>
            <a:r>
              <a:rPr lang="az-Latn-AZ" dirty="0"/>
              <a:t> müqayisə edirik </a:t>
            </a:r>
            <a:r>
              <a:rPr lang="az-Latn-AZ" dirty="0" err="1"/>
              <a:t>meselen</a:t>
            </a:r>
            <a:endParaRPr lang="az-Latn-AZ" dirty="0"/>
          </a:p>
          <a:p>
            <a:r>
              <a:rPr lang="az-Latn-AZ" dirty="0"/>
              <a:t>[5, 2,4,6,1,3] gap=6 Və </a:t>
            </a:r>
            <a:r>
              <a:rPr lang="az-Latn-AZ" dirty="0" err="1"/>
              <a:t>yenigap</a:t>
            </a:r>
            <a:r>
              <a:rPr lang="az-Latn-AZ" dirty="0"/>
              <a:t>=6/1.3=4</a:t>
            </a:r>
          </a:p>
          <a:p>
            <a:pPr marL="0" indent="0">
              <a:buNone/>
            </a:pPr>
            <a:r>
              <a:rPr lang="az-Latn-AZ" dirty="0"/>
              <a:t> 5 </a:t>
            </a:r>
            <a:r>
              <a:rPr lang="az-Latn-AZ" dirty="0" err="1"/>
              <a:t>lə</a:t>
            </a:r>
            <a:r>
              <a:rPr lang="az-Latn-AZ" dirty="0"/>
              <a:t>  1 i 2 ilə 3 u müqayisə </a:t>
            </a:r>
            <a:r>
              <a:rPr lang="az-Latn-AZ" dirty="0" err="1"/>
              <a:t>edirk</a:t>
            </a:r>
            <a:r>
              <a:rPr lang="az-Latn-AZ" dirty="0"/>
              <a:t>  Və [1,2,4,6,5,3] Olur daha sonra gap=4/1.3=3 və 1 </a:t>
            </a:r>
            <a:r>
              <a:rPr lang="az-Latn-AZ" dirty="0" err="1"/>
              <a:t>lə</a:t>
            </a:r>
            <a:r>
              <a:rPr lang="az-Latn-AZ" dirty="0"/>
              <a:t> 6 </a:t>
            </a:r>
            <a:r>
              <a:rPr lang="az-Latn-AZ" dirty="0" err="1"/>
              <a:t>ni</a:t>
            </a:r>
            <a:r>
              <a:rPr lang="az-Latn-AZ" dirty="0"/>
              <a:t> 2 ilə 5 i 4 </a:t>
            </a:r>
            <a:r>
              <a:rPr lang="az-Latn-AZ" dirty="0" err="1"/>
              <a:t>lə</a:t>
            </a:r>
            <a:r>
              <a:rPr lang="az-Latn-AZ" dirty="0"/>
              <a:t> 3 u müqayisə </a:t>
            </a:r>
            <a:r>
              <a:rPr lang="az-Latn-AZ" dirty="0" err="1"/>
              <a:t>edirk</a:t>
            </a:r>
            <a:r>
              <a:rPr lang="az-Latn-AZ" dirty="0"/>
              <a:t> [1,2,3,6,5,4] Olur.  Gap=3/1.3=2 və 1 3 5 i  ayrı 2,6,4 u ayrı  müqayisə edirik  [1,2,3,4,5,6] beləliklə bitir və sıralanır</a:t>
            </a:r>
          </a:p>
          <a:p>
            <a:pPr marL="0" indent="0">
              <a:buNone/>
            </a:pP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3415224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itat üçün yararlı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Geniş ekran</PresentationFormat>
  <Slides>4</Slides>
  <Notes>0</Notes>
  <HiddenSlides>0</HiddenSlides>
  <ScaleCrop>false</ScaleCrop>
  <HeadingPairs>
    <vt:vector size="4" baseType="variant">
      <vt:variant>
        <vt:lpstr>Mövzu</vt:lpstr>
      </vt:variant>
      <vt:variant>
        <vt:i4>1</vt:i4>
      </vt:variant>
      <vt:variant>
        <vt:lpstr>Slayd Başlıqları</vt:lpstr>
      </vt:variant>
      <vt:variant>
        <vt:i4>4</vt:i4>
      </vt:variant>
    </vt:vector>
  </HeadingPairs>
  <TitlesOfParts>
    <vt:vector size="5" baseType="lpstr">
      <vt:lpstr>Sitat üçün yararlı</vt:lpstr>
      <vt:lpstr>Heap sortun iki novu var boyuk den kiciye ve kicik den boyuye asagi daki kicik den boyuye di cunki en basdaki parent element en kicikdir</vt:lpstr>
      <vt:lpstr>PowerPoint Təqdimatı</vt:lpstr>
      <vt:lpstr>PowerPoint Təqdimatı</vt:lpstr>
      <vt:lpstr>PowerPoint Təqdimatı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sortun iki novu var boyuk den kiciye ve kicik den boyuye asagi daki kicik den boyuye di cunki en basdaki parent element en kicikdir</dc:title>
  <dc:creator>smemmedzade6@std.beu.edu.az</dc:creator>
  <cp:lastModifiedBy>smemmedzade6@std.beu.edu.az</cp:lastModifiedBy>
  <cp:revision>2</cp:revision>
  <dcterms:created xsi:type="dcterms:W3CDTF">2024-01-05T19:21:12Z</dcterms:created>
  <dcterms:modified xsi:type="dcterms:W3CDTF">2024-01-05T20:01:50Z</dcterms:modified>
</cp:coreProperties>
</file>