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8906"/>
            <a:ext cx="5741035" cy="491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</a:t>
            </a:r>
            <a:r>
              <a:rPr dirty="0" sz="1100">
                <a:latin typeface="Calibri"/>
                <a:cs typeface="Calibri"/>
              </a:rPr>
              <a:t>to-End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Tutorial</a:t>
            </a:r>
            <a:endParaRPr sz="1100">
              <a:latin typeface="Calibri"/>
              <a:cs typeface="Calibri"/>
            </a:endParaRPr>
          </a:p>
          <a:p>
            <a:pPr marL="12700" marR="158115">
              <a:lnSpc>
                <a:spcPct val="1104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10+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various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projects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types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witnessed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"elementary"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mistakes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could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easily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avoided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clear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understanding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end-</a:t>
            </a:r>
            <a:r>
              <a:rPr dirty="0" sz="1100" spc="-10">
                <a:latin typeface="Calibri"/>
                <a:cs typeface="Calibri"/>
              </a:rPr>
              <a:t>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packaging process.</a:t>
            </a:r>
            <a:endParaRPr sz="1100">
              <a:latin typeface="Calibri"/>
              <a:cs typeface="Calibri"/>
            </a:endParaRPr>
          </a:p>
          <a:p>
            <a:pPr marL="12700" marR="139700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succeed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becoming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efficient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sharing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customers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tips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packaging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seamless.</a:t>
            </a:r>
            <a:endParaRPr sz="1100">
              <a:latin typeface="Calibri"/>
              <a:cs typeface="Calibri"/>
            </a:endParaRPr>
          </a:p>
          <a:p>
            <a:pPr marL="12700" marR="28956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Although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article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mostly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intended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valuable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positions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overview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real-life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activity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their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teammates.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endParaRPr sz="1100">
              <a:latin typeface="Calibri"/>
              <a:cs typeface="Calibri"/>
            </a:endParaRPr>
          </a:p>
          <a:p>
            <a:pPr marL="12700" marR="5080" indent="341630">
              <a:lnSpc>
                <a:spcPct val="112999"/>
              </a:lnSpc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searching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recommend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checking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page: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MSI, </a:t>
            </a:r>
            <a:r>
              <a:rPr dirty="0" sz="1100">
                <a:latin typeface="Calibri"/>
                <a:cs typeface="Calibri"/>
              </a:rPr>
              <a:t>MSIX,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App-</a:t>
            </a:r>
            <a:r>
              <a:rPr dirty="0" sz="1100">
                <a:latin typeface="Calibri"/>
                <a:cs typeface="Calibri"/>
              </a:rPr>
              <a:t>V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 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 i="1">
                <a:latin typeface="Calibri"/>
                <a:cs typeface="Calibri"/>
              </a:rPr>
              <a:t>“I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do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not</a:t>
            </a:r>
            <a:r>
              <a:rPr dirty="0" sz="1100" spc="-3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fix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problems.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I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fix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my</a:t>
            </a:r>
            <a:r>
              <a:rPr dirty="0" sz="1100" spc="-1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thinking.</a:t>
            </a:r>
            <a:r>
              <a:rPr dirty="0" sz="1100" spc="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Then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problems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fix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themselves.”</a:t>
            </a:r>
            <a:r>
              <a:rPr dirty="0" sz="1100" spc="-1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-</a:t>
            </a:r>
            <a:r>
              <a:rPr dirty="0" sz="1100" spc="-25" i="1">
                <a:latin typeface="Calibri"/>
                <a:cs typeface="Calibri"/>
              </a:rPr>
              <a:t> </a:t>
            </a:r>
            <a:r>
              <a:rPr dirty="0" sz="1100" i="1">
                <a:latin typeface="Calibri"/>
                <a:cs typeface="Calibri"/>
              </a:rPr>
              <a:t>Louise</a:t>
            </a:r>
            <a:r>
              <a:rPr dirty="0" sz="1100" spc="-20" i="1">
                <a:latin typeface="Calibri"/>
                <a:cs typeface="Calibri"/>
              </a:rPr>
              <a:t> </a:t>
            </a:r>
            <a:r>
              <a:rPr dirty="0" sz="1100" spc="-25" i="1">
                <a:latin typeface="Calibri"/>
                <a:cs typeface="Calibri"/>
              </a:rPr>
              <a:t>Hay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article: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Industry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Trends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what’s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role?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1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 spc="-10">
                <a:latin typeface="Calibri"/>
                <a:cs typeface="Calibri"/>
              </a:rPr>
              <a:t>High-</a:t>
            </a:r>
            <a:r>
              <a:rPr dirty="0" sz="1100">
                <a:latin typeface="Calibri"/>
                <a:cs typeface="Calibri"/>
              </a:rPr>
              <a:t>level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objectives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benefits</a:t>
            </a:r>
            <a:endParaRPr sz="1100">
              <a:latin typeface="Calibri"/>
              <a:cs typeface="Calibri"/>
            </a:endParaRPr>
          </a:p>
          <a:p>
            <a:pPr marL="469900" marR="46355" indent="-229235">
              <a:lnSpc>
                <a:spcPct val="110900"/>
              </a:lnSpc>
              <a:spcBef>
                <a:spcPts val="77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Practical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recommendations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overcome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challenges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mitigate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risks.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9024365"/>
            <a:ext cx="43942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industry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trend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skills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for?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922517"/>
            <a:ext cx="5731509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5453887"/>
            <a:ext cx="5733415" cy="30384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Rework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existing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fails.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lots 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conflicts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appear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investigated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eventually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rework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fix.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100">
              <a:latin typeface="Calibri"/>
              <a:cs typeface="Calibri"/>
            </a:endParaRPr>
          </a:p>
          <a:p>
            <a:pPr marL="12700" marR="226695" indent="341630">
              <a:lnSpc>
                <a:spcPct val="1111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conflict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containerized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AppV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MSIX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containers.</a:t>
            </a:r>
            <a:endParaRPr sz="1100">
              <a:latin typeface="Calibri"/>
              <a:cs typeface="Calibri"/>
            </a:endParaRPr>
          </a:p>
          <a:p>
            <a:pPr marL="12700" marR="181610">
              <a:lnSpc>
                <a:spcPct val="1109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carrying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issue?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urge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 along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existing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Here's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solve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this:</a:t>
            </a:r>
            <a:endParaRPr sz="11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91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reworked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fix</a:t>
            </a:r>
            <a:endParaRPr sz="11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reworked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4434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167987"/>
            <a:ext cx="5751195" cy="32969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12700">
              <a:lnSpc>
                <a:spcPct val="110900"/>
              </a:lnSpc>
              <a:spcBef>
                <a:spcPts val="7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short-</a:t>
            </a:r>
            <a:r>
              <a:rPr dirty="0" sz="1100">
                <a:latin typeface="Calibri"/>
                <a:cs typeface="Calibri"/>
              </a:rPr>
              <a:t>term, 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quicker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long- </a:t>
            </a:r>
            <a:r>
              <a:rPr dirty="0" sz="1100">
                <a:latin typeface="Calibri"/>
                <a:cs typeface="Calibri"/>
              </a:rPr>
              <a:t>term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headaches,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especially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properly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deployment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perspective.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definitely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easier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two.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6.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date.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Starting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introduced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build,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Windows, </a:t>
            </a:r>
            <a:r>
              <a:rPr dirty="0" sz="1100">
                <a:latin typeface="Calibri"/>
                <a:cs typeface="Calibri"/>
              </a:rPr>
              <a:t>known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(WaaS)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 marR="13970">
              <a:lnSpc>
                <a:spcPct val="1110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WaaS,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incremental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updates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(twice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year 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Updates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every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updates)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instead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three years.</a:t>
            </a:r>
            <a:endParaRPr sz="1100">
              <a:latin typeface="Calibri"/>
              <a:cs typeface="Calibri"/>
            </a:endParaRPr>
          </a:p>
          <a:p>
            <a:pPr algn="just" marL="12700" marR="203835">
              <a:lnSpc>
                <a:spcPct val="110900"/>
              </a:lnSpc>
              <a:spcBef>
                <a:spcPts val="740"/>
              </a:spcBef>
            </a:pPr>
            <a:r>
              <a:rPr dirty="0" sz="1100">
                <a:latin typeface="Calibri"/>
                <a:cs typeface="Calibri"/>
              </a:rPr>
              <a:t>According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lifecycle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sheet,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Enterprise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Updates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18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months 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date;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5">
                <a:latin typeface="Calibri"/>
                <a:cs typeface="Calibri"/>
              </a:rPr>
              <a:t> in </a:t>
            </a:r>
            <a:r>
              <a:rPr dirty="0" sz="1100">
                <a:latin typeface="Calibri"/>
                <a:cs typeface="Calibri"/>
              </a:rPr>
              <a:t>September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30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months.</a:t>
            </a:r>
            <a:endParaRPr sz="1100">
              <a:latin typeface="Calibri"/>
              <a:cs typeface="Calibri"/>
            </a:endParaRPr>
          </a:p>
          <a:p>
            <a:pPr marL="12700" marR="228600">
              <a:lnSpc>
                <a:spcPct val="1109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Basically,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eventually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their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out-</a:t>
            </a:r>
            <a:r>
              <a:rPr dirty="0" sz="1100" spc="-10">
                <a:latin typeface="Calibri"/>
                <a:cs typeface="Calibri"/>
              </a:rPr>
              <a:t>of-</a:t>
            </a:r>
            <a:r>
              <a:rPr dirty="0" sz="1100">
                <a:latin typeface="Calibri"/>
                <a:cs typeface="Calibri"/>
              </a:rPr>
              <a:t>date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break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release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Update.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54" y="990553"/>
            <a:ext cx="5330230" cy="3093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7569504"/>
            <a:ext cx="3992879" cy="2049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8906"/>
            <a:ext cx="5736590" cy="865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 in</a:t>
            </a:r>
            <a:r>
              <a:rPr dirty="0" sz="1100" spc="-10">
                <a:latin typeface="Calibri"/>
                <a:cs typeface="Calibri"/>
              </a:rPr>
              <a:t> Configuration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Manager.</a:t>
            </a:r>
            <a:endParaRPr sz="1100">
              <a:latin typeface="Calibri"/>
              <a:cs typeface="Calibri"/>
            </a:endParaRPr>
          </a:p>
          <a:p>
            <a:pPr marL="12700" marR="6985">
              <a:lnSpc>
                <a:spcPct val="1104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Whilst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continues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 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Configuration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Current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Branch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versions,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personally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found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powerful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flexible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therefore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recommend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proper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 marR="20447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suitable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tool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script.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proper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comes</a:t>
            </a:r>
            <a:r>
              <a:rPr dirty="0" sz="1100" spc="-20">
                <a:latin typeface="Calibri"/>
                <a:cs typeface="Calibri"/>
              </a:rPr>
              <a:t> with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0">
                <a:latin typeface="Calibri"/>
                <a:cs typeface="Calibri"/>
              </a:rPr>
              <a:t> dependency,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methods,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groups,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others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cannot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App-V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natively.</a:t>
            </a:r>
            <a:endParaRPr sz="1100">
              <a:latin typeface="Calibri"/>
              <a:cs typeface="Calibri"/>
            </a:endParaRPr>
          </a:p>
          <a:p>
            <a:pPr marL="12700" marR="1268730" indent="135890">
              <a:lnSpc>
                <a:spcPts val="2260"/>
              </a:lnSpc>
              <a:spcBef>
                <a:spcPts val="204"/>
              </a:spcBef>
              <a:buAutoNum type="arabicPeriod" startAt="8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necessary. </a:t>
            </a:r>
            <a:r>
              <a:rPr dirty="0" sz="1100">
                <a:latin typeface="Calibri"/>
                <a:cs typeface="Calibri"/>
              </a:rPr>
              <a:t>First,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decide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upgrade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replace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 marR="30480">
              <a:lnSpc>
                <a:spcPct val="110900"/>
              </a:lnSpc>
              <a:spcBef>
                <a:spcPts val="535"/>
              </a:spcBef>
            </a:pP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course,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reasons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 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deliberately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 two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versions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usually</a:t>
            </a:r>
            <a:r>
              <a:rPr dirty="0" sz="1100" spc="-10">
                <a:latin typeface="Calibri"/>
                <a:cs typeface="Calibri"/>
              </a:rPr>
              <a:t> when:</a:t>
            </a:r>
            <a:endParaRPr sz="1100">
              <a:latin typeface="Calibri"/>
              <a:cs typeface="Calibri"/>
            </a:endParaRPr>
          </a:p>
          <a:p>
            <a:pPr lvl="1" marL="469900" marR="19050" indent="-229235">
              <a:lnSpc>
                <a:spcPct val="111000"/>
              </a:lnSpc>
              <a:spcBef>
                <a:spcPts val="76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limited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budget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choose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 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upgrade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latest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available,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time </a:t>
            </a:r>
            <a:r>
              <a:rPr dirty="0" sz="1100" spc="-10">
                <a:latin typeface="Calibri"/>
                <a:cs typeface="Calibri"/>
              </a:rPr>
              <a:t>being;</a:t>
            </a:r>
            <a:endParaRPr sz="1100">
              <a:latin typeface="Calibri"/>
              <a:cs typeface="Calibri"/>
            </a:endParaRPr>
          </a:p>
          <a:p>
            <a:pPr lvl="1" marL="469900" marR="47625" indent="-229235">
              <a:lnSpc>
                <a:spcPct val="112700"/>
              </a:lnSpc>
              <a:spcBef>
                <a:spcPts val="72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vendor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deprecated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functionalities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latest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version-specific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functionalities</a:t>
            </a:r>
            <a:r>
              <a:rPr dirty="0" sz="1100" spc="-20">
                <a:latin typeface="Calibri"/>
                <a:cs typeface="Calibri"/>
              </a:rPr>
              <a:t> that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 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work.</a:t>
            </a:r>
            <a:endParaRPr sz="1100">
              <a:latin typeface="Calibri"/>
              <a:cs typeface="Calibri"/>
            </a:endParaRPr>
          </a:p>
          <a:p>
            <a:pPr marL="12700" marR="262255">
              <a:lnSpc>
                <a:spcPct val="1101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challenges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two 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still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you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Intune.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100">
              <a:latin typeface="Calibri"/>
              <a:cs typeface="Calibri"/>
            </a:endParaRPr>
          </a:p>
          <a:p>
            <a:pPr marL="12700" marR="69215" indent="341630">
              <a:lnSpc>
                <a:spcPct val="1109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See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Win32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more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take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 consideration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Configuration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Current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Branch.</a:t>
            </a:r>
            <a:endParaRPr sz="1100">
              <a:latin typeface="Calibri"/>
              <a:cs typeface="Calibri"/>
            </a:endParaRPr>
          </a:p>
          <a:p>
            <a:pPr marL="148590" indent="-135890">
              <a:lnSpc>
                <a:spcPct val="100000"/>
              </a:lnSpc>
              <a:spcBef>
                <a:spcPts val="915"/>
              </a:spcBef>
              <a:buAutoNum type="arabicPeriod" startAt="9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Periodic</a:t>
            </a:r>
            <a:r>
              <a:rPr dirty="0" sz="1100" spc="-10">
                <a:latin typeface="Calibri"/>
                <a:cs typeface="Calibri"/>
              </a:rPr>
              <a:t> housekeeping.</a:t>
            </a:r>
            <a:endParaRPr sz="1100">
              <a:latin typeface="Calibri"/>
              <a:cs typeface="Calibri"/>
            </a:endParaRPr>
          </a:p>
          <a:p>
            <a:pPr marL="12700" marR="17145">
              <a:lnSpc>
                <a:spcPct val="1109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They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reviewed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periodically;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aim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 </a:t>
            </a:r>
            <a:r>
              <a:rPr dirty="0" sz="1100" spc="-10">
                <a:latin typeface="Calibri"/>
                <a:cs typeface="Calibri"/>
              </a:rPr>
              <a:t>needed </a:t>
            </a:r>
            <a:r>
              <a:rPr dirty="0" sz="1100">
                <a:latin typeface="Calibri"/>
                <a:cs typeface="Calibri"/>
              </a:rPr>
              <a:t>anymore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possible.</a:t>
            </a:r>
            <a:endParaRPr sz="1100">
              <a:latin typeface="Calibri"/>
              <a:cs typeface="Calibri"/>
            </a:endParaRPr>
          </a:p>
          <a:p>
            <a:pPr marL="218440" indent="-205740">
              <a:lnSpc>
                <a:spcPct val="100000"/>
              </a:lnSpc>
              <a:spcBef>
                <a:spcPts val="915"/>
              </a:spcBef>
              <a:buAutoNum type="arabicPeriod" startAt="10"/>
              <a:tabLst>
                <a:tab pos="218440" algn="l"/>
              </a:tabLst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Rationalization</a:t>
            </a:r>
            <a:endParaRPr sz="1100">
              <a:latin typeface="Calibri"/>
              <a:cs typeface="Calibri"/>
            </a:endParaRPr>
          </a:p>
          <a:p>
            <a:pPr marL="12700" marR="52705">
              <a:lnSpc>
                <a:spcPct val="1103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Periodic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housekeeping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minimum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20">
                <a:latin typeface="Calibri"/>
                <a:cs typeface="Calibri"/>
              </a:rPr>
              <a:t> over </a:t>
            </a:r>
            <a:r>
              <a:rPr dirty="0" sz="1100">
                <a:latin typeface="Calibri"/>
                <a:cs typeface="Calibri"/>
              </a:rPr>
              <a:t>75%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budget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allocated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operating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might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further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 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rationalization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lower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this </a:t>
            </a:r>
            <a:r>
              <a:rPr dirty="0" sz="1100">
                <a:latin typeface="Calibri"/>
                <a:cs typeface="Calibri"/>
              </a:rPr>
              <a:t>percent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costs.</a:t>
            </a:r>
            <a:endParaRPr sz="1100">
              <a:latin typeface="Calibri"/>
              <a:cs typeface="Calibri"/>
            </a:endParaRPr>
          </a:p>
          <a:p>
            <a:pPr marL="12700" marR="12700">
              <a:lnSpc>
                <a:spcPct val="110000"/>
              </a:lnSpc>
              <a:spcBef>
                <a:spcPts val="785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rationalization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assessing 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identify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retained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forward,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replaced,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retired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consolidated.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rationalization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sense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require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experienced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SMEs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178"/>
            <a:ext cx="5711825" cy="4608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92405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right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skills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knowledge.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usually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involves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resources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requires </a:t>
            </a:r>
            <a:r>
              <a:rPr dirty="0" sz="1100">
                <a:latin typeface="Calibri"/>
                <a:cs typeface="Calibri"/>
              </a:rPr>
              <a:t>additional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budget,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term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 lead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cost savings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10">
                <a:latin typeface="Calibri"/>
                <a:cs typeface="Calibri"/>
              </a:rPr>
              <a:t> benefits.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11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order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take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benefit,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Rationalization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 ongoing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regular </a:t>
            </a:r>
            <a:r>
              <a:rPr dirty="0" sz="1100">
                <a:latin typeface="Calibri"/>
                <a:cs typeface="Calibri"/>
              </a:rPr>
              <a:t>assessments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organization.</a:t>
            </a:r>
            <a:endParaRPr sz="1100">
              <a:latin typeface="Calibri"/>
              <a:cs typeface="Calibri"/>
            </a:endParaRPr>
          </a:p>
          <a:p>
            <a:pPr marL="218440" indent="-205740">
              <a:lnSpc>
                <a:spcPct val="100000"/>
              </a:lnSpc>
              <a:spcBef>
                <a:spcPts val="935"/>
              </a:spcBef>
              <a:buAutoNum type="arabicPeriod" startAt="11"/>
              <a:tabLst>
                <a:tab pos="218440" algn="l"/>
              </a:tabLst>
            </a:pPr>
            <a:r>
              <a:rPr dirty="0" sz="1100">
                <a:latin typeface="Calibri"/>
                <a:cs typeface="Calibri"/>
              </a:rPr>
              <a:t>Retire,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uninstall,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 </a:t>
            </a:r>
            <a:r>
              <a:rPr dirty="0" sz="1100" spc="-10">
                <a:latin typeface="Calibri"/>
                <a:cs typeface="Calibri"/>
              </a:rPr>
              <a:t>remove.</a:t>
            </a:r>
            <a:endParaRPr sz="1100">
              <a:latin typeface="Calibri"/>
              <a:cs typeface="Calibri"/>
            </a:endParaRPr>
          </a:p>
          <a:p>
            <a:pPr marL="12700" marR="218440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anymore,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don’t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delete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Configuration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instance,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existing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Otherwise,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devices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automatic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mechanism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remove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from </a:t>
            </a:r>
            <a:r>
              <a:rPr dirty="0" sz="1100" spc="-10">
                <a:latin typeface="Calibri"/>
                <a:cs typeface="Calibri"/>
              </a:rPr>
              <a:t>there.</a:t>
            </a:r>
            <a:endParaRPr sz="1100">
              <a:latin typeface="Calibri"/>
              <a:cs typeface="Calibri"/>
            </a:endParaRPr>
          </a:p>
          <a:p>
            <a:pPr marL="12700" marR="98425">
              <a:lnSpc>
                <a:spcPct val="1104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So,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retire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specific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any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uninstall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completed,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safely </a:t>
            </a:r>
            <a:r>
              <a:rPr dirty="0" sz="1100">
                <a:latin typeface="Calibri"/>
                <a:cs typeface="Calibri"/>
              </a:rPr>
              <a:t>remove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Intune.</a:t>
            </a:r>
            <a:endParaRPr sz="1100">
              <a:latin typeface="Calibri"/>
              <a:cs typeface="Calibri"/>
            </a:endParaRPr>
          </a:p>
          <a:p>
            <a:pPr marL="218440" indent="-205740">
              <a:lnSpc>
                <a:spcPct val="100000"/>
              </a:lnSpc>
              <a:spcBef>
                <a:spcPts val="935"/>
              </a:spcBef>
              <a:buAutoNum type="arabicPeriod" startAt="12"/>
              <a:tabLst>
                <a:tab pos="218440" algn="l"/>
              </a:tabLst>
            </a:pPr>
            <a:r>
              <a:rPr dirty="0" sz="1100">
                <a:latin typeface="Calibri"/>
                <a:cs typeface="Calibri"/>
              </a:rPr>
              <a:t>Nice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environment.</a:t>
            </a:r>
            <a:endParaRPr sz="1100">
              <a:latin typeface="Calibri"/>
              <a:cs typeface="Calibri"/>
            </a:endParaRPr>
          </a:p>
          <a:p>
            <a:pPr marL="12700" marR="23939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Let’s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forget 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addressed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medium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large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thousands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hundreds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applications.</a:t>
            </a:r>
            <a:endParaRPr sz="1100">
              <a:latin typeface="Calibri"/>
              <a:cs typeface="Calibri"/>
            </a:endParaRPr>
          </a:p>
          <a:p>
            <a:pPr marL="12700" marR="57150">
              <a:lnSpc>
                <a:spcPct val="110300"/>
              </a:lnSpc>
              <a:spcBef>
                <a:spcPts val="775"/>
              </a:spcBef>
            </a:pPr>
            <a:r>
              <a:rPr dirty="0" sz="1100" spc="-10">
                <a:latin typeface="Calibri"/>
                <a:cs typeface="Calibri"/>
              </a:rPr>
              <a:t>Therefore,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standards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mandatory. 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naming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convention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important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addressed.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direct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impact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functionality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tidy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repository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environment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511797"/>
            <a:ext cx="5686425" cy="2910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8440" indent="-205740">
              <a:lnSpc>
                <a:spcPct val="100000"/>
              </a:lnSpc>
              <a:spcBef>
                <a:spcPts val="105"/>
              </a:spcBef>
              <a:buAutoNum type="arabicPeriod" startAt="13"/>
              <a:tabLst>
                <a:tab pos="218440" algn="l"/>
              </a:tabLst>
            </a:pPr>
            <a:r>
              <a:rPr dirty="0" sz="1100">
                <a:latin typeface="Calibri"/>
                <a:cs typeface="Calibri"/>
              </a:rPr>
              <a:t>Comprehensive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sign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documents.</a:t>
            </a:r>
            <a:endParaRPr sz="1100">
              <a:latin typeface="Calibri"/>
              <a:cs typeface="Calibri"/>
            </a:endParaRPr>
          </a:p>
          <a:p>
            <a:pPr marL="12700" marR="33655">
              <a:lnSpc>
                <a:spcPct val="1103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0">
                <a:latin typeface="Calibri"/>
                <a:cs typeface="Calibri"/>
              </a:rPr>
              <a:t> paperwork,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recorded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relevant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documents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(discovery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UAT).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useful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rework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package, </a:t>
            </a:r>
            <a:r>
              <a:rPr dirty="0" sz="1100">
                <a:latin typeface="Calibri"/>
                <a:cs typeface="Calibri"/>
              </a:rPr>
              <a:t>especially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member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left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the </a:t>
            </a:r>
            <a:r>
              <a:rPr dirty="0" sz="1100" spc="-10">
                <a:latin typeface="Calibri"/>
                <a:cs typeface="Calibri"/>
              </a:rPr>
              <a:t>meantime.</a:t>
            </a:r>
            <a:endParaRPr sz="1100">
              <a:latin typeface="Calibri"/>
              <a:cs typeface="Calibri"/>
            </a:endParaRPr>
          </a:p>
          <a:p>
            <a:pPr marL="218440" indent="-205740">
              <a:lnSpc>
                <a:spcPct val="100000"/>
              </a:lnSpc>
              <a:spcBef>
                <a:spcPts val="940"/>
              </a:spcBef>
              <a:buAutoNum type="arabicPeriod" startAt="14"/>
              <a:tabLst>
                <a:tab pos="218440" algn="l"/>
              </a:tabLst>
            </a:pPr>
            <a:r>
              <a:rPr dirty="0" sz="1100">
                <a:latin typeface="Calibri"/>
                <a:cs typeface="Calibri"/>
              </a:rPr>
              <a:t>Avoid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</a:t>
            </a:r>
            <a:r>
              <a:rPr dirty="0" sz="1100" spc="-10">
                <a:latin typeface="Calibri"/>
                <a:cs typeface="Calibri"/>
              </a:rPr>
              <a:t> installs.</a:t>
            </a:r>
            <a:endParaRPr sz="1100">
              <a:latin typeface="Calibri"/>
              <a:cs typeface="Calibri"/>
            </a:endParaRPr>
          </a:p>
          <a:p>
            <a:pPr marL="12700" marR="245110">
              <a:lnSpc>
                <a:spcPct val="1127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Sometimes,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you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 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 worth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Manager.</a:t>
            </a:r>
            <a:endParaRPr sz="1100">
              <a:latin typeface="Calibri"/>
              <a:cs typeface="Calibri"/>
            </a:endParaRPr>
          </a:p>
          <a:p>
            <a:pPr marL="12700" marR="153670">
              <a:lnSpc>
                <a:spcPct val="110900"/>
              </a:lnSpc>
              <a:spcBef>
                <a:spcPts val="745"/>
              </a:spcBef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rationale,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you? 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almost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impossible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achieve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within </a:t>
            </a:r>
            <a:r>
              <a:rPr dirty="0" sz="1100">
                <a:latin typeface="Calibri"/>
                <a:cs typeface="Calibri"/>
              </a:rPr>
              <a:t>medium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large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might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later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department.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joiner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593079"/>
            <a:ext cx="5731509" cy="8148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178"/>
            <a:ext cx="5716905" cy="530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2870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therefore,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considerably,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as </a:t>
            </a:r>
            <a:r>
              <a:rPr dirty="0" sz="1100">
                <a:latin typeface="Calibri"/>
                <a:cs typeface="Calibri"/>
              </a:rPr>
              <a:t>well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manually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them.</a:t>
            </a:r>
            <a:endParaRPr sz="1100">
              <a:latin typeface="Calibri"/>
              <a:cs typeface="Calibri"/>
            </a:endParaRPr>
          </a:p>
          <a:p>
            <a:pPr marL="12700" marR="346710">
              <a:lnSpc>
                <a:spcPct val="1111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Regardless,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 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 device,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preferably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Virtual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Machine,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ensure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break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especially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100">
              <a:latin typeface="Calibri"/>
              <a:cs typeface="Calibri"/>
            </a:endParaRPr>
          </a:p>
          <a:p>
            <a:pPr marL="12700" marR="229870" indent="341630">
              <a:lnSpc>
                <a:spcPct val="110900"/>
              </a:lnSpc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 check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 Manually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Count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Zero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article.</a:t>
            </a:r>
            <a:endParaRPr sz="1100">
              <a:latin typeface="Calibri"/>
              <a:cs typeface="Calibri"/>
            </a:endParaRPr>
          </a:p>
          <a:p>
            <a:pPr marL="12700" marR="2256155">
              <a:lnSpc>
                <a:spcPct val="170900"/>
              </a:lnSpc>
            </a:pPr>
            <a:r>
              <a:rPr dirty="0" sz="1100">
                <a:latin typeface="Calibri"/>
                <a:cs typeface="Calibri"/>
              </a:rPr>
              <a:t>Video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Tutorial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explained Conclusion</a:t>
            </a:r>
            <a:endParaRPr sz="1100">
              <a:latin typeface="Calibri"/>
              <a:cs typeface="Calibri"/>
            </a:endParaRPr>
          </a:p>
          <a:p>
            <a:pPr marL="12700" marR="18415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administrative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standardizing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environment.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can't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achieved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quality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 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practices.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3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different;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therefore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reviewed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assessed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individually.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top 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clear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picture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end-</a:t>
            </a:r>
            <a:r>
              <a:rPr dirty="0" sz="1100" spc="-10">
                <a:latin typeface="Calibri"/>
                <a:cs typeface="Calibri"/>
              </a:rPr>
              <a:t>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process,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starting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moment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request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raised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not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decommissioned.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gathered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points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basic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recommendations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organizations.</a:t>
            </a:r>
            <a:endParaRPr sz="1100">
              <a:latin typeface="Calibri"/>
              <a:cs typeface="Calibri"/>
            </a:endParaRPr>
          </a:p>
          <a:p>
            <a:pPr marL="12700" marR="29209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extended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support,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upgrade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as </a:t>
            </a:r>
            <a:r>
              <a:rPr dirty="0" sz="1100">
                <a:latin typeface="Calibri"/>
                <a:cs typeface="Calibri"/>
              </a:rPr>
              <a:t>soon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possible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already.</a:t>
            </a:r>
            <a:endParaRPr sz="1100">
              <a:latin typeface="Calibri"/>
              <a:cs typeface="Calibri"/>
            </a:endParaRPr>
          </a:p>
          <a:p>
            <a:pPr marL="12700" marR="53340">
              <a:lnSpc>
                <a:spcPct val="1101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opportunity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assess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review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technologies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organization </a:t>
            </a:r>
            <a:r>
              <a:rPr dirty="0" sz="1100">
                <a:latin typeface="Calibri"/>
                <a:cs typeface="Calibri"/>
              </a:rPr>
              <a:t>uses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update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standards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accommodate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lifecycle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mitigate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simplify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achieve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goal: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overall</a:t>
            </a:r>
            <a:r>
              <a:rPr dirty="0" sz="1100" spc="-10">
                <a:latin typeface="Calibri"/>
                <a:cs typeface="Calibri"/>
              </a:rPr>
              <a:t> costs.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1226"/>
            <a:ext cx="5692140" cy="86055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77470">
              <a:lnSpc>
                <a:spcPct val="110900"/>
              </a:lnSpc>
              <a:spcBef>
                <a:spcPts val="75"/>
              </a:spcBef>
            </a:pPr>
            <a:r>
              <a:rPr dirty="0" sz="1100">
                <a:latin typeface="Calibri"/>
                <a:cs typeface="Calibri"/>
              </a:rPr>
              <a:t>Nowadays,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 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person </a:t>
            </a:r>
            <a:r>
              <a:rPr dirty="0" sz="1100">
                <a:latin typeface="Calibri"/>
                <a:cs typeface="Calibri"/>
              </a:rPr>
              <a:t>alone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entire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expectation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both </a:t>
            </a:r>
            <a:r>
              <a:rPr dirty="0" sz="1100">
                <a:latin typeface="Calibri"/>
                <a:cs typeface="Calibri"/>
              </a:rPr>
              <a:t>permanent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employees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contract-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packagers.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two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reasons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approach: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costs,</a:t>
            </a:r>
            <a:endParaRPr sz="1100">
              <a:latin typeface="Calibri"/>
              <a:cs typeface="Calibri"/>
            </a:endParaRPr>
          </a:p>
          <a:p>
            <a:pPr algn="just" marL="468630" marR="142875" indent="-227965">
              <a:lnSpc>
                <a:spcPct val="111000"/>
              </a:lnSpc>
              <a:spcBef>
                <a:spcPts val="76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improve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efficiency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speeding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reducing</a:t>
            </a:r>
            <a:r>
              <a:rPr dirty="0" sz="1100" spc="-25">
                <a:latin typeface="Calibri"/>
                <a:cs typeface="Calibri"/>
              </a:rPr>
              <a:t> the </a:t>
            </a:r>
            <a:r>
              <a:rPr dirty="0" sz="1100" spc="-25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more </a:t>
            </a:r>
            <a:r>
              <a:rPr dirty="0" sz="1100" spc="-2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people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involved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slower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is.</a:t>
            </a:r>
            <a:endParaRPr sz="1100">
              <a:latin typeface="Calibri"/>
              <a:cs typeface="Calibri"/>
            </a:endParaRPr>
          </a:p>
          <a:p>
            <a:pPr algn="just" marL="12700" marR="123189">
              <a:lnSpc>
                <a:spcPct val="1127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downside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approach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difficulty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candidates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right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skills,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who </a:t>
            </a:r>
            <a:r>
              <a:rPr dirty="0" sz="1100">
                <a:latin typeface="Calibri"/>
                <a:cs typeface="Calibri"/>
              </a:rPr>
              <a:t>fully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understand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process.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it?</a:t>
            </a:r>
            <a:endParaRPr sz="1100">
              <a:latin typeface="Calibri"/>
              <a:cs typeface="Calibri"/>
            </a:endParaRPr>
          </a:p>
          <a:p>
            <a:pPr marL="12700" marR="116205">
              <a:lnSpc>
                <a:spcPct val="1110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Modern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commonly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hundreds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thousands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computers.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unique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configuration </a:t>
            </a:r>
            <a:r>
              <a:rPr dirty="0" sz="1100">
                <a:latin typeface="Calibri"/>
                <a:cs typeface="Calibri"/>
              </a:rPr>
              <a:t>requirements,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management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products 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process.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become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complicated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Service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will </a:t>
            </a: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later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0">
                <a:latin typeface="Calibri"/>
                <a:cs typeface="Calibri"/>
              </a:rPr>
              <a:t> article.</a:t>
            </a:r>
            <a:endParaRPr sz="1100">
              <a:latin typeface="Calibri"/>
              <a:cs typeface="Calibri"/>
            </a:endParaRPr>
          </a:p>
          <a:p>
            <a:pPr marL="12700" marR="14541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 helps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burden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 their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support </a:t>
            </a:r>
            <a:r>
              <a:rPr dirty="0" sz="1100">
                <a:latin typeface="Calibri"/>
                <a:cs typeface="Calibri"/>
              </a:rPr>
              <a:t>teams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providing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improved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</a:t>
            </a: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experience.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benefits,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it: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ensures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consistent,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stable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reliable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standard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environment;</a:t>
            </a:r>
            <a:endParaRPr sz="1100">
              <a:latin typeface="Calibri"/>
              <a:cs typeface="Calibri"/>
            </a:endParaRPr>
          </a:p>
          <a:p>
            <a:pPr marL="469900" marR="38735" indent="-229235">
              <a:lnSpc>
                <a:spcPct val="112700"/>
              </a:lnSpc>
              <a:spcBef>
                <a:spcPts val="72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increases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efficiency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streamlining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customization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needed;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1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mitigates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security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issues;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decreases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disruption;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helps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on-</a:t>
            </a:r>
            <a:r>
              <a:rPr dirty="0" sz="1100">
                <a:latin typeface="Calibri"/>
                <a:cs typeface="Calibri"/>
              </a:rPr>
              <a:t>going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administration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10">
                <a:latin typeface="Calibri"/>
                <a:cs typeface="Calibri"/>
              </a:rPr>
              <a:t> costs.</a:t>
            </a:r>
            <a:endParaRPr sz="1100">
              <a:latin typeface="Calibri"/>
              <a:cs typeface="Calibri"/>
            </a:endParaRPr>
          </a:p>
          <a:p>
            <a:pPr marL="12700" marR="22225">
              <a:lnSpc>
                <a:spcPct val="112700"/>
              </a:lnSpc>
              <a:spcBef>
                <a:spcPts val="725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let's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clarify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important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aspect,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miracle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recipe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problems.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solve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problems?</a:t>
            </a:r>
            <a:endParaRPr sz="1100">
              <a:latin typeface="Calibri"/>
              <a:cs typeface="Calibri"/>
            </a:endParaRPr>
          </a:p>
          <a:p>
            <a:pPr marL="12700" marR="347980">
              <a:lnSpc>
                <a:spcPct val="1129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expect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resolve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including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 one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them.</a:t>
            </a:r>
            <a:endParaRPr sz="1100">
              <a:latin typeface="Calibri"/>
              <a:cs typeface="Calibri"/>
            </a:endParaRPr>
          </a:p>
          <a:p>
            <a:pPr marL="12700" marR="154305">
              <a:lnSpc>
                <a:spcPct val="1127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Although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remediating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possible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majority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them.</a:t>
            </a:r>
            <a:endParaRPr sz="1100">
              <a:latin typeface="Calibri"/>
              <a:cs typeface="Calibri"/>
            </a:endParaRPr>
          </a:p>
          <a:p>
            <a:pPr marL="12700" marR="226695">
              <a:lnSpc>
                <a:spcPts val="2260"/>
              </a:lnSpc>
              <a:spcBef>
                <a:spcPts val="204"/>
              </a:spcBef>
            </a:pPr>
            <a:r>
              <a:rPr dirty="0" sz="1100">
                <a:latin typeface="Calibri"/>
                <a:cs typeface="Calibri"/>
              </a:rPr>
              <a:t>Solving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containerized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solutions.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well-</a:t>
            </a:r>
            <a:r>
              <a:rPr dirty="0" sz="1100">
                <a:latin typeface="Calibri"/>
                <a:cs typeface="Calibri"/>
              </a:rPr>
              <a:t>known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containerized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solutions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include: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70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 spc="-10">
                <a:latin typeface="Calibri"/>
                <a:cs typeface="Calibri"/>
              </a:rPr>
              <a:t>App-</a:t>
            </a:r>
            <a:r>
              <a:rPr dirty="0" sz="1100">
                <a:latin typeface="Calibri"/>
                <a:cs typeface="Calibri"/>
              </a:rPr>
              <a:t>V,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enables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 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client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computer;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78178"/>
            <a:ext cx="544957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9235">
              <a:lnSpc>
                <a:spcPct val="1109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241300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MSIX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concept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containerization</a:t>
            </a:r>
            <a:r>
              <a:rPr dirty="0" sz="1100" spc="-25">
                <a:latin typeface="Calibri"/>
                <a:cs typeface="Calibri"/>
              </a:rPr>
              <a:t> as </a:t>
            </a:r>
            <a:r>
              <a:rPr dirty="0" sz="1100" spc="-10">
                <a:latin typeface="Calibri"/>
                <a:cs typeface="Calibri"/>
              </a:rPr>
              <a:t>App-</a:t>
            </a:r>
            <a:r>
              <a:rPr dirty="0" sz="1100" spc="-25">
                <a:latin typeface="Calibri"/>
                <a:cs typeface="Calibri"/>
              </a:rPr>
              <a:t>V.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073499"/>
            <a:ext cx="5711190" cy="4156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Also,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provides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basic,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useful,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resources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tweak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older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10.</a:t>
            </a:r>
            <a:endParaRPr sz="1100">
              <a:latin typeface="Calibri"/>
              <a:cs typeface="Calibri"/>
            </a:endParaRPr>
          </a:p>
          <a:p>
            <a:pPr marL="12700" marR="10795">
              <a:lnSpc>
                <a:spcPct val="1102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can't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Toolkit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(ACT)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developed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help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enterprises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fix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occur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changes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between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2010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enterprises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upgrade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XP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Vista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7.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was </a:t>
            </a:r>
            <a:r>
              <a:rPr dirty="0" sz="1100">
                <a:latin typeface="Calibri"/>
                <a:cs typeface="Calibri"/>
              </a:rPr>
              <a:t>released,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majority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functionalities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moved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Windows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Analytics 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recently </a:t>
            </a:r>
            <a:r>
              <a:rPr dirty="0" sz="1100">
                <a:latin typeface="Calibri"/>
                <a:cs typeface="Calibri"/>
              </a:rPr>
              <a:t>replaced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31st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January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2020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Desktop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Analytics.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 spc="-10">
                <a:latin typeface="Calibri"/>
                <a:cs typeface="Calibri"/>
              </a:rPr>
              <a:t>End-to-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Process</a:t>
            </a:r>
            <a:endParaRPr sz="1100">
              <a:latin typeface="Calibri"/>
              <a:cs typeface="Calibri"/>
            </a:endParaRPr>
          </a:p>
          <a:p>
            <a:pPr marL="12700" marR="27305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Now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understand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</a:t>
            </a:r>
            <a:r>
              <a:rPr dirty="0" sz="1100">
                <a:latin typeface="Calibri"/>
                <a:cs typeface="Calibri"/>
              </a:rPr>
              <a:t>to-end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helpful but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necessarily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answer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 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problems,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let's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Now,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most </a:t>
            </a:r>
            <a:r>
              <a:rPr dirty="0" sz="1100">
                <a:latin typeface="Calibri"/>
                <a:cs typeface="Calibri"/>
              </a:rPr>
              <a:t>organizations,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end-to-</a:t>
            </a:r>
            <a:r>
              <a:rPr dirty="0" sz="1100">
                <a:latin typeface="Calibri"/>
                <a:cs typeface="Calibri"/>
              </a:rPr>
              <a:t>end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consists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 main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steps: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1.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Discovery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4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2.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Packaging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1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3.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(User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Acceptance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Testing)</a:t>
            </a:r>
            <a:endParaRPr sz="1100">
              <a:latin typeface="Calibri"/>
              <a:cs typeface="Calibri"/>
            </a:endParaRPr>
          </a:p>
          <a:p>
            <a:pPr marL="12700" marR="11747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Organizations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quality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introduced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extra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step: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review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senior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(QA).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high-level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perspective,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below.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84045"/>
            <a:ext cx="5731509" cy="260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8336279"/>
            <a:ext cx="5731509" cy="1255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8906"/>
            <a:ext cx="5742305" cy="547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Discovery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consists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following:</a:t>
            </a:r>
            <a:endParaRPr sz="11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91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validating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source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  <a:p>
            <a:pPr marL="469900" marR="5080" indent="-229235">
              <a:lnSpc>
                <a:spcPct val="112700"/>
              </a:lnSpc>
              <a:spcBef>
                <a:spcPts val="74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dirty="0" sz="1100">
                <a:latin typeface="Calibri"/>
                <a:cs typeface="Calibri"/>
              </a:rPr>
              <a:t>ensuring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environment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that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expected.</a:t>
            </a:r>
            <a:endParaRPr sz="1100">
              <a:latin typeface="Calibri"/>
              <a:cs typeface="Calibri"/>
            </a:endParaRPr>
          </a:p>
          <a:p>
            <a:pPr marL="12700" marR="29209">
              <a:lnSpc>
                <a:spcPct val="110400"/>
              </a:lnSpc>
              <a:spcBef>
                <a:spcPts val="750"/>
              </a:spcBef>
            </a:pP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requirements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collected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recorded </a:t>
            </a:r>
            <a:r>
              <a:rPr dirty="0" sz="1100">
                <a:latin typeface="Calibri"/>
                <a:cs typeface="Calibri"/>
              </a:rPr>
              <a:t>accordingly.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require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others.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Also, </a:t>
            </a:r>
            <a:r>
              <a:rPr dirty="0" sz="1100">
                <a:latin typeface="Calibri"/>
                <a:cs typeface="Calibri"/>
              </a:rPr>
              <a:t>sometimes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vendor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support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fails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expected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any </a:t>
            </a:r>
            <a:r>
              <a:rPr dirty="0" sz="1100">
                <a:latin typeface="Calibri"/>
                <a:cs typeface="Calibri"/>
              </a:rPr>
              <a:t>compatibility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misconfiguration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environment.</a:t>
            </a:r>
            <a:endParaRPr sz="1100">
              <a:latin typeface="Calibri"/>
              <a:cs typeface="Calibri"/>
            </a:endParaRPr>
          </a:p>
          <a:p>
            <a:pPr marL="12700" marR="253365">
              <a:lnSpc>
                <a:spcPct val="1109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superficial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requirements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recorded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discovery.</a:t>
            </a:r>
            <a:endParaRPr sz="1100">
              <a:latin typeface="Calibri"/>
              <a:cs typeface="Calibri"/>
            </a:endParaRPr>
          </a:p>
          <a:p>
            <a:pPr marL="12700" marR="20955">
              <a:lnSpc>
                <a:spcPct val="1110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realize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 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later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(when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completed,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worse,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production) that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is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purpose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 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missing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100">
              <a:latin typeface="Calibri"/>
              <a:cs typeface="Calibri"/>
            </a:endParaRPr>
          </a:p>
          <a:p>
            <a:pPr marL="12700" marR="48260" indent="341630">
              <a:lnSpc>
                <a:spcPct val="110900"/>
              </a:lnSpc>
            </a:pPr>
            <a:r>
              <a:rPr dirty="0" sz="1100" spc="-10">
                <a:latin typeface="Calibri"/>
                <a:cs typeface="Calibri"/>
              </a:rPr>
              <a:t>RECOMMENDATION: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carefully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correct </a:t>
            </a:r>
            <a:r>
              <a:rPr dirty="0" sz="1100">
                <a:latin typeface="Calibri"/>
                <a:cs typeface="Calibri"/>
              </a:rPr>
              <a:t>outputs,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 marR="110489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During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phase,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gather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following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information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significantly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affect</a:t>
            </a:r>
            <a:r>
              <a:rPr dirty="0" sz="1100" spc="-25">
                <a:latin typeface="Calibri"/>
                <a:cs typeface="Calibri"/>
              </a:rPr>
              <a:t> the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12700" marR="14922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areas?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area </a:t>
            </a:r>
            <a:r>
              <a:rPr dirty="0" sz="1100">
                <a:latin typeface="Calibri"/>
                <a:cs typeface="Calibri"/>
              </a:rPr>
              <a:t>require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configurations?</a:t>
            </a:r>
            <a:endParaRPr sz="1100">
              <a:latin typeface="Calibri"/>
              <a:cs typeface="Calibri"/>
            </a:endParaRPr>
          </a:p>
          <a:p>
            <a:pPr algn="just" marL="12700" marR="13144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Depending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responses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previous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questions,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worth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packages: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Then,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corresponding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474624"/>
            <a:ext cx="5715000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88490"/>
            <a:ext cx="5737860" cy="3586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57480" indent="341630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MSIX,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MSIX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format </a:t>
            </a:r>
            <a:r>
              <a:rPr dirty="0" sz="1100">
                <a:latin typeface="Calibri"/>
                <a:cs typeface="Calibri"/>
              </a:rPr>
              <a:t>meant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customizations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 marR="10033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MSIX,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MSIX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meant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store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customizations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Does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prerequisites?</a:t>
            </a:r>
            <a:endParaRPr sz="1100">
              <a:latin typeface="Calibri"/>
              <a:cs typeface="Calibri"/>
            </a:endParaRPr>
          </a:p>
          <a:p>
            <a:pPr marL="12700" marR="44450">
              <a:lnSpc>
                <a:spcPct val="1110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answer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yes,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might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take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packages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reason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 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 will 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reuse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prerequisites.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4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happen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new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 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rework 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reason.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you've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already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measures,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easier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just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repackage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whole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suite.</a:t>
            </a:r>
            <a:endParaRPr sz="1100">
              <a:latin typeface="Calibri"/>
              <a:cs typeface="Calibri"/>
            </a:endParaRPr>
          </a:p>
          <a:p>
            <a:pPr marL="12700" marR="58801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helps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keep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up-</a:t>
            </a:r>
            <a:r>
              <a:rPr dirty="0" sz="1100" spc="-10">
                <a:latin typeface="Calibri"/>
                <a:cs typeface="Calibri"/>
              </a:rPr>
              <a:t>to-</a:t>
            </a:r>
            <a:r>
              <a:rPr dirty="0" sz="1100">
                <a:latin typeface="Calibri"/>
                <a:cs typeface="Calibri"/>
              </a:rPr>
              <a:t>date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mitigate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security </a:t>
            </a:r>
            <a:r>
              <a:rPr dirty="0" sz="1100">
                <a:latin typeface="Calibri"/>
                <a:cs typeface="Calibri"/>
              </a:rPr>
              <a:t>vulnerabilities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patch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prerequisite.</a:t>
            </a:r>
            <a:endParaRPr sz="1100">
              <a:latin typeface="Calibri"/>
              <a:cs typeface="Calibri"/>
            </a:endParaRPr>
          </a:p>
          <a:p>
            <a:pPr marL="12700" marR="158115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However,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arguable,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especially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App-V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preferred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0">
                <a:latin typeface="Calibri"/>
                <a:cs typeface="Calibri"/>
              </a:rPr>
              <a:t> delivery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sometimes,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challenging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keep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separate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sequencing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suite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single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App-V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run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own</a:t>
            </a:r>
            <a:r>
              <a:rPr dirty="0" sz="1100" spc="-10">
                <a:latin typeface="Calibri"/>
                <a:cs typeface="Calibri"/>
              </a:rPr>
              <a:t> container.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6368541"/>
            <a:ext cx="5682615" cy="16852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meant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replace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package?</a:t>
            </a:r>
            <a:endParaRPr sz="1100">
              <a:latin typeface="Calibri"/>
              <a:cs typeface="Calibri"/>
            </a:endParaRPr>
          </a:p>
          <a:p>
            <a:pPr marL="12700" marR="626110">
              <a:lnSpc>
                <a:spcPct val="1111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Managing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maintaining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high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could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difficult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regardless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use. So,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good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practice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 keep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number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down.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important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determine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whether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it's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revision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existing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new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version,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completely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dependencies</a:t>
            </a:r>
            <a:endParaRPr sz="1100">
              <a:latin typeface="Calibri"/>
              <a:cs typeface="Calibri"/>
            </a:endParaRPr>
          </a:p>
          <a:p>
            <a:pPr marL="12700" marR="92710">
              <a:lnSpc>
                <a:spcPts val="1470"/>
              </a:lnSpc>
              <a:spcBef>
                <a:spcPts val="40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both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supersedence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mechanism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handle </a:t>
            </a:r>
            <a:r>
              <a:rPr dirty="0" sz="1100">
                <a:latin typeface="Calibri"/>
                <a:cs typeface="Calibri"/>
              </a:rPr>
              <a:t>upgrades,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quite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robust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seamless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use.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64633"/>
            <a:ext cx="5731509" cy="5299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6371589"/>
            <a:ext cx="5625465" cy="3197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Packaging</a:t>
            </a:r>
            <a:endParaRPr sz="1100">
              <a:latin typeface="Calibri"/>
              <a:cs typeface="Calibri"/>
            </a:endParaRPr>
          </a:p>
          <a:p>
            <a:pPr marL="12700" marR="166370">
              <a:lnSpc>
                <a:spcPct val="1104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covers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actual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requirement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details </a:t>
            </a:r>
            <a:r>
              <a:rPr dirty="0" sz="1100">
                <a:latin typeface="Calibri"/>
                <a:cs typeface="Calibri"/>
              </a:rPr>
              <a:t>gathered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stage.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left 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said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which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prefer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organization,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sorts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 </a:t>
            </a:r>
            <a:r>
              <a:rPr dirty="0" sz="1100" spc="-10">
                <a:latin typeface="Calibri"/>
                <a:cs typeface="Calibri"/>
              </a:rPr>
              <a:t>practices </a:t>
            </a:r>
            <a:r>
              <a:rPr dirty="0" sz="1100">
                <a:latin typeface="Calibri"/>
                <a:cs typeface="Calibri"/>
              </a:rPr>
              <a:t>articles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online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tutorial,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Repackaging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Practices.</a:t>
            </a:r>
            <a:endParaRPr sz="1100">
              <a:latin typeface="Calibri"/>
              <a:cs typeface="Calibri"/>
            </a:endParaRPr>
          </a:p>
          <a:p>
            <a:pPr marL="12700" marR="248285">
              <a:lnSpc>
                <a:spcPct val="112900"/>
              </a:lnSpc>
              <a:spcBef>
                <a:spcPts val="715"/>
              </a:spcBef>
            </a:pP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practical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example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free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Windows </a:t>
            </a:r>
            <a:r>
              <a:rPr dirty="0" sz="1100">
                <a:latin typeface="Calibri"/>
                <a:cs typeface="Calibri"/>
              </a:rPr>
              <a:t>installer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video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tutorial: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Acceptance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Testing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400"/>
              </a:lnSpc>
              <a:spcBef>
                <a:spcPts val="775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consists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 validating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expected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basically,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same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vendor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source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earlier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Discovery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stage.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56310"/>
            <a:ext cx="5731509" cy="5314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178"/>
            <a:ext cx="5746750" cy="865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895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management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 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(formerly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known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SCCM)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Intune.</a:t>
            </a:r>
            <a:endParaRPr sz="1100">
              <a:latin typeface="Calibri"/>
              <a:cs typeface="Calibri"/>
            </a:endParaRPr>
          </a:p>
          <a:p>
            <a:pPr marL="12700" marR="86360">
              <a:lnSpc>
                <a:spcPct val="1110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 not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also </a:t>
            </a:r>
            <a:r>
              <a:rPr dirty="0" sz="1100">
                <a:latin typeface="Calibri"/>
                <a:cs typeface="Calibri"/>
              </a:rPr>
              <a:t>uninstall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various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queries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reports.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Additionally,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your </a:t>
            </a:r>
            <a:r>
              <a:rPr dirty="0" sz="1100">
                <a:latin typeface="Calibri"/>
                <a:cs typeface="Calibri"/>
              </a:rPr>
              <a:t>requirements,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target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collections.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100">
                <a:latin typeface="Calibri"/>
                <a:cs typeface="Calibri"/>
              </a:rPr>
              <a:t>Best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Practices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Acceptance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</a:t>
            </a:r>
            <a:endParaRPr sz="1100">
              <a:latin typeface="Calibri"/>
              <a:cs typeface="Calibri"/>
            </a:endParaRPr>
          </a:p>
          <a:p>
            <a:pPr marL="148590" indent="-135890">
              <a:lnSpc>
                <a:spcPct val="100000"/>
              </a:lnSpc>
              <a:spcBef>
                <a:spcPts val="915"/>
              </a:spcBef>
              <a:buAutoNum type="arabicPeriod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Virtual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Machines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UAT.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majority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VMWare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Hyper-V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virtual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machines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used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perform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mainly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because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great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capability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revert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virtual </a:t>
            </a:r>
            <a:r>
              <a:rPr dirty="0" sz="1100">
                <a:latin typeface="Calibri"/>
                <a:cs typeface="Calibri"/>
              </a:rPr>
              <a:t>machines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previous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seconds.</a:t>
            </a:r>
            <a:endParaRPr sz="1100">
              <a:latin typeface="Calibri"/>
              <a:cs typeface="Calibri"/>
            </a:endParaRPr>
          </a:p>
          <a:p>
            <a:pPr marL="12700" marR="245110">
              <a:lnSpc>
                <a:spcPct val="1127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handy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considering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 application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vanilla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no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apart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build.</a:t>
            </a:r>
            <a:endParaRPr sz="1100">
              <a:latin typeface="Calibri"/>
              <a:cs typeface="Calibri"/>
            </a:endParaRPr>
          </a:p>
          <a:p>
            <a:pPr marL="12700" marR="84455">
              <a:lnSpc>
                <a:spcPct val="110000"/>
              </a:lnSpc>
              <a:spcBef>
                <a:spcPts val="780"/>
              </a:spcBef>
            </a:pPr>
            <a:r>
              <a:rPr dirty="0" sz="1100">
                <a:latin typeface="Calibri"/>
                <a:cs typeface="Calibri"/>
              </a:rPr>
              <a:t>Those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virtual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machines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replica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actual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applications </a:t>
            </a:r>
            <a:r>
              <a:rPr dirty="0" sz="1100">
                <a:latin typeface="Calibri"/>
                <a:cs typeface="Calibri"/>
              </a:rPr>
              <a:t>installed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GPO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settings,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etc.)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issue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 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picked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rather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live.</a:t>
            </a:r>
            <a:endParaRPr sz="1100">
              <a:latin typeface="Calibri"/>
              <a:cs typeface="Calibri"/>
            </a:endParaRPr>
          </a:p>
          <a:p>
            <a:pPr marL="148590" indent="-135890">
              <a:lnSpc>
                <a:spcPct val="100000"/>
              </a:lnSpc>
              <a:spcBef>
                <a:spcPts val="935"/>
              </a:spcBef>
              <a:buAutoNum type="arabicPeriod" startAt="2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Full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comprehensive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UAT.</a:t>
            </a:r>
            <a:endParaRPr sz="1100">
              <a:latin typeface="Calibri"/>
              <a:cs typeface="Calibri"/>
            </a:endParaRPr>
          </a:p>
          <a:p>
            <a:pPr marL="12700" marR="283845">
              <a:lnSpc>
                <a:spcPct val="110000"/>
              </a:lnSpc>
              <a:spcBef>
                <a:spcPts val="785"/>
              </a:spcBef>
            </a:pP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defined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environment. </a:t>
            </a:r>
            <a:r>
              <a:rPr dirty="0" sz="1100">
                <a:latin typeface="Calibri"/>
                <a:cs typeface="Calibri"/>
              </a:rPr>
              <a:t>Although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something nice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have,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mandatory.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full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comprehensive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as </a:t>
            </a:r>
            <a:r>
              <a:rPr dirty="0" sz="1100" spc="-10">
                <a:latin typeface="Calibri"/>
                <a:cs typeface="Calibri"/>
              </a:rPr>
              <a:t>well.</a:t>
            </a:r>
            <a:endParaRPr sz="1100">
              <a:latin typeface="Calibri"/>
              <a:cs typeface="Calibri"/>
            </a:endParaRPr>
          </a:p>
          <a:p>
            <a:pPr marL="12700" marR="252729">
              <a:lnSpc>
                <a:spcPct val="110900"/>
              </a:lnSpc>
              <a:spcBef>
                <a:spcPts val="765"/>
              </a:spcBef>
            </a:pPr>
            <a:r>
              <a:rPr dirty="0" sz="1100">
                <a:latin typeface="Calibri"/>
                <a:cs typeface="Calibri"/>
              </a:rPr>
              <a:t>If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multiple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ways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-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should </a:t>
            </a:r>
            <a:r>
              <a:rPr dirty="0" sz="1100">
                <a:latin typeface="Calibri"/>
                <a:cs typeface="Calibri"/>
              </a:rPr>
              <a:t>include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those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areas'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scenarios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package </a:t>
            </a:r>
            <a:r>
              <a:rPr dirty="0" sz="1100">
                <a:latin typeface="Calibri"/>
                <a:cs typeface="Calibri"/>
              </a:rPr>
              <a:t>created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terms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its</a:t>
            </a:r>
            <a:r>
              <a:rPr dirty="0" sz="1100" spc="-10">
                <a:latin typeface="Calibri"/>
                <a:cs typeface="Calibri"/>
              </a:rPr>
              <a:t> functionality.</a:t>
            </a:r>
            <a:endParaRPr sz="1100">
              <a:latin typeface="Calibri"/>
              <a:cs typeface="Calibri"/>
            </a:endParaRPr>
          </a:p>
          <a:p>
            <a:pPr marL="148590" indent="-135890">
              <a:lnSpc>
                <a:spcPct val="100000"/>
              </a:lnSpc>
              <a:spcBef>
                <a:spcPts val="940"/>
              </a:spcBef>
              <a:buAutoNum type="arabicPeriod" startAt="3"/>
              <a:tabLst>
                <a:tab pos="148590" algn="l"/>
              </a:tabLst>
            </a:pP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first,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UAT’ed.</a:t>
            </a:r>
            <a:endParaRPr sz="1100">
              <a:latin typeface="Calibri"/>
              <a:cs typeface="Calibri"/>
            </a:endParaRPr>
          </a:p>
          <a:p>
            <a:pPr marL="12700" marR="91440">
              <a:lnSpc>
                <a:spcPct val="110300"/>
              </a:lnSpc>
              <a:spcBef>
                <a:spcPts val="750"/>
              </a:spcBef>
            </a:pPr>
            <a:r>
              <a:rPr dirty="0" sz="1100">
                <a:latin typeface="Calibri"/>
                <a:cs typeface="Calibri"/>
              </a:rPr>
              <a:t>Some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conduct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Intune.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usually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utility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tools 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PsExec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most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well-known,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to </a:t>
            </a:r>
            <a:r>
              <a:rPr dirty="0" sz="1100">
                <a:latin typeface="Calibri"/>
                <a:cs typeface="Calibri"/>
              </a:rPr>
              <a:t>mimic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installation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necessarily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wrong.</a:t>
            </a:r>
            <a:r>
              <a:rPr dirty="0" sz="1100" spc="-10">
                <a:latin typeface="Calibri"/>
                <a:cs typeface="Calibri"/>
              </a:rPr>
              <a:t> However,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very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scenarios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deployed </a:t>
            </a:r>
            <a:r>
              <a:rPr dirty="0" sz="1100">
                <a:latin typeface="Calibri"/>
                <a:cs typeface="Calibri"/>
              </a:rPr>
              <a:t>through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minimize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potential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issues,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recommended</a:t>
            </a:r>
            <a:r>
              <a:rPr dirty="0" sz="1100" spc="-25">
                <a:latin typeface="Calibri"/>
                <a:cs typeface="Calibri"/>
              </a:rPr>
              <a:t> to </a:t>
            </a:r>
            <a:r>
              <a:rPr dirty="0" sz="1100">
                <a:latin typeface="Calibri"/>
                <a:cs typeface="Calibri"/>
              </a:rPr>
              <a:t>perform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 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Configuration Manager/Intune.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latin typeface="Calibri"/>
              <a:cs typeface="Calibri"/>
            </a:endParaRPr>
          </a:p>
          <a:p>
            <a:pPr marL="12700" marR="12700" indent="341630">
              <a:lnSpc>
                <a:spcPct val="1127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Before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Win32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Microsoft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convert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into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.intunewin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format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Microsoft-Win32-Content-Prep-</a:t>
            </a:r>
            <a:r>
              <a:rPr dirty="0" sz="1100" spc="-20">
                <a:latin typeface="Calibri"/>
                <a:cs typeface="Calibri"/>
              </a:rPr>
              <a:t>Tool</a:t>
            </a:r>
            <a:endParaRPr sz="1100">
              <a:latin typeface="Calibri"/>
              <a:cs typeface="Calibri"/>
            </a:endParaRPr>
          </a:p>
          <a:p>
            <a:pPr marL="12700" marR="38735">
              <a:lnSpc>
                <a:spcPct val="110300"/>
              </a:lnSpc>
              <a:spcBef>
                <a:spcPts val="750"/>
              </a:spcBef>
            </a:pP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either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reduces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effort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streamlines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management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enhancing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post-packaging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process.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capabilities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importing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MECM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then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them,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empowers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 </a:t>
            </a:r>
            <a:r>
              <a:rPr dirty="0" sz="1100">
                <a:latin typeface="Calibri"/>
                <a:cs typeface="Calibri"/>
              </a:rPr>
              <a:t>professionals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efficiently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organize,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effective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way.</a:t>
            </a:r>
            <a:endParaRPr sz="1100">
              <a:latin typeface="Calibri"/>
              <a:cs typeface="Calibri"/>
            </a:endParaRPr>
          </a:p>
          <a:p>
            <a:pPr marL="12700" marR="255270">
              <a:lnSpc>
                <a:spcPct val="110900"/>
              </a:lnSpc>
              <a:spcBef>
                <a:spcPts val="770"/>
              </a:spcBef>
            </a:pP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 integration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PowerShell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Toolkit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(PSADT)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for </a:t>
            </a:r>
            <a:r>
              <a:rPr dirty="0" sz="1100">
                <a:latin typeface="Calibri"/>
                <a:cs typeface="Calibri"/>
              </a:rPr>
              <a:t>automating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script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automated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.intunewin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generation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Intune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deployments.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8178"/>
            <a:ext cx="563626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9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Moreover,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integrates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WinGet,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allowing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easily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import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preconfigured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10">
                <a:latin typeface="Calibri"/>
                <a:cs typeface="Calibri"/>
              </a:rPr>
              <a:t> directly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WinGet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repositories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workspace.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807588"/>
            <a:ext cx="5681980" cy="262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Check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page,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details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  <a:p>
            <a:pPr marL="12700" marR="128905">
              <a:lnSpc>
                <a:spcPct val="110900"/>
              </a:lnSpc>
              <a:spcBef>
                <a:spcPts val="745"/>
              </a:spcBef>
            </a:pPr>
            <a:r>
              <a:rPr dirty="0" sz="1100">
                <a:latin typeface="Calibri"/>
                <a:cs typeface="Calibri"/>
              </a:rPr>
              <a:t>Once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signed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devices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those </a:t>
            </a:r>
            <a:r>
              <a:rPr dirty="0" sz="1100">
                <a:latin typeface="Calibri"/>
                <a:cs typeface="Calibri"/>
              </a:rPr>
              <a:t>users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need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it.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you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might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onwards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will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smooth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straightforward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process.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Unfortunately,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always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case.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100">
                <a:latin typeface="Calibri"/>
                <a:cs typeface="Calibri"/>
              </a:rPr>
              <a:t>4.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controlled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Deployment.</a:t>
            </a:r>
            <a:endParaRPr sz="1100">
              <a:latin typeface="Calibri"/>
              <a:cs typeface="Calibri"/>
            </a:endParaRPr>
          </a:p>
          <a:p>
            <a:pPr marL="12700" marR="36830">
              <a:lnSpc>
                <a:spcPct val="1127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</a:rPr>
              <a:t>Although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signed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off,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always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something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go </a:t>
            </a:r>
            <a:r>
              <a:rPr dirty="0" sz="1100">
                <a:latin typeface="Calibri"/>
                <a:cs typeface="Calibri"/>
              </a:rPr>
              <a:t>wrong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devices.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500"/>
              </a:lnSpc>
              <a:spcBef>
                <a:spcPts val="750"/>
              </a:spcBef>
            </a:pPr>
            <a:r>
              <a:rPr dirty="0" sz="1100">
                <a:latin typeface="Calibri"/>
                <a:cs typeface="Calibri"/>
              </a:rPr>
              <a:t>Companies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risk. If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 -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should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mitigated 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possible,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regression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place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something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goes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wrong.</a:t>
            </a:r>
            <a:r>
              <a:rPr dirty="0" sz="1100" spc="-10">
                <a:latin typeface="Calibri"/>
                <a:cs typeface="Calibri"/>
              </a:rPr>
              <a:t> Therefore,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deployment </a:t>
            </a:r>
            <a:r>
              <a:rPr dirty="0" sz="1100">
                <a:latin typeface="Calibri"/>
                <a:cs typeface="Calibri"/>
              </a:rPr>
              <a:t>perspective,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phased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 controlled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approach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something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consideration.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achieved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manually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members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collections,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Phased </a:t>
            </a:r>
            <a:r>
              <a:rPr dirty="0" sz="1100">
                <a:latin typeface="Calibri"/>
                <a:cs typeface="Calibri"/>
              </a:rPr>
              <a:t>Deployment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Configuration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Manager.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84045"/>
            <a:ext cx="5731509" cy="1111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Harinya B</dc:creator>
  <dcterms:created xsi:type="dcterms:W3CDTF">2025-05-21T04:52:44Z</dcterms:created>
  <dcterms:modified xsi:type="dcterms:W3CDTF">2025-05-21T04:52:44Z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2025-05-21T00:00:00Z</vt:filetime>
  </property>
  <property fmtid="{D5CDD505-2E9C-101B-9397-08002B2CF9AE}" pid="5" name="Producer">
    <vt:lpwstr>www.ilovepdf.com</vt:lpwstr>
  </property>
</Properties>
</file>