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50B1-65FC-0CC3-B5C1-C60E11EDC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3BBF2-2B3D-495F-60AA-7754B5D89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D2430-49D5-5B17-C25F-A1AFD4F7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305D-EA15-49B0-8C8D-39922B5CFD5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02AC-B819-E23C-E572-994BD8A1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17467-93B3-F7DF-99DA-675A3F88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808E-3F02-48ED-9AC6-9049CCB99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0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1D95-2200-018E-322E-9AF073FC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30B68-9F90-B153-74F1-8480D0F2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04C1E-A3BC-7F6D-1442-3DFF4039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305D-EA15-49B0-8C8D-39922B5CFD5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4D25E-24A9-BB97-612B-CD8E2D43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17168-9271-7763-B936-71A83794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808E-3F02-48ED-9AC6-9049CCB99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5F600-7071-AD4C-4E9B-A49EE53D8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1727B-CBB0-D03F-DD94-58428FC1F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74DD8-CC05-DA04-03AF-0B7F9C26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305D-EA15-49B0-8C8D-39922B5CFD5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591EB-2B43-253F-EE13-04FD92C3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EB180-6530-A65E-EAC4-34B3B627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808E-3F02-48ED-9AC6-9049CCB99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6143-BA2A-C382-52A7-670361B0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64159-5755-C5DC-F732-3DEE38A9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7D831-7296-5D35-0B66-1BE6DD03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305D-EA15-49B0-8C8D-39922B5CFD5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32F8E-D183-57EB-B141-9DBD82F1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4F94C-EA3D-C5F0-1F3A-DE3779A7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808E-3F02-48ED-9AC6-9049CCB99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6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4BD4-D888-524F-6EB2-ACA6E833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12F5C-7D47-F85C-7063-C43C78F04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4A5AA-B382-E91F-6E84-0A7DA647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305D-EA15-49B0-8C8D-39922B5CFD5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AF8CC-AEE8-8CCD-E666-18F213C1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82B4A-4D40-4522-7557-605CE4C8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808E-3F02-48ED-9AC6-9049CCB99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3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D7C3-AE44-EF9C-D289-37204163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4BEC6-FF5E-4506-B699-3ACFAACD6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FBC30-739E-68F7-6445-EE4570A3F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25784-753D-AAD6-04ED-0617ABB4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305D-EA15-49B0-8C8D-39922B5CFD5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07D23-EA5D-118A-6000-B2D0B5D3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4E508-E949-7156-2478-82315289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808E-3F02-48ED-9AC6-9049CCB99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0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F6D1-8D1C-6CDD-A758-643CF71F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099C3-C4AD-0EFE-4484-74B6DC107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23991-941F-0967-763D-BDA0EF261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02779D-960D-F1EC-A833-5C9267E3D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C6AC6-3DE3-0470-F64E-DBD5D7D32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CC292B-0FCD-923C-9B58-23D7F9C6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305D-EA15-49B0-8C8D-39922B5CFD5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F377A-E76A-D279-B961-CB22E3F5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51FAF-EBEB-2B79-DE28-9C5E50CE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808E-3F02-48ED-9AC6-9049CCB99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1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8128-18C1-923B-424A-495998CD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DFE7B-A52B-AD9B-5C72-9D87CA81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305D-EA15-49B0-8C8D-39922B5CFD5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6E1D-827C-500B-2912-8C8CD66F9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3EAA7-B01B-078D-E4F3-20CDBAF0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808E-3F02-48ED-9AC6-9049CCB99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2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317CD0-878A-848E-2952-69072EF2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305D-EA15-49B0-8C8D-39922B5CFD5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FDDF2-258B-9942-2E22-DCDC9748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C8948-49FF-A052-C2F7-ED426D48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808E-3F02-48ED-9AC6-9049CCB99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8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F88C-A755-5494-778F-89E485F8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33E0-B79C-BC31-CFE1-8FE4F1FAB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B1B18-5F2F-4826-F435-AC64C16F2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3D97C-0363-EEA3-1AA6-7646A6F9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305D-EA15-49B0-8C8D-39922B5CFD5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0ED0D-596D-1E47-18C3-FD19C73D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38228-8121-50CE-658E-9F3F140D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808E-3F02-48ED-9AC6-9049CCB99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5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87F3-10C4-CEFF-7E86-BF2ABD44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57983-6497-2320-AFA8-7B4DD7621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8BCB6-A7E1-1BDF-9EE0-1F4247FDA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E8782-348C-6EA1-628D-BF1A131F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305D-EA15-49B0-8C8D-39922B5CFD5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7B8B8-994B-AC20-8735-0A6AED45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DB29E-7B7D-B79F-23BA-D4EB3FAF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808E-3F02-48ED-9AC6-9049CCB99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3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048BD-D0A9-F749-9D80-3270533D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13EAC-F692-1DDB-3E63-69CE42469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2EE06-D07A-3D4A-19D5-7101563EB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73305D-EA15-49B0-8C8D-39922B5CFD5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57867-A39E-FA11-5F5A-233BBF7EC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46262-9758-5C92-1482-5B570F28C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1C808E-3F02-48ED-9AC6-9049CCB99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AB4CBB-F32C-4892-84D8-1B1FE6534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242542"/>
              </p:ext>
            </p:extLst>
          </p:nvPr>
        </p:nvGraphicFramePr>
        <p:xfrm>
          <a:off x="354029" y="735291"/>
          <a:ext cx="11080685" cy="418077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9101">
                  <a:extLst>
                    <a:ext uri="{9D8B030D-6E8A-4147-A177-3AD203B41FA5}">
                      <a16:colId xmlns:a16="http://schemas.microsoft.com/office/drawing/2014/main" val="1860273982"/>
                    </a:ext>
                  </a:extLst>
                </a:gridCol>
                <a:gridCol w="5288437">
                  <a:extLst>
                    <a:ext uri="{9D8B030D-6E8A-4147-A177-3AD203B41FA5}">
                      <a16:colId xmlns:a16="http://schemas.microsoft.com/office/drawing/2014/main" val="3429882653"/>
                    </a:ext>
                  </a:extLst>
                </a:gridCol>
                <a:gridCol w="4553147">
                  <a:extLst>
                    <a:ext uri="{9D8B030D-6E8A-4147-A177-3AD203B41FA5}">
                      <a16:colId xmlns:a16="http://schemas.microsoft.com/office/drawing/2014/main" val="2896316441"/>
                    </a:ext>
                  </a:extLst>
                </a:gridCol>
              </a:tblGrid>
              <a:tr h="4807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Dictionary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30403721"/>
                  </a:ext>
                </a:extLst>
              </a:tr>
              <a:tr h="367645">
                <a:tc>
                  <a:txBody>
                    <a:bodyPr/>
                    <a:lstStyle/>
                    <a:p>
                      <a:r>
                        <a:rPr lang="en-US" sz="1400" dirty="0"/>
                        <a:t>Mutable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12711458"/>
                  </a:ext>
                </a:extLst>
              </a:tr>
              <a:tr h="1087061">
                <a:tc>
                  <a:txBody>
                    <a:bodyPr/>
                    <a:lstStyle/>
                    <a:p>
                      <a:r>
                        <a:rPr lang="en-US" sz="1400" dirty="0"/>
                        <a:t>Insert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list1 = [100, 200, 300], initiates a list</a:t>
                      </a:r>
                    </a:p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list1.insert(pos, ‘xyz’)  : Inserts the element at specified 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dict1 = {} : Initiate an empty dictionary</a:t>
                      </a:r>
                    </a:p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dict1 =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([(‘John’, ‘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NewYork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’), (‘Mark’, ‘California’)])</a:t>
                      </a:r>
                    </a:p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dict1[‘John’] = ‘NewYork’ : Post initiation, inserts an entry</a:t>
                      </a:r>
                    </a:p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dict2 = dict1.copy() : Creates a copy of dict1 onto dict2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719424"/>
                  </a:ext>
                </a:extLst>
              </a:tr>
              <a:tr h="1087061">
                <a:tc>
                  <a:txBody>
                    <a:bodyPr/>
                    <a:lstStyle/>
                    <a:p>
                      <a:r>
                        <a:rPr lang="en-US" sz="1400" dirty="0"/>
                        <a:t>Update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list1[index] = ‘xyz’, where index is referring to an existing value: Overwrites current value with new value.</a:t>
                      </a:r>
                    </a:p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list1.append(list2) : Append an object to the current list</a:t>
                      </a:r>
                    </a:p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list1.extend([100,200]) : Appends the new items to existing list from the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iterable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dict1[‘John’] = ‘California’  : Overwrites the existing value, of any else inserts</a:t>
                      </a:r>
                    </a:p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Dict1.update({Mark’: ‘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NorthCarolina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’}) – Updates the element</a:t>
                      </a:r>
                    </a:p>
                    <a:p>
                      <a:pPr algn="l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105960"/>
                  </a:ext>
                </a:extLst>
              </a:tr>
              <a:tr h="1087061">
                <a:tc>
                  <a:txBody>
                    <a:bodyPr/>
                    <a:lstStyle/>
                    <a:p>
                      <a:r>
                        <a:rPr lang="en-US" sz="1400" dirty="0"/>
                        <a:t>Delete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list1.pop() : Deletes the last element of the list</a:t>
                      </a:r>
                    </a:p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list1.remove(‘xyz’)  : Deletes the element with a specified value</a:t>
                      </a:r>
                    </a:p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list1.clear() : Removes all elements of the list (Empty list)</a:t>
                      </a:r>
                    </a:p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 list1 : Deletes the list1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dict1.pop(‘John’) :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Removes the element from dict1</a:t>
                      </a:r>
                    </a:p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dict1.popitem(‘John’) : Removes the last item from dict1</a:t>
                      </a:r>
                    </a:p>
                    <a:p>
                      <a:pPr algn="l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dict1.clear() : Results in empty dictionary</a:t>
                      </a:r>
                    </a:p>
                    <a:p>
                      <a:pPr algn="l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 dict1 : Deletes dict1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081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4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AE82C5-C041-82B8-BF3E-EA661283C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69" y="268219"/>
            <a:ext cx="9948862" cy="376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5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AB4CBB-F32C-4892-84D8-1B1FE6534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67426"/>
              </p:ext>
            </p:extLst>
          </p:nvPr>
        </p:nvGraphicFramePr>
        <p:xfrm>
          <a:off x="741312" y="475431"/>
          <a:ext cx="9477344" cy="212636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27373">
                  <a:extLst>
                    <a:ext uri="{9D8B030D-6E8A-4147-A177-3AD203B41FA5}">
                      <a16:colId xmlns:a16="http://schemas.microsoft.com/office/drawing/2014/main" val="1860273982"/>
                    </a:ext>
                  </a:extLst>
                </a:gridCol>
                <a:gridCol w="2545237">
                  <a:extLst>
                    <a:ext uri="{9D8B030D-6E8A-4147-A177-3AD203B41FA5}">
                      <a16:colId xmlns:a16="http://schemas.microsoft.com/office/drawing/2014/main" val="3429882653"/>
                    </a:ext>
                  </a:extLst>
                </a:gridCol>
                <a:gridCol w="3704734">
                  <a:extLst>
                    <a:ext uri="{9D8B030D-6E8A-4147-A177-3AD203B41FA5}">
                      <a16:colId xmlns:a16="http://schemas.microsoft.com/office/drawing/2014/main" val="2896316441"/>
                    </a:ext>
                  </a:extLst>
                </a:gridCol>
              </a:tblGrid>
              <a:tr h="4807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Scenario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Dictionary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30403721"/>
                  </a:ext>
                </a:extLst>
              </a:tr>
              <a:tr h="367645"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 Data in Sequence/Ordered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12711458"/>
                  </a:ext>
                </a:extLst>
              </a:tr>
              <a:tr h="461914"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Query/Operational 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719424"/>
                  </a:ext>
                </a:extLst>
              </a:tr>
              <a:tr h="405353"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105960"/>
                  </a:ext>
                </a:extLst>
              </a:tr>
              <a:tr h="410688"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Allow Duplicates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081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87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285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Niharika Koppolu _ Student - AlstonRidgeMS</dc:creator>
  <cp:lastModifiedBy>Koppolu Hara Krishna Reddy</cp:lastModifiedBy>
  <cp:revision>1</cp:revision>
  <dcterms:created xsi:type="dcterms:W3CDTF">2024-06-21T03:43:44Z</dcterms:created>
  <dcterms:modified xsi:type="dcterms:W3CDTF">2024-06-22T02:43:33Z</dcterms:modified>
</cp:coreProperties>
</file>