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2A6DB-101A-4397-A539-A0E57BCB9AD1}" v="2" dt="2024-05-19T13:45:37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olu Hara Krishna Reddy" userId="b483a9df92f78879" providerId="LiveId" clId="{36E2A6DB-101A-4397-A539-A0E57BCB9AD1}"/>
    <pc:docChg chg="modSld">
      <pc:chgData name="Koppolu Hara Krishna Reddy" userId="b483a9df92f78879" providerId="LiveId" clId="{36E2A6DB-101A-4397-A539-A0E57BCB9AD1}" dt="2024-05-19T13:45:37.035" v="2" actId="164"/>
      <pc:docMkLst>
        <pc:docMk/>
      </pc:docMkLst>
      <pc:sldChg chg="addSp delSp modSp mod">
        <pc:chgData name="Koppolu Hara Krishna Reddy" userId="b483a9df92f78879" providerId="LiveId" clId="{36E2A6DB-101A-4397-A539-A0E57BCB9AD1}" dt="2024-05-19T13:45:37.035" v="2" actId="164"/>
        <pc:sldMkLst>
          <pc:docMk/>
          <pc:sldMk cId="3349477866" sldId="256"/>
        </pc:sldMkLst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4" creationId="{DD5E7051-46DD-FB9D-0BCF-F2406759CF3E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5" creationId="{E8DBD898-DAA3-31A0-6F4D-7F57B9F25027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8" creationId="{F8F6AFCF-9FB4-AED1-E512-A486DFCE1713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9" creationId="{90A4E967-53E9-3F45-2363-8D4CBC193072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0" creationId="{1FE8A08C-30FD-3CCC-0893-126D24304A69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1" creationId="{C27F2BB9-3DDA-891A-2709-B3EAF59011BB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2" creationId="{276ABC2A-CB2B-F750-20EE-397174462784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4" creationId="{DF77CE9D-602B-2BE5-334B-73F7B42D4C8F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5" creationId="{77261C55-7945-0601-44EF-8BA000B56751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6" creationId="{97576559-C099-5FE0-C091-21C0371BA83F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17" creationId="{B68D9A53-35DC-1D5D-0648-95A85F1F6F04}"/>
          </ac:spMkLst>
        </pc:spChg>
        <pc:spChg chg="mod topLvl">
          <ac:chgData name="Koppolu Hara Krishna Reddy" userId="b483a9df92f78879" providerId="LiveId" clId="{36E2A6DB-101A-4397-A539-A0E57BCB9AD1}" dt="2024-05-19T13:45:37.035" v="2" actId="164"/>
          <ac:spMkLst>
            <pc:docMk/>
            <pc:sldMk cId="3349477866" sldId="256"/>
            <ac:spMk id="77" creationId="{2773383D-28D5-8A0B-B186-CC3A5797CDDE}"/>
          </ac:spMkLst>
        </pc:spChg>
        <pc:grpChg chg="del">
          <ac:chgData name="Koppolu Hara Krishna Reddy" userId="b483a9df92f78879" providerId="LiveId" clId="{36E2A6DB-101A-4397-A539-A0E57BCB9AD1}" dt="2024-05-19T13:45:25.878" v="0" actId="165"/>
          <ac:grpSpMkLst>
            <pc:docMk/>
            <pc:sldMk cId="3349477866" sldId="256"/>
            <ac:grpSpMk id="86" creationId="{66CC20CE-F25B-D08D-0D61-E24305A4C2CF}"/>
          </ac:grpSpMkLst>
        </pc:grpChg>
        <pc:grpChg chg="add mod">
          <ac:chgData name="Koppolu Hara Krishna Reddy" userId="b483a9df92f78879" providerId="LiveId" clId="{36E2A6DB-101A-4397-A539-A0E57BCB9AD1}" dt="2024-05-19T13:45:37.035" v="2" actId="164"/>
          <ac:grpSpMkLst>
            <pc:docMk/>
            <pc:sldMk cId="3349477866" sldId="256"/>
            <ac:grpSpMk id="88" creationId="{5B69008E-0508-A479-E4ED-4AB6BEAEC9FB}"/>
          </ac:grpSpMkLst>
        </pc:grp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19" creationId="{2B7C4EAA-B86F-D6EF-FA9A-AD43A8D9A1DE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21" creationId="{F87481E9-B14A-C2D3-F226-01557ED78AF7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24" creationId="{83E6634C-1AF6-64A3-4957-DF449B064F4C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30" creationId="{AEB2EF8E-E1B0-5B73-2B67-FF30562B08D5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33" creationId="{B6D5E7F0-482F-5BA0-4DB8-E601CD2FFA42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37" creationId="{243EDD28-5C9B-9D55-4A8F-1A39BD83E808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53" creationId="{4BD428AA-2FC8-7E36-DCFE-DA2D54F71852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66" creationId="{0FABB6BF-9E97-7AEA-DCE5-5FB280468BC1}"/>
          </ac:cxnSpMkLst>
        </pc:cxnChg>
        <pc:cxnChg chg="mod topLvl">
          <ac:chgData name="Koppolu Hara Krishna Reddy" userId="b483a9df92f78879" providerId="LiveId" clId="{36E2A6DB-101A-4397-A539-A0E57BCB9AD1}" dt="2024-05-19T13:45:37.035" v="2" actId="164"/>
          <ac:cxnSpMkLst>
            <pc:docMk/>
            <pc:sldMk cId="3349477866" sldId="256"/>
            <ac:cxnSpMk id="78" creationId="{5BE62018-A50B-9432-7A26-694EB70A60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43F9-2C95-2A0D-D8DA-0F0C8F9D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B3B8-4BB4-67B1-6378-BA3D7648A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9DAC-7F14-76FB-081B-826CC2C1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C95-9FE6-CE56-A358-B116CC12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94B7-9D92-06D4-8159-FCF368B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B17E-6B8C-D700-8B7E-6134DC19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5FCF6-E89A-B397-325D-F4BEA326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1734-1D49-8A8E-29D8-85AB8BFE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7FEF-1C53-A96A-5DDD-292BEF41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7612-BFA4-521E-C7BC-A1C48D77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69161-C5AB-6070-5572-EF3D019EC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D5B1-118A-C555-CBDF-4229E81B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935F-5CDE-5676-5969-6ACC71C3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184E-B8AB-0976-CC62-B6582DB6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F4AF-CF20-FC0F-6DA9-2CEAB383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05C-4AE4-4AD6-11BF-D7188F5D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4D14-ADE8-5504-5AE7-B5538EE3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7A63-85EB-68FB-4F84-91508C25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851F-78E6-3C9D-CB28-E39CA9E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C3D4-3E78-EAB8-FBC9-13E24BE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ACB6-1F7E-B6F6-33E6-1631C66E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2055-1684-6C23-D1D3-14028A2B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D95A-415A-24CB-9B18-DB91B7A8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270D-659C-0CD9-83AC-F5324126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8D28-1ED2-A6E3-9E8B-2BB068F8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2BF4-E8AB-F6D6-7115-9BD7F27F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427-C212-6314-62A0-DA08C50F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07665-BCD6-4DE3-428E-D184A760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B1E1C-CB66-ADEE-C59A-0414F392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E92F-118B-59D8-1760-955E293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1A22-87BC-588B-02F7-55A00D6F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5D3-1517-6AA0-83E3-9CBB3E11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861C0-11C3-C5B0-29A0-16CC9B5A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D7CCE-47D3-4281-0600-DD865B038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E885F-F2BA-8DBE-A4E4-CEC14F797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A9E5-3FCB-7F68-E786-4C29767E2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CB64D-7551-561A-142E-1473E780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41EFB-D5F1-72A1-595B-4DC91C47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9CA8-E431-DD44-4357-177B658F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234D-187C-1E47-F018-6071368F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FF274-22BC-9368-9AD8-9429DEF9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4DDA9-21AB-6C8F-BA28-9EA387BB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E62E-86A3-79D4-2B07-1D756BB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4293F-D320-E2FE-6D63-31277C7D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EF5C3-43A7-EF13-425A-EAA6DCB6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BFAB-4F87-6D9E-BCF7-BF44E8CB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0230-8489-B037-D486-C7DAEA76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909C-0F6E-3F7D-1186-1EA72768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FB795-E4CC-93B1-631B-B900C081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66CD-A634-6FEA-35C7-F22597B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CEB9-D9E7-30B2-8D04-D6B8B16C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17F82-358B-B9D2-72CF-B82F33C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843-37EB-F4CD-61CB-E6CD576A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511B2-A296-CA7C-E4EE-B211527DE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F0579-32D4-6A35-95D4-29B8AAB71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D2AD7-72BA-052F-FE38-EBEC267D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2F50-F305-7ABA-92D2-651BB2B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AD26-27B5-A41E-2BA3-E9C78ABE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B682A-AAD2-21DF-1A6A-77213DB9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0574-CA68-84BC-FF0B-7274155B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AE14-E8BE-1B0E-94C5-5C972828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13FE6-0664-418D-86A2-1C0FCA68792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B0CA-EC17-FF37-CE52-0A3DBED0C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C753-AD5B-7892-B609-924478861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96D92-FF53-4400-B26E-EECAC530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5B69008E-0508-A479-E4ED-4AB6BEAEC9FB}"/>
              </a:ext>
            </a:extLst>
          </p:cNvPr>
          <p:cNvGrpSpPr/>
          <p:nvPr/>
        </p:nvGrpSpPr>
        <p:grpSpPr>
          <a:xfrm>
            <a:off x="2466204" y="394219"/>
            <a:ext cx="5077914" cy="6107417"/>
            <a:chOff x="2466204" y="394219"/>
            <a:chExt cx="5077914" cy="610741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5E7051-46DD-FB9D-0BCF-F2406759CF3E}"/>
                </a:ext>
              </a:extLst>
            </p:cNvPr>
            <p:cNvSpPr/>
            <p:nvPr/>
          </p:nvSpPr>
          <p:spPr>
            <a:xfrm>
              <a:off x="3094546" y="501844"/>
              <a:ext cx="186537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/>
                <a:t>Popular choice : Plain/Chocolate Chip/etc.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DBD898-DAA3-31A0-6F4D-7F57B9F25027}"/>
                </a:ext>
              </a:extLst>
            </p:cNvPr>
            <p:cNvSpPr/>
            <p:nvPr/>
          </p:nvSpPr>
          <p:spPr>
            <a:xfrm>
              <a:off x="3094546" y="1229777"/>
              <a:ext cx="186537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Cookie Toppings : </a:t>
              </a:r>
            </a:p>
            <a:p>
              <a:pPr algn="ctr"/>
              <a:r>
                <a:rPr lang="en-US" sz="1100" dirty="0"/>
                <a:t>Peanuts, Icing, Chips, and eliminate ingredients that are health hazard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F6AFCF-9FB4-AED1-E512-A486DFCE1713}"/>
                </a:ext>
              </a:extLst>
            </p:cNvPr>
            <p:cNvSpPr txBox="1"/>
            <p:nvPr/>
          </p:nvSpPr>
          <p:spPr>
            <a:xfrm rot="16200000">
              <a:off x="1601474" y="1258949"/>
              <a:ext cx="21911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ndara" panose="020E0502030303020204" pitchFamily="34" charset="0"/>
                </a:rPr>
                <a:t>Batch Determination &amp; Decision Making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A4E967-53E9-3F45-2363-8D4CBC193072}"/>
                </a:ext>
              </a:extLst>
            </p:cNvPr>
            <p:cNvSpPr/>
            <p:nvPr/>
          </p:nvSpPr>
          <p:spPr>
            <a:xfrm>
              <a:off x="5508308" y="4176604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Preheat/Maintain the oven temperature at 375 degrees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FE8A08C-30FD-3CCC-0893-126D24304A69}"/>
                </a:ext>
              </a:extLst>
            </p:cNvPr>
            <p:cNvSpPr/>
            <p:nvPr/>
          </p:nvSpPr>
          <p:spPr>
            <a:xfrm>
              <a:off x="5507736" y="740573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Determine consumption</a:t>
              </a:r>
            </a:p>
            <a:p>
              <a:pPr algn="ctr"/>
              <a:r>
                <a:rPr lang="en-US" sz="1100" dirty="0"/>
                <a:t>(Total head count * avg number of cookies per head)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7F2BB9-3DDA-891A-2709-B3EAF59011BB}"/>
                </a:ext>
              </a:extLst>
            </p:cNvPr>
            <p:cNvSpPr/>
            <p:nvPr/>
          </p:nvSpPr>
          <p:spPr>
            <a:xfrm>
              <a:off x="3094546" y="1957710"/>
              <a:ext cx="186537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As serving time is </a:t>
              </a:r>
              <a:r>
                <a:rPr lang="en-US" sz="1100" b="1" u="sng" dirty="0"/>
                <a:t>ASAP</a:t>
              </a:r>
              <a:r>
                <a:rPr lang="en-US" sz="1100" dirty="0"/>
                <a:t>, cookie shape is a half circle to reduce bake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6ABC2A-CB2B-F750-20EE-397174462784}"/>
                </a:ext>
              </a:extLst>
            </p:cNvPr>
            <p:cNvSpPr/>
            <p:nvPr/>
          </p:nvSpPr>
          <p:spPr>
            <a:xfrm>
              <a:off x="2952814" y="420624"/>
              <a:ext cx="2157984" cy="2275567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F77CE9D-602B-2BE5-334B-73F7B42D4C8F}"/>
                </a:ext>
              </a:extLst>
            </p:cNvPr>
            <p:cNvSpPr/>
            <p:nvPr/>
          </p:nvSpPr>
          <p:spPr>
            <a:xfrm>
              <a:off x="5508308" y="2436879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Size the ingredients mix for batch 1… n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261C55-7945-0601-44EF-8BA000B56751}"/>
                </a:ext>
              </a:extLst>
            </p:cNvPr>
            <p:cNvSpPr/>
            <p:nvPr/>
          </p:nvSpPr>
          <p:spPr>
            <a:xfrm>
              <a:off x="5505514" y="1608055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Determine Batch Count</a:t>
              </a:r>
            </a:p>
            <a:p>
              <a:pPr algn="ctr"/>
              <a:r>
                <a:rPr lang="en-US" sz="1100" dirty="0"/>
                <a:t>Consumption/Oven Capacity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576559-C099-5FE0-C091-21C0371BA83F}"/>
                </a:ext>
              </a:extLst>
            </p:cNvPr>
            <p:cNvSpPr/>
            <p:nvPr/>
          </p:nvSpPr>
          <p:spPr>
            <a:xfrm>
              <a:off x="5505514" y="3323935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Roll the mix, knead into required sized balls, cut them into half while placing on the baking sheet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8D9A53-35DC-1D5D-0648-95A85F1F6F04}"/>
                </a:ext>
              </a:extLst>
            </p:cNvPr>
            <p:cNvSpPr/>
            <p:nvPr/>
          </p:nvSpPr>
          <p:spPr>
            <a:xfrm>
              <a:off x="5511102" y="4992809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Bake for 12 minutes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B7C4EAA-B86F-D6EF-FA9A-AD43A8D9A1DE}"/>
                </a:ext>
              </a:extLst>
            </p:cNvPr>
            <p:cNvCxnSpPr>
              <a:cxnSpLocks/>
              <a:stCxn id="12" idx="0"/>
              <a:endCxn id="10" idx="0"/>
            </p:cNvCxnSpPr>
            <p:nvPr/>
          </p:nvCxnSpPr>
          <p:spPr>
            <a:xfrm rot="16200000" flipH="1">
              <a:off x="5118050" y="-665621"/>
              <a:ext cx="319949" cy="2492438"/>
            </a:xfrm>
            <a:prstGeom prst="bentConnector3">
              <a:avLst>
                <a:gd name="adj1" fmla="val -714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87481E9-B14A-C2D3-F226-01557ED78AF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5400000">
              <a:off x="6404860" y="1488671"/>
              <a:ext cx="236546" cy="22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3E6634C-1AF6-64A3-4957-DF449B064F4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6424475" y="2336538"/>
              <a:ext cx="197888" cy="2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EB2EF8E-E1B0-5B73-2B67-FF30562B08D5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rot="5400000">
              <a:off x="6395359" y="3194478"/>
              <a:ext cx="256120" cy="2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6D5E7F0-482F-5BA0-4DB8-E601CD2FFA42}"/>
                </a:ext>
              </a:extLst>
            </p:cNvPr>
            <p:cNvCxnSpPr>
              <a:cxnSpLocks/>
              <a:stCxn id="14" idx="1"/>
              <a:endCxn id="9" idx="1"/>
            </p:cNvCxnSpPr>
            <p:nvPr/>
          </p:nvCxnSpPr>
          <p:spPr>
            <a:xfrm rot="10800000" flipV="1">
              <a:off x="5508308" y="2752346"/>
              <a:ext cx="12700" cy="1739725"/>
            </a:xfrm>
            <a:prstGeom prst="bentConnector3">
              <a:avLst>
                <a:gd name="adj1" fmla="val 1800000"/>
              </a:avLst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3EDD28-5C9B-9D55-4A8F-1A39BD83E808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16200000" flipH="1">
              <a:off x="6433579" y="4898777"/>
              <a:ext cx="185269" cy="2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4BD428AA-2FC8-7E36-DCFE-DA2D54F71852}"/>
                </a:ext>
              </a:extLst>
            </p:cNvPr>
            <p:cNvCxnSpPr>
              <a:cxnSpLocks/>
              <a:stCxn id="77" idx="3"/>
              <a:endCxn id="14" idx="3"/>
            </p:cNvCxnSpPr>
            <p:nvPr/>
          </p:nvCxnSpPr>
          <p:spPr>
            <a:xfrm flipV="1">
              <a:off x="7538530" y="2752347"/>
              <a:ext cx="2794" cy="3433821"/>
            </a:xfrm>
            <a:prstGeom prst="bentConnector3">
              <a:avLst>
                <a:gd name="adj1" fmla="val 828181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0FABB6BF-9E97-7AEA-DCE5-5FB280468BC1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rot="16200000" flipH="1">
              <a:off x="6412553" y="4064340"/>
              <a:ext cx="221733" cy="2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773383D-28D5-8A0B-B186-CC3A5797CDDE}"/>
                </a:ext>
              </a:extLst>
            </p:cNvPr>
            <p:cNvSpPr/>
            <p:nvPr/>
          </p:nvSpPr>
          <p:spPr>
            <a:xfrm>
              <a:off x="5505514" y="5870700"/>
              <a:ext cx="2033016" cy="63093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Serve the batch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5BE62018-A50B-9432-7A26-694EB70A6022}"/>
                </a:ext>
              </a:extLst>
            </p:cNvPr>
            <p:cNvCxnSpPr>
              <a:cxnSpLocks/>
              <a:stCxn id="17" idx="2"/>
              <a:endCxn id="77" idx="0"/>
            </p:cNvCxnSpPr>
            <p:nvPr/>
          </p:nvCxnSpPr>
          <p:spPr>
            <a:xfrm rot="5400000">
              <a:off x="6401339" y="5744428"/>
              <a:ext cx="246955" cy="55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47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113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Koppolu _ Student - AlstonRidgeMS</dc:creator>
  <cp:lastModifiedBy>Koppolu Hara Krishna Reddy</cp:lastModifiedBy>
  <cp:revision>2</cp:revision>
  <dcterms:created xsi:type="dcterms:W3CDTF">2024-05-17T07:30:13Z</dcterms:created>
  <dcterms:modified xsi:type="dcterms:W3CDTF">2024-05-19T13:45:38Z</dcterms:modified>
</cp:coreProperties>
</file>