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D39E-4458-49C9-AF12-C86BD371A3D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B6A3F-8408-4CD9-B19B-AF16B761C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9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932F-3F18-23A1-3094-85F884D6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36460-FE5C-6D3E-BB79-F50CCE9F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EBC9-784D-6278-6CD0-F0B1E793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C4AB-9E87-176F-7EC5-62B0168C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EBED-F5E7-2D71-644E-FB4987CF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1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EF26-4D04-514E-34CC-EF556C3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1710-D768-B8F1-BFD3-E3DCF5D1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8C8F-62CE-975F-6D6B-F962F7D0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BDE7-4EB2-D220-1CFA-E3FE0385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0E64-4300-85CF-AA30-3130B70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F99FA-9C0A-97DA-43A5-C2E305DAE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F8AA-7AF5-AB4C-12A4-7C8BB28B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FC71-EEBB-6937-42C6-D19794A0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32ED-D5D2-0731-E891-53DCF066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82FB-1180-EEF1-16DB-06114E0E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9700-8DDC-D512-8CB3-42315A21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66C0-DCE0-1E89-D982-70D68CFB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5753-CA9B-35CC-30E4-6ED47654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ABDF-7F58-5C0D-DEDF-A1D36426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556D-2EFC-431E-F6EE-3ACE7A33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556F-2AD9-166F-D6EF-0C20116D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46D0-259B-D2B2-EFA8-E2A9ECDC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BC2B-ACA5-EC84-3471-2B25BE33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3C2E-9DE6-2DEE-2A9F-AA3085A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AF3F-A2B6-A8C2-4D68-3E57DDAC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1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D9CF-FB69-4176-6042-77376386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1C26-040C-A359-50EE-30891BF24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BFE1F-291B-A508-B7C7-9D8607EE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F61A-5474-340F-6F00-6D878EC1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01180-4694-990A-28D0-C513A38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E64B-37BE-0A0C-A5A1-49D9561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130-3D5A-0B17-300E-32F25674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6D76-C0F8-40B8-DE91-C5FA93DC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31D4-8F46-F1F1-D67F-5E26290C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5890A-E7D2-3903-1496-A4C601B20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20A7-1A17-03CB-9717-A00271026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B32B2-34F4-AE11-70F8-E5718723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D67A0-7E3A-556A-326C-3A60BA87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2F28D-10AD-9A87-3DB0-919F91BB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96E3-8DFF-6593-0D56-C37BCA02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74BD-50C1-E5C9-E54C-C7631238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ADEFD-11BF-E269-EA69-51219D42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471BA-02D0-7F7B-287A-D56B09C4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A52C9-EAB7-1B08-34B4-9FA68346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7C81-F9A5-F5F7-3D9A-7117F3AB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0A8A-4B1E-13D3-69C4-FA47827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99B2-2AA6-479B-3AFC-FABFB001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5034-DD77-97DF-BBDA-F8058A2DB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F60A-399F-0C9D-D815-D85CE0FA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4A610-07D2-BABD-F1F0-F0E1780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60F3-AFE7-E22F-9322-F06AE36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998-44A0-F443-9F01-D7B0AC1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8B8A-5EC9-796E-2C9E-3DC0975D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15FDF-1BE1-9C45-7296-4FE72BBD8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7F965-476C-892B-ACAE-1D729972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C2AC-5678-AA50-DEF9-B54096EB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52AB5-4399-33D8-5892-87019EBD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3379-0FF4-C66F-ED81-40A30260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9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7C47-ACC8-7579-3BD8-2074CDF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4421-2DC2-CDD9-EC35-839C8B02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8599-61BC-D9F1-3529-E3A30143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7DC2-AD4C-4729-A4A9-FD5DF2686EE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E687-C73C-06AF-5933-FB8AC9D0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68F1-4E24-C664-414E-E7825FDA4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CDA5-15B8-4EE3-A9BF-B249C5F07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4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B699-F0C2-12D4-F12B-47372040F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258"/>
            <a:ext cx="9144000" cy="786581"/>
          </a:xfrm>
        </p:spPr>
        <p:txBody>
          <a:bodyPr>
            <a:normAutofit/>
          </a:bodyPr>
          <a:lstStyle/>
          <a:p>
            <a:r>
              <a:rPr lang="en-IN" sz="4000" dirty="0"/>
              <a:t>Superstore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33CC-B61A-8EB8-43BC-920B8CA0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2426"/>
            <a:ext cx="9144000" cy="3791308"/>
          </a:xfrm>
        </p:spPr>
        <p:txBody>
          <a:bodyPr/>
          <a:lstStyle/>
          <a:p>
            <a:pPr algn="l"/>
            <a:r>
              <a:rPr lang="en-US" dirty="0"/>
              <a:t>Objective: To provide business stakeholders with a clear view of Sales, Profit, and Growth trends for informed decision-making.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Dataset: Superstore Data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Tools: Power BI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7C3C-D18A-496A-030D-F938F3C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8027"/>
            <a:ext cx="4114800" cy="365125"/>
          </a:xfrm>
        </p:spPr>
        <p:txBody>
          <a:bodyPr/>
          <a:lstStyle/>
          <a:p>
            <a:r>
              <a:rPr lang="en-IN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91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78206-A50D-D67B-B9E4-35B4F54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235974"/>
            <a:ext cx="10618837" cy="58600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EE217-58DB-4364-7A99-6B48950B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02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BF72B-8733-E004-CF6C-97972C1352C6}"/>
              </a:ext>
            </a:extLst>
          </p:cNvPr>
          <p:cNvSpPr txBox="1"/>
          <p:nvPr/>
        </p:nvSpPr>
        <p:spPr>
          <a:xfrm>
            <a:off x="1061883" y="616974"/>
            <a:ext cx="6056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Insights</a:t>
            </a:r>
          </a:p>
          <a:p>
            <a:endParaRPr lang="en-IN" sz="2400" dirty="0"/>
          </a:p>
          <a:p>
            <a:r>
              <a:rPr lang="en-IN" dirty="0"/>
              <a:t>Sales Increased led by South Region</a:t>
            </a:r>
          </a:p>
          <a:p>
            <a:r>
              <a:rPr lang="en-IN" dirty="0"/>
              <a:t>Sales and Profit led by Technology but Sales Growth Lowest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4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Superstore Sales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SAHIR HOSSAIN</dc:creator>
  <cp:lastModifiedBy>SK SAHIR HOSSAIN</cp:lastModifiedBy>
  <cp:revision>1</cp:revision>
  <dcterms:created xsi:type="dcterms:W3CDTF">2025-09-25T16:21:40Z</dcterms:created>
  <dcterms:modified xsi:type="dcterms:W3CDTF">2025-09-25T16:21:41Z</dcterms:modified>
</cp:coreProperties>
</file>