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1B9CA-2D59-452B-A9B7-91E13F870F49}" v="97" dt="2023-08-18T10:04:31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05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0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6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3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7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E62D9E9F-B5AF-DA2B-4DFA-584C81DFF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107" b="42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4286" y="934038"/>
            <a:ext cx="4316884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620" y="1597224"/>
            <a:ext cx="3939362" cy="1841435"/>
          </a:xfrm>
          <a:noFill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Hiring Process Analytics</a:t>
            </a:r>
            <a:b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6593-41F8-74B9-93A8-987DB758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BE1C-28BA-A328-B850-11C779CA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. Hiring Analysis:</a:t>
            </a:r>
            <a:r>
              <a:rPr lang="en-US" dirty="0">
                <a:ea typeface="+mn-lt"/>
                <a:cs typeface="+mn-lt"/>
              </a:rPr>
              <a:t> The hiring process involves bringing new individuals into the organization for various roles.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Your Task:</a:t>
            </a:r>
            <a:r>
              <a:rPr lang="en-US" dirty="0">
                <a:ea typeface="+mn-lt"/>
                <a:cs typeface="+mn-lt"/>
              </a:rPr>
              <a:t> Determine the gender distribution of hires. How many males and females have been hired by the company?</a:t>
            </a:r>
            <a:endParaRPr lang="en-US" dirty="0"/>
          </a:p>
          <a:p>
            <a:r>
              <a:rPr lang="en-US"/>
              <a:t>Male:2563</a:t>
            </a:r>
            <a:endParaRPr lang="en-US" dirty="0"/>
          </a:p>
          <a:p>
            <a:r>
              <a:rPr lang="en-US" dirty="0"/>
              <a:t>Female:1856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2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0A2C-1112-F74D-BD02-D5EFC0C4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76331"/>
            <a:ext cx="8977511" cy="1073825"/>
          </a:xfrm>
        </p:spPr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FF73C-384C-3819-0636-0E95AA9F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563412"/>
            <a:ext cx="8977509" cy="2998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Salary Analysis:</a:t>
            </a:r>
            <a:r>
              <a:rPr lang="en-US" dirty="0">
                <a:ea typeface="+mn-lt"/>
                <a:cs typeface="+mn-lt"/>
              </a:rPr>
              <a:t> The average salary is calculated by adding up the salaries of a group of employees and then dividing the total by the number of employees.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Your Task:</a:t>
            </a:r>
            <a:r>
              <a:rPr lang="en-US" dirty="0">
                <a:ea typeface="+mn-lt"/>
                <a:cs typeface="+mn-lt"/>
              </a:rPr>
              <a:t> What is the average salary offered by this company? Use Excel functions to calculate this.</a:t>
            </a:r>
            <a:endParaRPr lang="en-US"/>
          </a:p>
          <a:p>
            <a:r>
              <a:rPr lang="en-US" dirty="0"/>
              <a:t>Average:49983.03</a:t>
            </a:r>
          </a:p>
        </p:txBody>
      </p:sp>
    </p:spTree>
    <p:extLst>
      <p:ext uri="{BB962C8B-B14F-4D97-AF65-F5344CB8AC3E}">
        <p14:creationId xmlns:p14="http://schemas.microsoft.com/office/powerpoint/2010/main" val="285463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83D8F-6832-E61C-C725-EFDA829B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184637" cy="1801455"/>
          </a:xfrm>
          <a:noFill/>
        </p:spPr>
        <p:txBody>
          <a:bodyPr>
            <a:normAutofit/>
          </a:bodyPr>
          <a:lstStyle/>
          <a:p>
            <a:r>
              <a:rPr lang="en-US" dirty="0"/>
              <a:t>Task3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DEAA-6DAD-AF59-F87B-139D0836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184633" cy="30527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b="1">
                <a:ea typeface="+mn-lt"/>
                <a:cs typeface="+mn-lt"/>
              </a:rPr>
              <a:t> Salary Distribution:</a:t>
            </a:r>
            <a:r>
              <a:rPr lang="en-US" sz="1500">
                <a:ea typeface="+mn-lt"/>
                <a:cs typeface="+mn-lt"/>
              </a:rPr>
              <a:t> Class intervals represent ranges of values, in this case, salary ranges. The class interval is the difference between the upper and lower limits of a class.</a:t>
            </a:r>
          </a:p>
          <a:p>
            <a:pPr>
              <a:lnSpc>
                <a:spcPct val="110000"/>
              </a:lnSpc>
            </a:pPr>
            <a:r>
              <a:rPr lang="en-US" sz="1500" b="1">
                <a:ea typeface="+mn-lt"/>
                <a:cs typeface="+mn-lt"/>
              </a:rPr>
              <a:t>Your Task:</a:t>
            </a:r>
            <a:r>
              <a:rPr lang="en-US" sz="1500">
                <a:ea typeface="+mn-lt"/>
                <a:cs typeface="+mn-lt"/>
              </a:rPr>
              <a:t> Create class intervals for the salaries in the company. This will help you understand the salary distribution.</a:t>
            </a:r>
            <a:endParaRPr lang="en-US" sz="1500"/>
          </a:p>
          <a:p>
            <a:pPr>
              <a:lnSpc>
                <a:spcPct val="110000"/>
              </a:lnSpc>
            </a:pPr>
            <a:endParaRPr lang="en-US" sz="1500"/>
          </a:p>
          <a:p>
            <a:pPr>
              <a:lnSpc>
                <a:spcPct val="110000"/>
              </a:lnSpc>
            </a:pPr>
            <a:endParaRPr lang="en-US" sz="1500"/>
          </a:p>
          <a:p>
            <a:pPr>
              <a:lnSpc>
                <a:spcPct val="110000"/>
              </a:lnSpc>
            </a:pPr>
            <a:endParaRPr lang="en-US" sz="1500"/>
          </a:p>
        </p:txBody>
      </p:sp>
      <p:pic>
        <p:nvPicPr>
          <p:cNvPr id="4" name="Picture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F7D06D8A-FFB2-4890-112E-DEDD581D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04" y="786928"/>
            <a:ext cx="7371192" cy="52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0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936887"/>
            <a:ext cx="5160067" cy="496861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6AE79-E864-4E31-0CF7-61ECF2EB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476578" cy="1801455"/>
          </a:xfrm>
          <a:noFill/>
        </p:spPr>
        <p:txBody>
          <a:bodyPr>
            <a:normAutofit/>
          </a:bodyPr>
          <a:lstStyle/>
          <a:p>
            <a:r>
              <a:rPr lang="en-US" dirty="0"/>
              <a:t>Task4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03D2-98DA-EFC7-D48C-6209630C2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476578" cy="30527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Departmental Analysis:</a:t>
            </a:r>
            <a:r>
              <a:rPr lang="en-US" dirty="0">
                <a:ea typeface="+mn-lt"/>
                <a:cs typeface="+mn-lt"/>
              </a:rPr>
              <a:t> Visualizing data through charts and plots is a crucial part of data analysis.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Your Task:</a:t>
            </a:r>
            <a:r>
              <a:rPr lang="en-US" dirty="0">
                <a:ea typeface="+mn-lt"/>
                <a:cs typeface="+mn-lt"/>
              </a:rPr>
              <a:t> Use a pie chart, bar graph, or any other suitable visualization to show the proportion of people working in different departments.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4" name="Picture 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DB375A4E-629E-28B9-9FDC-0CFC02CA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912" y="1031343"/>
            <a:ext cx="7727650" cy="50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03E140-404C-6029-E890-7AB556214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91296A-044E-00EB-3C36-ED729384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230" y="933584"/>
            <a:ext cx="5575974" cy="433888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2E2DE-ADF7-268F-5108-79BE8EF8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0442" y="1448664"/>
            <a:ext cx="4285422" cy="1313794"/>
          </a:xfrm>
        </p:spPr>
        <p:txBody>
          <a:bodyPr anchor="ctr">
            <a:normAutofit/>
          </a:bodyPr>
          <a:lstStyle/>
          <a:p>
            <a:r>
              <a:rPr lang="en-US" dirty="0"/>
              <a:t>Task5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744D-CC94-E60B-FCF3-CEB9BD0D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261" y="2890881"/>
            <a:ext cx="3441339" cy="30527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 Position Tier Analysis:</a:t>
            </a:r>
            <a:r>
              <a:rPr lang="en-US" sz="1700">
                <a:ea typeface="+mn-lt"/>
                <a:cs typeface="+mn-lt"/>
              </a:rPr>
              <a:t> Different positions within a company often have different tiers or levels.</a:t>
            </a:r>
            <a:endParaRPr lang="en-US" sz="1700"/>
          </a:p>
          <a:p>
            <a:r>
              <a:rPr lang="en-US" sz="1700" b="1">
                <a:ea typeface="+mn-lt"/>
                <a:cs typeface="+mn-lt"/>
              </a:rPr>
              <a:t>Your Task:</a:t>
            </a:r>
            <a:r>
              <a:rPr lang="en-US" sz="1700">
                <a:ea typeface="+mn-lt"/>
                <a:cs typeface="+mn-lt"/>
              </a:rPr>
              <a:t> Use a chart or graph to represent the different position tiers within the company. This will help you understand the distribution of positions across different tiers.</a:t>
            </a:r>
            <a:endParaRPr lang="en-US" sz="1700"/>
          </a:p>
          <a:p>
            <a:endParaRPr lang="en-US" sz="1700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68860F5-B4C5-0F12-43CC-19DAF9829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16"/>
          <a:stretch/>
        </p:blipFill>
        <p:spPr>
          <a:xfrm>
            <a:off x="-5752" y="219998"/>
            <a:ext cx="7798935" cy="606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95570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LimelightVTI</vt:lpstr>
      <vt:lpstr>Hiring Process Analytics </vt:lpstr>
      <vt:lpstr>Task1</vt:lpstr>
      <vt:lpstr>Task 2</vt:lpstr>
      <vt:lpstr>Task3</vt:lpstr>
      <vt:lpstr>Task4</vt:lpstr>
      <vt:lpstr>Task5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</cp:revision>
  <dcterms:created xsi:type="dcterms:W3CDTF">2023-08-18T05:52:35Z</dcterms:created>
  <dcterms:modified xsi:type="dcterms:W3CDTF">2023-08-18T10:04:45Z</dcterms:modified>
</cp:coreProperties>
</file>