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D9D24-784D-9CA3-3C25-AE925298F780}" v="72" dt="2023-10-10T13:56:06.548"/>
    <p1510:client id="{507396BB-5739-713C-2B2C-521BDE528DEC}" v="20" dt="2023-10-10T13:16:33.642"/>
    <p1510:client id="{BEC138DB-0C11-F4CE-7DE4-C5AA80428EBE}" v="17" dt="2023-10-09T07:53:22.710"/>
    <p1510:client id="{C55904F5-B2E9-49B1-9EFC-56B46C057D1F}" v="11" dt="2023-10-09T07:32:57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3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b="1"/>
              <a:t>ABC Call Volume Trend Analysis</a:t>
            </a:r>
            <a:endParaRPr lang="en-US" sz="4000"/>
          </a:p>
          <a:p>
            <a:endParaRPr lang="en-US" sz="4000">
              <a:ea typeface="Calibri Light"/>
              <a:cs typeface="Calibri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D6F80E-8661-A0AD-9646-4A7932CAD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9" r="14202" b="5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C37F-D936-C27E-0331-0920C5E6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51B3-2361-7E75-5AB7-31D3421E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14533"/>
            <a:ext cx="9922764" cy="4571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Customer Experience (CX) team plays a crucial role in a company. They analyze customer feedback and data, derive insights from it, and share these insights with the rest of the organization. This team is responsible for a wide range of tasks, including managing customer experience programs, handling internal communications, mapping customer journeys, and managing customer data, among others.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 the current era, several AI-powered tools are being used to enhance customer experience. These include Interactive Voice Response (IVR), Robotic Process Automation (RPA), Predictive Analytics, and Intelligent Routing.</a:t>
            </a:r>
          </a:p>
          <a:p>
            <a:r>
              <a:rPr lang="en-US" dirty="0"/>
              <a:t>Tools </a:t>
            </a:r>
            <a:r>
              <a:rPr lang="en-US" dirty="0" err="1"/>
              <a:t>used:excel</a:t>
            </a:r>
          </a:p>
        </p:txBody>
      </p:sp>
    </p:spTree>
    <p:extLst>
      <p:ext uri="{BB962C8B-B14F-4D97-AF65-F5344CB8AC3E}">
        <p14:creationId xmlns:p14="http://schemas.microsoft.com/office/powerpoint/2010/main" val="37579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7495-985F-D2B9-C1F4-1476D65E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A6ED-8622-71FC-995D-8C0BA431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Excel :</a:t>
            </a:r>
            <a:r>
              <a:rPr lang="en-US" dirty="0">
                <a:ea typeface="+mn-lt"/>
                <a:cs typeface="+mn-lt"/>
              </a:rPr>
              <a:t>https://docs.google.com/spreadsheets/d/1s-L2-dCUlZKdcEzMK2dWtd5cFVr_oeZY/</a:t>
            </a:r>
            <a:r>
              <a:rPr lang="en-US" dirty="0" err="1">
                <a:ea typeface="+mn-lt"/>
                <a:cs typeface="+mn-lt"/>
              </a:rPr>
              <a:t>edit?usp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sharing&amp;ouid</a:t>
            </a:r>
            <a:r>
              <a:rPr lang="en-US" dirty="0">
                <a:ea typeface="+mn-lt"/>
                <a:cs typeface="+mn-lt"/>
              </a:rPr>
              <a:t>=109330305611183196317&amp;rtpof=</a:t>
            </a:r>
            <a:r>
              <a:rPr lang="en-US" dirty="0" err="1">
                <a:ea typeface="+mn-lt"/>
                <a:cs typeface="+mn-lt"/>
              </a:rPr>
              <a:t>true&amp;sd</a:t>
            </a:r>
            <a:r>
              <a:rPr lang="en-US" dirty="0">
                <a:ea typeface="+mn-lt"/>
                <a:cs typeface="+mn-lt"/>
              </a:rPr>
              <a:t>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E84E-E36E-7BAD-7792-A4F7FD36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26962"/>
            <a:ext cx="9922764" cy="532228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Average Call Duration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2E646D-88EB-D4F7-A672-19F91CDC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22" y="1300268"/>
            <a:ext cx="8048085" cy="5371740"/>
          </a:xfrm>
        </p:spPr>
      </p:pic>
    </p:spTree>
    <p:extLst>
      <p:ext uri="{BB962C8B-B14F-4D97-AF65-F5344CB8AC3E}">
        <p14:creationId xmlns:p14="http://schemas.microsoft.com/office/powerpoint/2010/main" val="30736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9A42-8BAE-65C0-358F-81705769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49" y="141339"/>
            <a:ext cx="9922764" cy="546606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Call Volume Analysis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B27E24-B16E-405C-9973-907610D2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255" y="1607405"/>
            <a:ext cx="5832714" cy="4211128"/>
          </a:xfrm>
        </p:spPr>
      </p:pic>
    </p:spTree>
    <p:extLst>
      <p:ext uri="{BB962C8B-B14F-4D97-AF65-F5344CB8AC3E}">
        <p14:creationId xmlns:p14="http://schemas.microsoft.com/office/powerpoint/2010/main" val="294538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F0A1-B329-370A-7CB2-2D6EA537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230" y="69453"/>
            <a:ext cx="9922764" cy="575361"/>
          </a:xfrm>
        </p:spPr>
        <p:txBody>
          <a:bodyPr/>
          <a:lstStyle/>
          <a:p>
            <a:r>
              <a:rPr lang="en-US" sz="2800" dirty="0"/>
              <a:t>Man power day shift</a:t>
            </a:r>
          </a:p>
        </p:txBody>
      </p:sp>
      <p:pic>
        <p:nvPicPr>
          <p:cNvPr id="4" name="Content Placeholder 3" descr="A table of numbers and a number&#10;&#10;Description automatically generated">
            <a:extLst>
              <a:ext uri="{FF2B5EF4-FFF2-40B4-BE49-F238E27FC236}">
                <a16:creationId xmlns:a16="http://schemas.microsoft.com/office/drawing/2014/main" id="{1E3A06AD-31BA-E583-EF16-A5D81E15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65" y="643852"/>
            <a:ext cx="9867180" cy="6051968"/>
          </a:xfrm>
        </p:spPr>
      </p:pic>
    </p:spTree>
    <p:extLst>
      <p:ext uri="{BB962C8B-B14F-4D97-AF65-F5344CB8AC3E}">
        <p14:creationId xmlns:p14="http://schemas.microsoft.com/office/powerpoint/2010/main" val="1114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CAB7-964B-A9E7-EB35-97465237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85" y="112585"/>
            <a:ext cx="9922764" cy="604115"/>
          </a:xfrm>
        </p:spPr>
        <p:txBody>
          <a:bodyPr>
            <a:normAutofit/>
          </a:bodyPr>
          <a:lstStyle/>
          <a:p>
            <a:r>
              <a:rPr lang="en-US" sz="2800" dirty="0"/>
              <a:t>Man power night shift</a:t>
            </a:r>
          </a:p>
        </p:txBody>
      </p:sp>
      <p:pic>
        <p:nvPicPr>
          <p:cNvPr id="4" name="Content Placeholder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BDF4265-1F24-8E4E-FDA3-D74A033A5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78" y="720412"/>
            <a:ext cx="11382015" cy="5870095"/>
          </a:xfrm>
        </p:spPr>
      </p:pic>
    </p:spTree>
    <p:extLst>
      <p:ext uri="{BB962C8B-B14F-4D97-AF65-F5344CB8AC3E}">
        <p14:creationId xmlns:p14="http://schemas.microsoft.com/office/powerpoint/2010/main" val="85864808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F241B"/>
      </a:dk2>
      <a:lt2>
        <a:srgbClr val="F2F0F3"/>
      </a:lt2>
      <a:accent1>
        <a:srgbClr val="5FB620"/>
      </a:accent1>
      <a:accent2>
        <a:srgbClr val="92AB13"/>
      </a:accent2>
      <a:accent3>
        <a:srgbClr val="C49B23"/>
      </a:accent3>
      <a:accent4>
        <a:srgbClr val="D55617"/>
      </a:accent4>
      <a:accent5>
        <a:srgbClr val="E72939"/>
      </a:accent5>
      <a:accent6>
        <a:srgbClr val="D51776"/>
      </a:accent6>
      <a:hlink>
        <a:srgbClr val="C04E4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BjornVTI</vt:lpstr>
      <vt:lpstr>ABC Call Volume Trend Analysis </vt:lpstr>
      <vt:lpstr>Description  </vt:lpstr>
      <vt:lpstr>Hyperlink </vt:lpstr>
      <vt:lpstr>Average Call Duration</vt:lpstr>
      <vt:lpstr>Call Volume Analysis</vt:lpstr>
      <vt:lpstr>Man power day shift</vt:lpstr>
      <vt:lpstr>Man power night 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</cp:revision>
  <dcterms:created xsi:type="dcterms:W3CDTF">2023-10-09T07:27:18Z</dcterms:created>
  <dcterms:modified xsi:type="dcterms:W3CDTF">2023-10-10T13:56:11Z</dcterms:modified>
</cp:coreProperties>
</file>