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02CF0-93B6-4DCC-AEB0-83F912A0FD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6187BB-CB44-44A2-8253-BB1932F823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2F4E3C-E2CD-499B-A77F-44DC4E7A91DC}"/>
              </a:ext>
            </a:extLst>
          </p:cNvPr>
          <p:cNvSpPr>
            <a:spLocks noGrp="1"/>
          </p:cNvSpPr>
          <p:nvPr>
            <p:ph type="dt" sz="half" idx="10"/>
          </p:nvPr>
        </p:nvSpPr>
        <p:spPr/>
        <p:txBody>
          <a:bodyPr/>
          <a:lstStyle/>
          <a:p>
            <a:fld id="{5E99C94E-9765-4FE2-9B01-35678C1A17FE}" type="datetimeFigureOut">
              <a:rPr lang="en-US" smtClean="0"/>
              <a:t>10/30/2019</a:t>
            </a:fld>
            <a:endParaRPr lang="en-US"/>
          </a:p>
        </p:txBody>
      </p:sp>
      <p:sp>
        <p:nvSpPr>
          <p:cNvPr id="5" name="Footer Placeholder 4">
            <a:extLst>
              <a:ext uri="{FF2B5EF4-FFF2-40B4-BE49-F238E27FC236}">
                <a16:creationId xmlns:a16="http://schemas.microsoft.com/office/drawing/2014/main" id="{2FF8A73B-7232-4FC1-9A9F-853EA5311A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8C4C3D-4767-4555-A9C4-2D3D04A01B26}"/>
              </a:ext>
            </a:extLst>
          </p:cNvPr>
          <p:cNvSpPr>
            <a:spLocks noGrp="1"/>
          </p:cNvSpPr>
          <p:nvPr>
            <p:ph type="sldNum" sz="quarter" idx="12"/>
          </p:nvPr>
        </p:nvSpPr>
        <p:spPr/>
        <p:txBody>
          <a:bodyPr/>
          <a:lstStyle/>
          <a:p>
            <a:fld id="{1373EF1A-A34E-46F7-9B93-AE9881DCA214}" type="slidenum">
              <a:rPr lang="en-US" smtClean="0"/>
              <a:t>‹#›</a:t>
            </a:fld>
            <a:endParaRPr lang="en-US"/>
          </a:p>
        </p:txBody>
      </p:sp>
    </p:spTree>
    <p:extLst>
      <p:ext uri="{BB962C8B-B14F-4D97-AF65-F5344CB8AC3E}">
        <p14:creationId xmlns:p14="http://schemas.microsoft.com/office/powerpoint/2010/main" val="1806528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C0BB3-D944-43E3-ADCC-4AB0AC36F3E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FB997F-18E6-46E4-8EA3-97FFE3E4DFF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4DC3C3-0046-46D0-8860-C15492165618}"/>
              </a:ext>
            </a:extLst>
          </p:cNvPr>
          <p:cNvSpPr>
            <a:spLocks noGrp="1"/>
          </p:cNvSpPr>
          <p:nvPr>
            <p:ph type="dt" sz="half" idx="10"/>
          </p:nvPr>
        </p:nvSpPr>
        <p:spPr/>
        <p:txBody>
          <a:bodyPr/>
          <a:lstStyle/>
          <a:p>
            <a:fld id="{5E99C94E-9765-4FE2-9B01-35678C1A17FE}" type="datetimeFigureOut">
              <a:rPr lang="en-US" smtClean="0"/>
              <a:t>10/30/2019</a:t>
            </a:fld>
            <a:endParaRPr lang="en-US"/>
          </a:p>
        </p:txBody>
      </p:sp>
      <p:sp>
        <p:nvSpPr>
          <p:cNvPr id="5" name="Footer Placeholder 4">
            <a:extLst>
              <a:ext uri="{FF2B5EF4-FFF2-40B4-BE49-F238E27FC236}">
                <a16:creationId xmlns:a16="http://schemas.microsoft.com/office/drawing/2014/main" id="{D432073F-6021-4C3D-B261-A44C8C896A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A0A625-4817-47EB-863B-60A5167706CC}"/>
              </a:ext>
            </a:extLst>
          </p:cNvPr>
          <p:cNvSpPr>
            <a:spLocks noGrp="1"/>
          </p:cNvSpPr>
          <p:nvPr>
            <p:ph type="sldNum" sz="quarter" idx="12"/>
          </p:nvPr>
        </p:nvSpPr>
        <p:spPr/>
        <p:txBody>
          <a:bodyPr/>
          <a:lstStyle/>
          <a:p>
            <a:fld id="{1373EF1A-A34E-46F7-9B93-AE9881DCA214}" type="slidenum">
              <a:rPr lang="en-US" smtClean="0"/>
              <a:t>‹#›</a:t>
            </a:fld>
            <a:endParaRPr lang="en-US"/>
          </a:p>
        </p:txBody>
      </p:sp>
    </p:spTree>
    <p:extLst>
      <p:ext uri="{BB962C8B-B14F-4D97-AF65-F5344CB8AC3E}">
        <p14:creationId xmlns:p14="http://schemas.microsoft.com/office/powerpoint/2010/main" val="2818252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CDC566-B68E-4DD7-8A92-7E070B18046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8743E00-2D3B-41C0-A95F-BE714093959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2F0C93-8E04-4DE9-9EA5-A4BB74B9E455}"/>
              </a:ext>
            </a:extLst>
          </p:cNvPr>
          <p:cNvSpPr>
            <a:spLocks noGrp="1"/>
          </p:cNvSpPr>
          <p:nvPr>
            <p:ph type="dt" sz="half" idx="10"/>
          </p:nvPr>
        </p:nvSpPr>
        <p:spPr/>
        <p:txBody>
          <a:bodyPr/>
          <a:lstStyle/>
          <a:p>
            <a:fld id="{5E99C94E-9765-4FE2-9B01-35678C1A17FE}" type="datetimeFigureOut">
              <a:rPr lang="en-US" smtClean="0"/>
              <a:t>10/30/2019</a:t>
            </a:fld>
            <a:endParaRPr lang="en-US"/>
          </a:p>
        </p:txBody>
      </p:sp>
      <p:sp>
        <p:nvSpPr>
          <p:cNvPr id="5" name="Footer Placeholder 4">
            <a:extLst>
              <a:ext uri="{FF2B5EF4-FFF2-40B4-BE49-F238E27FC236}">
                <a16:creationId xmlns:a16="http://schemas.microsoft.com/office/drawing/2014/main" id="{4F56F45F-4E91-452B-8CC7-E4F18FB97D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DD148-9058-4147-BFE8-623B0B6974D2}"/>
              </a:ext>
            </a:extLst>
          </p:cNvPr>
          <p:cNvSpPr>
            <a:spLocks noGrp="1"/>
          </p:cNvSpPr>
          <p:nvPr>
            <p:ph type="sldNum" sz="quarter" idx="12"/>
          </p:nvPr>
        </p:nvSpPr>
        <p:spPr/>
        <p:txBody>
          <a:bodyPr/>
          <a:lstStyle/>
          <a:p>
            <a:fld id="{1373EF1A-A34E-46F7-9B93-AE9881DCA214}" type="slidenum">
              <a:rPr lang="en-US" smtClean="0"/>
              <a:t>‹#›</a:t>
            </a:fld>
            <a:endParaRPr lang="en-US"/>
          </a:p>
        </p:txBody>
      </p:sp>
    </p:spTree>
    <p:extLst>
      <p:ext uri="{BB962C8B-B14F-4D97-AF65-F5344CB8AC3E}">
        <p14:creationId xmlns:p14="http://schemas.microsoft.com/office/powerpoint/2010/main" val="2461060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9F5E0-A47E-4702-83D4-FD5B747ED2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9842FB-517B-435E-8EE4-AACE4A8780F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509D98-40CC-4F2D-84CF-61ACB5F7D9BC}"/>
              </a:ext>
            </a:extLst>
          </p:cNvPr>
          <p:cNvSpPr>
            <a:spLocks noGrp="1"/>
          </p:cNvSpPr>
          <p:nvPr>
            <p:ph type="dt" sz="half" idx="10"/>
          </p:nvPr>
        </p:nvSpPr>
        <p:spPr/>
        <p:txBody>
          <a:bodyPr/>
          <a:lstStyle/>
          <a:p>
            <a:fld id="{5E99C94E-9765-4FE2-9B01-35678C1A17FE}" type="datetimeFigureOut">
              <a:rPr lang="en-US" smtClean="0"/>
              <a:t>10/30/2019</a:t>
            </a:fld>
            <a:endParaRPr lang="en-US"/>
          </a:p>
        </p:txBody>
      </p:sp>
      <p:sp>
        <p:nvSpPr>
          <p:cNvPr id="5" name="Footer Placeholder 4">
            <a:extLst>
              <a:ext uri="{FF2B5EF4-FFF2-40B4-BE49-F238E27FC236}">
                <a16:creationId xmlns:a16="http://schemas.microsoft.com/office/drawing/2014/main" id="{52F7A775-5B46-469E-BFB6-9E52185AC8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CA8555-FE83-4D51-AE9F-82AA6E1FC0F5}"/>
              </a:ext>
            </a:extLst>
          </p:cNvPr>
          <p:cNvSpPr>
            <a:spLocks noGrp="1"/>
          </p:cNvSpPr>
          <p:nvPr>
            <p:ph type="sldNum" sz="quarter" idx="12"/>
          </p:nvPr>
        </p:nvSpPr>
        <p:spPr/>
        <p:txBody>
          <a:bodyPr/>
          <a:lstStyle/>
          <a:p>
            <a:fld id="{1373EF1A-A34E-46F7-9B93-AE9881DCA214}" type="slidenum">
              <a:rPr lang="en-US" smtClean="0"/>
              <a:t>‹#›</a:t>
            </a:fld>
            <a:endParaRPr lang="en-US"/>
          </a:p>
        </p:txBody>
      </p:sp>
    </p:spTree>
    <p:extLst>
      <p:ext uri="{BB962C8B-B14F-4D97-AF65-F5344CB8AC3E}">
        <p14:creationId xmlns:p14="http://schemas.microsoft.com/office/powerpoint/2010/main" val="944681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96780-5DB3-4EF1-B242-34249714DA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9818A64-E013-43FF-8B1E-F46A11BFB9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C78CFA6-A45C-4367-8803-69448C9664C2}"/>
              </a:ext>
            </a:extLst>
          </p:cNvPr>
          <p:cNvSpPr>
            <a:spLocks noGrp="1"/>
          </p:cNvSpPr>
          <p:nvPr>
            <p:ph type="dt" sz="half" idx="10"/>
          </p:nvPr>
        </p:nvSpPr>
        <p:spPr/>
        <p:txBody>
          <a:bodyPr/>
          <a:lstStyle/>
          <a:p>
            <a:fld id="{5E99C94E-9765-4FE2-9B01-35678C1A17FE}" type="datetimeFigureOut">
              <a:rPr lang="en-US" smtClean="0"/>
              <a:t>10/30/2019</a:t>
            </a:fld>
            <a:endParaRPr lang="en-US"/>
          </a:p>
        </p:txBody>
      </p:sp>
      <p:sp>
        <p:nvSpPr>
          <p:cNvPr id="5" name="Footer Placeholder 4">
            <a:extLst>
              <a:ext uri="{FF2B5EF4-FFF2-40B4-BE49-F238E27FC236}">
                <a16:creationId xmlns:a16="http://schemas.microsoft.com/office/drawing/2014/main" id="{7B2DA5B7-41B5-47D4-919E-FDBBA9A51E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CF681F-6044-4A0A-965C-41EAAC1D023C}"/>
              </a:ext>
            </a:extLst>
          </p:cNvPr>
          <p:cNvSpPr>
            <a:spLocks noGrp="1"/>
          </p:cNvSpPr>
          <p:nvPr>
            <p:ph type="sldNum" sz="quarter" idx="12"/>
          </p:nvPr>
        </p:nvSpPr>
        <p:spPr/>
        <p:txBody>
          <a:bodyPr/>
          <a:lstStyle/>
          <a:p>
            <a:fld id="{1373EF1A-A34E-46F7-9B93-AE9881DCA214}" type="slidenum">
              <a:rPr lang="en-US" smtClean="0"/>
              <a:t>‹#›</a:t>
            </a:fld>
            <a:endParaRPr lang="en-US"/>
          </a:p>
        </p:txBody>
      </p:sp>
    </p:spTree>
    <p:extLst>
      <p:ext uri="{BB962C8B-B14F-4D97-AF65-F5344CB8AC3E}">
        <p14:creationId xmlns:p14="http://schemas.microsoft.com/office/powerpoint/2010/main" val="2021364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1F4BE-2486-45FF-9590-79A571AF8F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F36AC9-D663-4396-AB9A-9B377BEA489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1C9EDE-FD02-4A45-934F-B9F6BAEE699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B1DC9C2-5CCB-4C28-B550-29A94A0DEDF6}"/>
              </a:ext>
            </a:extLst>
          </p:cNvPr>
          <p:cNvSpPr>
            <a:spLocks noGrp="1"/>
          </p:cNvSpPr>
          <p:nvPr>
            <p:ph type="dt" sz="half" idx="10"/>
          </p:nvPr>
        </p:nvSpPr>
        <p:spPr/>
        <p:txBody>
          <a:bodyPr/>
          <a:lstStyle/>
          <a:p>
            <a:fld id="{5E99C94E-9765-4FE2-9B01-35678C1A17FE}" type="datetimeFigureOut">
              <a:rPr lang="en-US" smtClean="0"/>
              <a:t>10/30/2019</a:t>
            </a:fld>
            <a:endParaRPr lang="en-US"/>
          </a:p>
        </p:txBody>
      </p:sp>
      <p:sp>
        <p:nvSpPr>
          <p:cNvPr id="6" name="Footer Placeholder 5">
            <a:extLst>
              <a:ext uri="{FF2B5EF4-FFF2-40B4-BE49-F238E27FC236}">
                <a16:creationId xmlns:a16="http://schemas.microsoft.com/office/drawing/2014/main" id="{73709436-6C03-4654-9A81-732A7A8826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A7112B-D5A8-4EBC-948F-4B0D7E5795C5}"/>
              </a:ext>
            </a:extLst>
          </p:cNvPr>
          <p:cNvSpPr>
            <a:spLocks noGrp="1"/>
          </p:cNvSpPr>
          <p:nvPr>
            <p:ph type="sldNum" sz="quarter" idx="12"/>
          </p:nvPr>
        </p:nvSpPr>
        <p:spPr/>
        <p:txBody>
          <a:bodyPr/>
          <a:lstStyle/>
          <a:p>
            <a:fld id="{1373EF1A-A34E-46F7-9B93-AE9881DCA214}" type="slidenum">
              <a:rPr lang="en-US" smtClean="0"/>
              <a:t>‹#›</a:t>
            </a:fld>
            <a:endParaRPr lang="en-US"/>
          </a:p>
        </p:txBody>
      </p:sp>
    </p:spTree>
    <p:extLst>
      <p:ext uri="{BB962C8B-B14F-4D97-AF65-F5344CB8AC3E}">
        <p14:creationId xmlns:p14="http://schemas.microsoft.com/office/powerpoint/2010/main" val="3932664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D1544-E99E-43BD-AE77-CF5FC543865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43D0A45-2DE5-4B0E-80A4-B81C201A08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011D3BB-EE83-4B0C-B935-4DF0844C64B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066654-7AA2-44BB-A29F-913E0960FE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AFF98AD-CEC6-46A5-8AFB-26667C6B4AC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F8DFC68-25C5-4E29-A120-0315FF148FD5}"/>
              </a:ext>
            </a:extLst>
          </p:cNvPr>
          <p:cNvSpPr>
            <a:spLocks noGrp="1"/>
          </p:cNvSpPr>
          <p:nvPr>
            <p:ph type="dt" sz="half" idx="10"/>
          </p:nvPr>
        </p:nvSpPr>
        <p:spPr/>
        <p:txBody>
          <a:bodyPr/>
          <a:lstStyle/>
          <a:p>
            <a:fld id="{5E99C94E-9765-4FE2-9B01-35678C1A17FE}" type="datetimeFigureOut">
              <a:rPr lang="en-US" smtClean="0"/>
              <a:t>10/30/2019</a:t>
            </a:fld>
            <a:endParaRPr lang="en-US"/>
          </a:p>
        </p:txBody>
      </p:sp>
      <p:sp>
        <p:nvSpPr>
          <p:cNvPr id="8" name="Footer Placeholder 7">
            <a:extLst>
              <a:ext uri="{FF2B5EF4-FFF2-40B4-BE49-F238E27FC236}">
                <a16:creationId xmlns:a16="http://schemas.microsoft.com/office/drawing/2014/main" id="{9AA90EC0-0232-43BE-8EEB-5A8E980AD2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5F7EF0-CF56-4506-A18A-057BE41A110D}"/>
              </a:ext>
            </a:extLst>
          </p:cNvPr>
          <p:cNvSpPr>
            <a:spLocks noGrp="1"/>
          </p:cNvSpPr>
          <p:nvPr>
            <p:ph type="sldNum" sz="quarter" idx="12"/>
          </p:nvPr>
        </p:nvSpPr>
        <p:spPr/>
        <p:txBody>
          <a:bodyPr/>
          <a:lstStyle/>
          <a:p>
            <a:fld id="{1373EF1A-A34E-46F7-9B93-AE9881DCA214}" type="slidenum">
              <a:rPr lang="en-US" smtClean="0"/>
              <a:t>‹#›</a:t>
            </a:fld>
            <a:endParaRPr lang="en-US"/>
          </a:p>
        </p:txBody>
      </p:sp>
    </p:spTree>
    <p:extLst>
      <p:ext uri="{BB962C8B-B14F-4D97-AF65-F5344CB8AC3E}">
        <p14:creationId xmlns:p14="http://schemas.microsoft.com/office/powerpoint/2010/main" val="3084005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BC252-35A4-4E2D-AC3F-B39B39BD78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C1647C0-EF82-428F-BE74-E3C2B91EA58B}"/>
              </a:ext>
            </a:extLst>
          </p:cNvPr>
          <p:cNvSpPr>
            <a:spLocks noGrp="1"/>
          </p:cNvSpPr>
          <p:nvPr>
            <p:ph type="dt" sz="half" idx="10"/>
          </p:nvPr>
        </p:nvSpPr>
        <p:spPr/>
        <p:txBody>
          <a:bodyPr/>
          <a:lstStyle/>
          <a:p>
            <a:fld id="{5E99C94E-9765-4FE2-9B01-35678C1A17FE}" type="datetimeFigureOut">
              <a:rPr lang="en-US" smtClean="0"/>
              <a:t>10/30/2019</a:t>
            </a:fld>
            <a:endParaRPr lang="en-US"/>
          </a:p>
        </p:txBody>
      </p:sp>
      <p:sp>
        <p:nvSpPr>
          <p:cNvPr id="4" name="Footer Placeholder 3">
            <a:extLst>
              <a:ext uri="{FF2B5EF4-FFF2-40B4-BE49-F238E27FC236}">
                <a16:creationId xmlns:a16="http://schemas.microsoft.com/office/drawing/2014/main" id="{B75909D4-3D01-4D57-AFC4-5D96173EB20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F5389C9-6915-40B7-8E79-113D43B0FD56}"/>
              </a:ext>
            </a:extLst>
          </p:cNvPr>
          <p:cNvSpPr>
            <a:spLocks noGrp="1"/>
          </p:cNvSpPr>
          <p:nvPr>
            <p:ph type="sldNum" sz="quarter" idx="12"/>
          </p:nvPr>
        </p:nvSpPr>
        <p:spPr/>
        <p:txBody>
          <a:bodyPr/>
          <a:lstStyle/>
          <a:p>
            <a:fld id="{1373EF1A-A34E-46F7-9B93-AE9881DCA214}" type="slidenum">
              <a:rPr lang="en-US" smtClean="0"/>
              <a:t>‹#›</a:t>
            </a:fld>
            <a:endParaRPr lang="en-US"/>
          </a:p>
        </p:txBody>
      </p:sp>
    </p:spTree>
    <p:extLst>
      <p:ext uri="{BB962C8B-B14F-4D97-AF65-F5344CB8AC3E}">
        <p14:creationId xmlns:p14="http://schemas.microsoft.com/office/powerpoint/2010/main" val="2293998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5A5471-5152-49D4-ABC6-70D116995B23}"/>
              </a:ext>
            </a:extLst>
          </p:cNvPr>
          <p:cNvSpPr>
            <a:spLocks noGrp="1"/>
          </p:cNvSpPr>
          <p:nvPr>
            <p:ph type="dt" sz="half" idx="10"/>
          </p:nvPr>
        </p:nvSpPr>
        <p:spPr/>
        <p:txBody>
          <a:bodyPr/>
          <a:lstStyle/>
          <a:p>
            <a:fld id="{5E99C94E-9765-4FE2-9B01-35678C1A17FE}" type="datetimeFigureOut">
              <a:rPr lang="en-US" smtClean="0"/>
              <a:t>10/30/2019</a:t>
            </a:fld>
            <a:endParaRPr lang="en-US"/>
          </a:p>
        </p:txBody>
      </p:sp>
      <p:sp>
        <p:nvSpPr>
          <p:cNvPr id="3" name="Footer Placeholder 2">
            <a:extLst>
              <a:ext uri="{FF2B5EF4-FFF2-40B4-BE49-F238E27FC236}">
                <a16:creationId xmlns:a16="http://schemas.microsoft.com/office/drawing/2014/main" id="{259DB9A9-B892-4955-A4FD-9145D70531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26BD77-9CD2-4C41-B1CC-C98FCEE68E72}"/>
              </a:ext>
            </a:extLst>
          </p:cNvPr>
          <p:cNvSpPr>
            <a:spLocks noGrp="1"/>
          </p:cNvSpPr>
          <p:nvPr>
            <p:ph type="sldNum" sz="quarter" idx="12"/>
          </p:nvPr>
        </p:nvSpPr>
        <p:spPr/>
        <p:txBody>
          <a:bodyPr/>
          <a:lstStyle/>
          <a:p>
            <a:fld id="{1373EF1A-A34E-46F7-9B93-AE9881DCA214}" type="slidenum">
              <a:rPr lang="en-US" smtClean="0"/>
              <a:t>‹#›</a:t>
            </a:fld>
            <a:endParaRPr lang="en-US"/>
          </a:p>
        </p:txBody>
      </p:sp>
    </p:spTree>
    <p:extLst>
      <p:ext uri="{BB962C8B-B14F-4D97-AF65-F5344CB8AC3E}">
        <p14:creationId xmlns:p14="http://schemas.microsoft.com/office/powerpoint/2010/main" val="3643988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994CA-321F-42D8-86CE-809ACEF512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FF2EAD-4679-4EA0-BD09-F438F1BD2D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6F94BE-DFFB-4990-B644-89498246FF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043FBFA-C0D9-47C2-8847-D7C2B94BBCE8}"/>
              </a:ext>
            </a:extLst>
          </p:cNvPr>
          <p:cNvSpPr>
            <a:spLocks noGrp="1"/>
          </p:cNvSpPr>
          <p:nvPr>
            <p:ph type="dt" sz="half" idx="10"/>
          </p:nvPr>
        </p:nvSpPr>
        <p:spPr/>
        <p:txBody>
          <a:bodyPr/>
          <a:lstStyle/>
          <a:p>
            <a:fld id="{5E99C94E-9765-4FE2-9B01-35678C1A17FE}" type="datetimeFigureOut">
              <a:rPr lang="en-US" smtClean="0"/>
              <a:t>10/30/2019</a:t>
            </a:fld>
            <a:endParaRPr lang="en-US"/>
          </a:p>
        </p:txBody>
      </p:sp>
      <p:sp>
        <p:nvSpPr>
          <p:cNvPr id="6" name="Footer Placeholder 5">
            <a:extLst>
              <a:ext uri="{FF2B5EF4-FFF2-40B4-BE49-F238E27FC236}">
                <a16:creationId xmlns:a16="http://schemas.microsoft.com/office/drawing/2014/main" id="{F1EBC047-C10A-4441-A9CB-3D393C5C87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2F6043-09B5-415A-8DB2-BB76499D877C}"/>
              </a:ext>
            </a:extLst>
          </p:cNvPr>
          <p:cNvSpPr>
            <a:spLocks noGrp="1"/>
          </p:cNvSpPr>
          <p:nvPr>
            <p:ph type="sldNum" sz="quarter" idx="12"/>
          </p:nvPr>
        </p:nvSpPr>
        <p:spPr/>
        <p:txBody>
          <a:bodyPr/>
          <a:lstStyle/>
          <a:p>
            <a:fld id="{1373EF1A-A34E-46F7-9B93-AE9881DCA214}" type="slidenum">
              <a:rPr lang="en-US" smtClean="0"/>
              <a:t>‹#›</a:t>
            </a:fld>
            <a:endParaRPr lang="en-US"/>
          </a:p>
        </p:txBody>
      </p:sp>
    </p:spTree>
    <p:extLst>
      <p:ext uri="{BB962C8B-B14F-4D97-AF65-F5344CB8AC3E}">
        <p14:creationId xmlns:p14="http://schemas.microsoft.com/office/powerpoint/2010/main" val="711317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7D939-0A80-48D8-95BA-17172F0BD1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3F667A-9524-447E-88C4-138B7D21D8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1A369C-DC27-4E0A-B9E5-3AC592FF13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4556332-7845-4A6A-BBC0-B4D215148B1C}"/>
              </a:ext>
            </a:extLst>
          </p:cNvPr>
          <p:cNvSpPr>
            <a:spLocks noGrp="1"/>
          </p:cNvSpPr>
          <p:nvPr>
            <p:ph type="dt" sz="half" idx="10"/>
          </p:nvPr>
        </p:nvSpPr>
        <p:spPr/>
        <p:txBody>
          <a:bodyPr/>
          <a:lstStyle/>
          <a:p>
            <a:fld id="{5E99C94E-9765-4FE2-9B01-35678C1A17FE}" type="datetimeFigureOut">
              <a:rPr lang="en-US" smtClean="0"/>
              <a:t>10/30/2019</a:t>
            </a:fld>
            <a:endParaRPr lang="en-US"/>
          </a:p>
        </p:txBody>
      </p:sp>
      <p:sp>
        <p:nvSpPr>
          <p:cNvPr id="6" name="Footer Placeholder 5">
            <a:extLst>
              <a:ext uri="{FF2B5EF4-FFF2-40B4-BE49-F238E27FC236}">
                <a16:creationId xmlns:a16="http://schemas.microsoft.com/office/drawing/2014/main" id="{AB1834A8-E0A5-49BB-9F8C-A3D5CEC069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B057A8-5242-4D18-93FB-FDB8585C337A}"/>
              </a:ext>
            </a:extLst>
          </p:cNvPr>
          <p:cNvSpPr>
            <a:spLocks noGrp="1"/>
          </p:cNvSpPr>
          <p:nvPr>
            <p:ph type="sldNum" sz="quarter" idx="12"/>
          </p:nvPr>
        </p:nvSpPr>
        <p:spPr/>
        <p:txBody>
          <a:bodyPr/>
          <a:lstStyle/>
          <a:p>
            <a:fld id="{1373EF1A-A34E-46F7-9B93-AE9881DCA214}" type="slidenum">
              <a:rPr lang="en-US" smtClean="0"/>
              <a:t>‹#›</a:t>
            </a:fld>
            <a:endParaRPr lang="en-US"/>
          </a:p>
        </p:txBody>
      </p:sp>
    </p:spTree>
    <p:extLst>
      <p:ext uri="{BB962C8B-B14F-4D97-AF65-F5344CB8AC3E}">
        <p14:creationId xmlns:p14="http://schemas.microsoft.com/office/powerpoint/2010/main" val="2220802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61ABA5-56D3-41BB-9E52-A8FEFE9AC6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DAF04D5-19E1-4EA1-9A5A-62B75D49F7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52DC5A-E96F-4046-AA0B-0E18A22A97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99C94E-9765-4FE2-9B01-35678C1A17FE}" type="datetimeFigureOut">
              <a:rPr lang="en-US" smtClean="0"/>
              <a:t>10/30/2019</a:t>
            </a:fld>
            <a:endParaRPr lang="en-US"/>
          </a:p>
        </p:txBody>
      </p:sp>
      <p:sp>
        <p:nvSpPr>
          <p:cNvPr id="5" name="Footer Placeholder 4">
            <a:extLst>
              <a:ext uri="{FF2B5EF4-FFF2-40B4-BE49-F238E27FC236}">
                <a16:creationId xmlns:a16="http://schemas.microsoft.com/office/drawing/2014/main" id="{08436130-DB4A-47B2-A11C-A92214C99F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4495BBA-9447-43AE-9359-5DADC30F45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73EF1A-A34E-46F7-9B93-AE9881DCA214}" type="slidenum">
              <a:rPr lang="en-US" smtClean="0"/>
              <a:t>‹#›</a:t>
            </a:fld>
            <a:endParaRPr lang="en-US"/>
          </a:p>
        </p:txBody>
      </p:sp>
    </p:spTree>
    <p:extLst>
      <p:ext uri="{BB962C8B-B14F-4D97-AF65-F5344CB8AC3E}">
        <p14:creationId xmlns:p14="http://schemas.microsoft.com/office/powerpoint/2010/main" val="3673957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9FB21A-9FB6-4429-965A-9C50079FF8C3}"/>
              </a:ext>
            </a:extLst>
          </p:cNvPr>
          <p:cNvSpPr>
            <a:spLocks noGrp="1"/>
          </p:cNvSpPr>
          <p:nvPr>
            <p:ph type="ctrTitle"/>
          </p:nvPr>
        </p:nvSpPr>
        <p:spPr>
          <a:xfrm>
            <a:off x="527538" y="4756638"/>
            <a:ext cx="11139854" cy="930447"/>
          </a:xfrm>
        </p:spPr>
        <p:txBody>
          <a:bodyPr>
            <a:normAutofit/>
          </a:bodyPr>
          <a:lstStyle/>
          <a:p>
            <a:r>
              <a:rPr lang="en-US" sz="5400">
                <a:solidFill>
                  <a:srgbClr val="FFFFFF"/>
                </a:solidFill>
              </a:rPr>
              <a:t>Battle of Neighborhoods</a:t>
            </a:r>
          </a:p>
        </p:txBody>
      </p:sp>
      <p:sp>
        <p:nvSpPr>
          <p:cNvPr id="3" name="Subtitle 2">
            <a:extLst>
              <a:ext uri="{FF2B5EF4-FFF2-40B4-BE49-F238E27FC236}">
                <a16:creationId xmlns:a16="http://schemas.microsoft.com/office/drawing/2014/main" id="{6EF9D4E6-A368-421D-B2BF-E2DA898B6747}"/>
              </a:ext>
            </a:extLst>
          </p:cNvPr>
          <p:cNvSpPr>
            <a:spLocks noGrp="1"/>
          </p:cNvSpPr>
          <p:nvPr>
            <p:ph type="subTitle" idx="1"/>
          </p:nvPr>
        </p:nvSpPr>
        <p:spPr>
          <a:xfrm>
            <a:off x="1339362" y="5815698"/>
            <a:ext cx="9144000" cy="420001"/>
          </a:xfrm>
        </p:spPr>
        <p:txBody>
          <a:bodyPr>
            <a:normAutofit/>
          </a:bodyPr>
          <a:lstStyle/>
          <a:p>
            <a:r>
              <a:rPr lang="en-US" sz="2000" dirty="0">
                <a:solidFill>
                  <a:schemeClr val="bg1"/>
                </a:solidFill>
              </a:rPr>
              <a:t>By Sahith Anne</a:t>
            </a:r>
          </a:p>
        </p:txBody>
      </p:sp>
      <p:pic>
        <p:nvPicPr>
          <p:cNvPr id="5" name="Picture 4">
            <a:extLst>
              <a:ext uri="{FF2B5EF4-FFF2-40B4-BE49-F238E27FC236}">
                <a16:creationId xmlns:a16="http://schemas.microsoft.com/office/drawing/2014/main" id="{3C1D3928-55D4-4BB4-88A2-36C21509D5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 y="375523"/>
            <a:ext cx="5455917" cy="3862053"/>
          </a:xfrm>
          <a:prstGeom prst="rect">
            <a:avLst/>
          </a:prstGeom>
        </p:spPr>
      </p:pic>
      <p:pic>
        <p:nvPicPr>
          <p:cNvPr id="7" name="Picture 6">
            <a:extLst>
              <a:ext uri="{FF2B5EF4-FFF2-40B4-BE49-F238E27FC236}">
                <a16:creationId xmlns:a16="http://schemas.microsoft.com/office/drawing/2014/main" id="{80C8FCF2-7BE1-410F-8844-C99F881DAF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6043" y="793031"/>
            <a:ext cx="5455917" cy="3027037"/>
          </a:xfrm>
          <a:prstGeom prst="rect">
            <a:avLst/>
          </a:prstGeom>
        </p:spPr>
      </p:pic>
      <p:cxnSp>
        <p:nvCxnSpPr>
          <p:cNvPr id="16" name="Straight Connector 15">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010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5444E-9ABC-4746-A84E-7319236CC0CB}"/>
              </a:ext>
            </a:extLst>
          </p:cNvPr>
          <p:cNvSpPr>
            <a:spLocks noGrp="1"/>
          </p:cNvSpPr>
          <p:nvPr>
            <p:ph type="ctrTitle"/>
          </p:nvPr>
        </p:nvSpPr>
        <p:spPr>
          <a:xfrm>
            <a:off x="0" y="0"/>
            <a:ext cx="12191999" cy="1393794"/>
          </a:xfrm>
          <a:solidFill>
            <a:schemeClr val="tx1"/>
          </a:solidFill>
        </p:spPr>
        <p:txBody>
          <a:bodyPr>
            <a:normAutofit/>
          </a:bodyPr>
          <a:lstStyle/>
          <a:p>
            <a:r>
              <a:rPr lang="en-US" b="1" dirty="0">
                <a:solidFill>
                  <a:schemeClr val="bg1"/>
                </a:solidFill>
              </a:rPr>
              <a:t>Problem &amp; Interest</a:t>
            </a:r>
          </a:p>
        </p:txBody>
      </p:sp>
      <p:sp>
        <p:nvSpPr>
          <p:cNvPr id="3" name="Subtitle 2">
            <a:extLst>
              <a:ext uri="{FF2B5EF4-FFF2-40B4-BE49-F238E27FC236}">
                <a16:creationId xmlns:a16="http://schemas.microsoft.com/office/drawing/2014/main" id="{5C471A40-63DF-4A37-A709-B071DECD880C}"/>
              </a:ext>
            </a:extLst>
          </p:cNvPr>
          <p:cNvSpPr>
            <a:spLocks noGrp="1"/>
          </p:cNvSpPr>
          <p:nvPr>
            <p:ph type="subTitle" idx="1"/>
          </p:nvPr>
        </p:nvSpPr>
        <p:spPr>
          <a:xfrm>
            <a:off x="0" y="1393794"/>
            <a:ext cx="12055876" cy="5464205"/>
          </a:xfrm>
        </p:spPr>
        <p:txBody>
          <a:bodyPr>
            <a:normAutofit/>
          </a:bodyPr>
          <a:lstStyle/>
          <a:p>
            <a:pPr algn="l"/>
            <a:endParaRPr lang="en-US" dirty="0"/>
          </a:p>
          <a:p>
            <a:pPr algn="l"/>
            <a:r>
              <a:rPr lang="en-US" b="1" dirty="0">
                <a:solidFill>
                  <a:schemeClr val="accent1"/>
                </a:solidFill>
              </a:rPr>
              <a:t>Problem Statement: </a:t>
            </a:r>
          </a:p>
          <a:p>
            <a:pPr algn="l"/>
            <a:r>
              <a:rPr lang="en-US" dirty="0"/>
              <a:t>To compare the most common venues in the cities of New York and Toronto.</a:t>
            </a:r>
          </a:p>
          <a:p>
            <a:pPr algn="l"/>
            <a:r>
              <a:rPr lang="en-US" b="1" dirty="0"/>
              <a:t> </a:t>
            </a:r>
          </a:p>
          <a:p>
            <a:pPr algn="l"/>
            <a:r>
              <a:rPr lang="en-US" b="1" dirty="0">
                <a:solidFill>
                  <a:schemeClr val="accent1"/>
                </a:solidFill>
              </a:rPr>
              <a:t>Stakeholders who might be interested?</a:t>
            </a:r>
          </a:p>
          <a:p>
            <a:pPr algn="l"/>
            <a:r>
              <a:rPr lang="en-US" dirty="0"/>
              <a:t>Tourists who are interested in visiting these places. Helps businessmen who are keen to open a new venue like restaurant, pub, café etc. to know more about the city.</a:t>
            </a:r>
          </a:p>
          <a:p>
            <a:pPr algn="l"/>
            <a:endParaRPr lang="en-US" b="1" dirty="0"/>
          </a:p>
          <a:p>
            <a:pPr algn="l"/>
            <a:endParaRPr lang="en-US" b="1" dirty="0"/>
          </a:p>
        </p:txBody>
      </p:sp>
    </p:spTree>
    <p:extLst>
      <p:ext uri="{BB962C8B-B14F-4D97-AF65-F5344CB8AC3E}">
        <p14:creationId xmlns:p14="http://schemas.microsoft.com/office/powerpoint/2010/main" val="406894459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5444E-9ABC-4746-A84E-7319236CC0CB}"/>
              </a:ext>
            </a:extLst>
          </p:cNvPr>
          <p:cNvSpPr>
            <a:spLocks noGrp="1"/>
          </p:cNvSpPr>
          <p:nvPr>
            <p:ph type="ctrTitle"/>
          </p:nvPr>
        </p:nvSpPr>
        <p:spPr>
          <a:xfrm>
            <a:off x="1" y="0"/>
            <a:ext cx="12191999" cy="1393794"/>
          </a:xfrm>
          <a:solidFill>
            <a:schemeClr val="tx1"/>
          </a:solidFill>
        </p:spPr>
        <p:txBody>
          <a:bodyPr>
            <a:normAutofit/>
          </a:bodyPr>
          <a:lstStyle/>
          <a:p>
            <a:r>
              <a:rPr lang="en-US" b="1" dirty="0">
                <a:solidFill>
                  <a:schemeClr val="bg1"/>
                </a:solidFill>
              </a:rPr>
              <a:t>Source of Data &amp; Methodology</a:t>
            </a:r>
          </a:p>
        </p:txBody>
      </p:sp>
      <p:sp>
        <p:nvSpPr>
          <p:cNvPr id="3" name="Subtitle 2">
            <a:extLst>
              <a:ext uri="{FF2B5EF4-FFF2-40B4-BE49-F238E27FC236}">
                <a16:creationId xmlns:a16="http://schemas.microsoft.com/office/drawing/2014/main" id="{5C471A40-63DF-4A37-A709-B071DECD880C}"/>
              </a:ext>
            </a:extLst>
          </p:cNvPr>
          <p:cNvSpPr>
            <a:spLocks noGrp="1"/>
          </p:cNvSpPr>
          <p:nvPr>
            <p:ph type="subTitle" idx="1"/>
          </p:nvPr>
        </p:nvSpPr>
        <p:spPr>
          <a:xfrm>
            <a:off x="0" y="1393794"/>
            <a:ext cx="12055876" cy="5464205"/>
          </a:xfrm>
        </p:spPr>
        <p:txBody>
          <a:bodyPr>
            <a:normAutofit/>
          </a:bodyPr>
          <a:lstStyle/>
          <a:p>
            <a:pPr algn="l"/>
            <a:endParaRPr lang="en-US" dirty="0"/>
          </a:p>
          <a:p>
            <a:pPr algn="l"/>
            <a:r>
              <a:rPr lang="en-US" b="1" dirty="0">
                <a:solidFill>
                  <a:schemeClr val="accent1"/>
                </a:solidFill>
              </a:rPr>
              <a:t>Data Source:</a:t>
            </a:r>
          </a:p>
          <a:p>
            <a:pPr algn="l"/>
            <a:r>
              <a:rPr lang="en-US" dirty="0"/>
              <a:t>Used FourSquare API to generate the latitude and longitude of the places and streets in the cities of Toronto and New York to find out the most common venues in each city.</a:t>
            </a:r>
          </a:p>
          <a:p>
            <a:pPr algn="l"/>
            <a:endParaRPr lang="en-US" b="1" dirty="0"/>
          </a:p>
          <a:p>
            <a:pPr algn="l"/>
            <a:r>
              <a:rPr lang="en-US" b="1" dirty="0">
                <a:solidFill>
                  <a:schemeClr val="accent1"/>
                </a:solidFill>
              </a:rPr>
              <a:t>Methodology:</a:t>
            </a:r>
          </a:p>
          <a:p>
            <a:pPr algn="l"/>
            <a:r>
              <a:rPr lang="en-US" dirty="0"/>
              <a:t>In our approach we identified all the streets in New York and Toronto cities with the help of FoursquareAPI. We then passed the latitudes and longitudes of the venues located in each street of these cities to find out the most common venues in the respective cities.</a:t>
            </a:r>
            <a:endParaRPr lang="en-US" b="1" dirty="0"/>
          </a:p>
        </p:txBody>
      </p:sp>
    </p:spTree>
    <p:extLst>
      <p:ext uri="{BB962C8B-B14F-4D97-AF65-F5344CB8AC3E}">
        <p14:creationId xmlns:p14="http://schemas.microsoft.com/office/powerpoint/2010/main" val="170101588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5444E-9ABC-4746-A84E-7319236CC0CB}"/>
              </a:ext>
            </a:extLst>
          </p:cNvPr>
          <p:cNvSpPr>
            <a:spLocks noGrp="1"/>
          </p:cNvSpPr>
          <p:nvPr>
            <p:ph type="ctrTitle"/>
          </p:nvPr>
        </p:nvSpPr>
        <p:spPr>
          <a:xfrm>
            <a:off x="1" y="0"/>
            <a:ext cx="12191999" cy="1393794"/>
          </a:xfrm>
          <a:solidFill>
            <a:schemeClr val="tx1"/>
          </a:solidFill>
        </p:spPr>
        <p:txBody>
          <a:bodyPr>
            <a:normAutofit/>
          </a:bodyPr>
          <a:lstStyle/>
          <a:p>
            <a:r>
              <a:rPr lang="en-US" b="1" dirty="0">
                <a:solidFill>
                  <a:schemeClr val="bg1"/>
                </a:solidFill>
              </a:rPr>
              <a:t>Source of Data &amp; Methodology</a:t>
            </a:r>
          </a:p>
        </p:txBody>
      </p:sp>
      <p:sp>
        <p:nvSpPr>
          <p:cNvPr id="3" name="Subtitle 2">
            <a:extLst>
              <a:ext uri="{FF2B5EF4-FFF2-40B4-BE49-F238E27FC236}">
                <a16:creationId xmlns:a16="http://schemas.microsoft.com/office/drawing/2014/main" id="{5C471A40-63DF-4A37-A709-B071DECD880C}"/>
              </a:ext>
            </a:extLst>
          </p:cNvPr>
          <p:cNvSpPr>
            <a:spLocks noGrp="1"/>
          </p:cNvSpPr>
          <p:nvPr>
            <p:ph type="subTitle" idx="1"/>
          </p:nvPr>
        </p:nvSpPr>
        <p:spPr>
          <a:xfrm>
            <a:off x="0" y="1393794"/>
            <a:ext cx="12055876" cy="5464205"/>
          </a:xfrm>
        </p:spPr>
        <p:txBody>
          <a:bodyPr>
            <a:normAutofit/>
          </a:bodyPr>
          <a:lstStyle/>
          <a:p>
            <a:pPr algn="l"/>
            <a:endParaRPr lang="en-US" dirty="0"/>
          </a:p>
          <a:p>
            <a:pPr algn="l"/>
            <a:r>
              <a:rPr lang="en-US" b="1" dirty="0">
                <a:solidFill>
                  <a:schemeClr val="accent1"/>
                </a:solidFill>
              </a:rPr>
              <a:t>Data Source:</a:t>
            </a:r>
          </a:p>
          <a:p>
            <a:pPr algn="l"/>
            <a:r>
              <a:rPr lang="en-US" dirty="0"/>
              <a:t>Used FourSquare API to generate the latitude and longitude of the places and streets in the cities of Toronto and New York to find out the most common venues in each city.</a:t>
            </a:r>
          </a:p>
          <a:p>
            <a:pPr algn="l"/>
            <a:endParaRPr lang="en-US" b="1" dirty="0"/>
          </a:p>
          <a:p>
            <a:pPr algn="l"/>
            <a:r>
              <a:rPr lang="en-US" b="1" dirty="0">
                <a:solidFill>
                  <a:schemeClr val="accent1"/>
                </a:solidFill>
              </a:rPr>
              <a:t>Methodology:</a:t>
            </a:r>
          </a:p>
          <a:p>
            <a:pPr algn="l"/>
            <a:r>
              <a:rPr lang="en-US" dirty="0"/>
              <a:t>In our approach we identified all the streets in New York and Toronto cities with the help of FoursquareAPI. We then passed the latitudes and longitudes of the venues located in each street of these cities to find out the most common venues in the respective cities.</a:t>
            </a:r>
            <a:endParaRPr lang="en-US" b="1" dirty="0"/>
          </a:p>
        </p:txBody>
      </p:sp>
    </p:spTree>
    <p:extLst>
      <p:ext uri="{BB962C8B-B14F-4D97-AF65-F5344CB8AC3E}">
        <p14:creationId xmlns:p14="http://schemas.microsoft.com/office/powerpoint/2010/main" val="35537840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5444E-9ABC-4746-A84E-7319236CC0CB}"/>
              </a:ext>
            </a:extLst>
          </p:cNvPr>
          <p:cNvSpPr>
            <a:spLocks noGrp="1"/>
          </p:cNvSpPr>
          <p:nvPr>
            <p:ph type="ctrTitle"/>
          </p:nvPr>
        </p:nvSpPr>
        <p:spPr>
          <a:xfrm>
            <a:off x="1" y="-71021"/>
            <a:ext cx="12191999" cy="1393794"/>
          </a:xfrm>
          <a:solidFill>
            <a:schemeClr val="tx1"/>
          </a:solidFill>
        </p:spPr>
        <p:txBody>
          <a:bodyPr>
            <a:normAutofit/>
          </a:bodyPr>
          <a:lstStyle/>
          <a:p>
            <a:r>
              <a:rPr lang="en-US" b="1" dirty="0">
                <a:solidFill>
                  <a:schemeClr val="bg1"/>
                </a:solidFill>
              </a:rPr>
              <a:t>Results &amp; Conclusion</a:t>
            </a:r>
          </a:p>
        </p:txBody>
      </p:sp>
      <p:sp>
        <p:nvSpPr>
          <p:cNvPr id="3" name="Subtitle 2">
            <a:extLst>
              <a:ext uri="{FF2B5EF4-FFF2-40B4-BE49-F238E27FC236}">
                <a16:creationId xmlns:a16="http://schemas.microsoft.com/office/drawing/2014/main" id="{5C471A40-63DF-4A37-A709-B071DECD880C}"/>
              </a:ext>
            </a:extLst>
          </p:cNvPr>
          <p:cNvSpPr>
            <a:spLocks noGrp="1"/>
          </p:cNvSpPr>
          <p:nvPr>
            <p:ph type="subTitle" idx="1"/>
          </p:nvPr>
        </p:nvSpPr>
        <p:spPr>
          <a:xfrm>
            <a:off x="0" y="1393794"/>
            <a:ext cx="12055876" cy="5464205"/>
          </a:xfrm>
        </p:spPr>
        <p:txBody>
          <a:bodyPr>
            <a:normAutofit/>
          </a:bodyPr>
          <a:lstStyle/>
          <a:p>
            <a:pPr algn="l"/>
            <a:r>
              <a:rPr lang="en-US" b="1" dirty="0">
                <a:solidFill>
                  <a:schemeClr val="accent1"/>
                </a:solidFill>
              </a:rPr>
              <a:t>Results:</a:t>
            </a:r>
          </a:p>
          <a:p>
            <a:pPr marL="342900" indent="-342900" algn="l">
              <a:buFont typeface="Arial" panose="020B0604020202020204" pitchFamily="34" charset="0"/>
              <a:buChar char="•"/>
            </a:pPr>
            <a:r>
              <a:rPr lang="en-US" dirty="0"/>
              <a:t>The most common venues in the city of New York turned out to be more on the entertainment and food industries like Restaurant, Bar, Café, Music Concert stadium, Soccer stadium. </a:t>
            </a:r>
          </a:p>
          <a:p>
            <a:pPr marL="342900" indent="-342900" algn="l">
              <a:buFont typeface="Arial" panose="020B0604020202020204" pitchFamily="34" charset="0"/>
              <a:buChar char="•"/>
            </a:pPr>
            <a:r>
              <a:rPr lang="en-US" dirty="0"/>
              <a:t>The most common venues in the city of Toronto turned out to be more on the food industries like Restaurant, Bar and tourist visiting places.</a:t>
            </a:r>
          </a:p>
          <a:p>
            <a:pPr algn="l"/>
            <a:r>
              <a:rPr lang="en-US" b="1" dirty="0">
                <a:solidFill>
                  <a:schemeClr val="accent1"/>
                </a:solidFill>
              </a:rPr>
              <a:t>Conclusion:</a:t>
            </a:r>
          </a:p>
          <a:p>
            <a:pPr algn="l"/>
            <a:r>
              <a:rPr lang="en-US" dirty="0"/>
              <a:t>By comparing both the cities we came to a conclusion that there is one thing in common when it comes to the popular venues which is the food industry, so we can say that both the people of New York and Toronto love to go out to grab a meal.</a:t>
            </a:r>
          </a:p>
          <a:p>
            <a:pPr algn="l"/>
            <a:r>
              <a:rPr lang="en-US" b="1" dirty="0">
                <a:solidFill>
                  <a:schemeClr val="accent1"/>
                </a:solidFill>
              </a:rPr>
              <a:t>Future Prospects:</a:t>
            </a:r>
          </a:p>
          <a:p>
            <a:pPr algn="l"/>
            <a:r>
              <a:rPr lang="en-US" dirty="0"/>
              <a:t>We can also check whether the food preferences of the people in New York and Toronto are similar or not.</a:t>
            </a:r>
          </a:p>
        </p:txBody>
      </p:sp>
    </p:spTree>
    <p:extLst>
      <p:ext uri="{BB962C8B-B14F-4D97-AF65-F5344CB8AC3E}">
        <p14:creationId xmlns:p14="http://schemas.microsoft.com/office/powerpoint/2010/main" val="48084565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solidFill>
                <a:srgbClr val="FF0000"/>
              </a:solidFill>
            </a:endParaRPr>
          </a:p>
        </p:txBody>
      </p:sp>
      <p:sp>
        <p:nvSpPr>
          <p:cNvPr id="3" name="Subtitle 2"/>
          <p:cNvSpPr>
            <a:spLocks noGrp="1"/>
          </p:cNvSpPr>
          <p:nvPr>
            <p:ph type="subTitle" idx="1"/>
          </p:nvPr>
        </p:nvSpPr>
        <p:spPr/>
        <p:txBody>
          <a:bodyPr/>
          <a:lstStyle/>
          <a:p>
            <a:endParaRPr lang="en-IN" dirty="0"/>
          </a:p>
        </p:txBody>
      </p:sp>
      <p:sp>
        <p:nvSpPr>
          <p:cNvPr id="18" name="Rectangle 17"/>
          <p:cNvSpPr/>
          <p:nvPr/>
        </p:nvSpPr>
        <p:spPr>
          <a:xfrm>
            <a:off x="0" y="-44605"/>
            <a:ext cx="12192000" cy="6858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ounded Rectangle 19"/>
          <p:cNvSpPr/>
          <p:nvPr/>
        </p:nvSpPr>
        <p:spPr>
          <a:xfrm>
            <a:off x="0" y="1"/>
            <a:ext cx="12192000" cy="681339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365" y="-44605"/>
            <a:ext cx="12353365" cy="7032811"/>
          </a:xfrm>
          <a:prstGeom prst="rect">
            <a:avLst/>
          </a:prstGeom>
        </p:spPr>
      </p:pic>
    </p:spTree>
    <p:extLst>
      <p:ext uri="{BB962C8B-B14F-4D97-AF65-F5344CB8AC3E}">
        <p14:creationId xmlns:p14="http://schemas.microsoft.com/office/powerpoint/2010/main" val="1345508906"/>
      </p:ext>
    </p:extLst>
  </p:cSld>
  <p:clrMapOvr>
    <a:masterClrMapping/>
  </p:clrMapOvr>
  <p:transition spd="slow">
    <p:randomBar dir="ver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397</Words>
  <Application>Microsoft Office PowerPoint</Application>
  <PresentationFormat>Widescreen</PresentationFormat>
  <Paragraphs>31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Battle of Neighborhoods</vt:lpstr>
      <vt:lpstr>Problem &amp; Interest</vt:lpstr>
      <vt:lpstr>Source of Data &amp; Methodology</vt:lpstr>
      <vt:lpstr>Source of Data &amp; Methodology</vt:lpstr>
      <vt:lpstr>Results &amp;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Neighborhoods</dc:title>
  <dc:creator>sahit</dc:creator>
  <cp:lastModifiedBy>sahit</cp:lastModifiedBy>
  <cp:revision>3</cp:revision>
  <dcterms:created xsi:type="dcterms:W3CDTF">2019-10-30T09:08:13Z</dcterms:created>
  <dcterms:modified xsi:type="dcterms:W3CDTF">2019-10-30T09:17:09Z</dcterms:modified>
</cp:coreProperties>
</file>