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Vehicle Data Analysis &amp;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Step-by-Step Breakdown of Key Findings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</a:pPr>
            <a:r>
              <a:t>Total Records: 4,960 vehicles</a:t>
            </a:r>
          </a:p>
          <a:p>
            <a:pPr>
              <a:spcAft>
                <a:spcPts val="1000"/>
              </a:spcAft>
            </a:pPr>
            <a:r>
              <a:t>Features: Brand, Model, Year, Transmission, Mileage, Fuel Type, Engine Size, Price, etc.</a:t>
            </a:r>
          </a:p>
          <a:p>
            <a:pPr>
              <a:spcAft>
                <a:spcPts val="1000"/>
              </a:spcAft>
            </a:pPr>
            <a:r>
              <a:t>Objective: Understand pricing trends and key influencing factors.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</a:pPr>
            <a:r>
              <a:t>Majority of cars are in the lower price range.</a:t>
            </a:r>
          </a:p>
          <a:p>
            <a:pPr>
              <a:spcAft>
                <a:spcPts val="1000"/>
              </a:spcAft>
            </a:pPr>
            <a:r>
              <a:t>Luxury brands significantly increase the average price.</a:t>
            </a:r>
          </a:p>
          <a:p>
            <a:pPr>
              <a:spcAft>
                <a:spcPts val="1000"/>
              </a:spcAft>
            </a:pPr>
            <a:r>
              <a:t>Price distribution is right-skewed, indicating a few very expensive cars.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Car Price by Brand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</a:pPr>
            <a:r>
              <a:t>Luxury brands like Audi, BMW, and Mercedes have the highest average prices.</a:t>
            </a:r>
          </a:p>
          <a:p>
            <a:pPr>
              <a:spcAft>
                <a:spcPts val="1000"/>
              </a:spcAft>
            </a:pPr>
            <a:r>
              <a:t>Economy brands like Ford, Hyundai, and Vauxhall are more affordable.</a:t>
            </a:r>
          </a:p>
          <a:p>
            <a:pPr>
              <a:spcAft>
                <a:spcPts val="1000"/>
              </a:spcAft>
            </a:pPr>
            <a:r>
              <a:t>Understanding brand-based pricing helps in market positioning.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Fuel Type &amp; Engine Size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</a:pPr>
            <a:r>
              <a:t>Larger engine sizes generally correlate with higher prices.</a:t>
            </a:r>
          </a:p>
          <a:p>
            <a:pPr>
              <a:spcAft>
                <a:spcPts val="1000"/>
              </a:spcAft>
            </a:pPr>
            <a:r>
              <a:t>Petrol and Diesel vehicles have varying pricing trends.</a:t>
            </a:r>
          </a:p>
          <a:p>
            <a:pPr>
              <a:spcAft>
                <a:spcPts val="1000"/>
              </a:spcAft>
            </a:pPr>
            <a:r>
              <a:t>Engine size plays a crucial role in determining vehicle cost.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Mileage vs. Price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</a:pPr>
            <a:r>
              <a:t>Higher mileage often results in lower car prices due to depreciation.</a:t>
            </a:r>
          </a:p>
          <a:p>
            <a:pPr>
              <a:spcAft>
                <a:spcPts val="1000"/>
              </a:spcAft>
            </a:pPr>
            <a:r>
              <a:t>Luxury cars sometimes retain value despite higher mileage.</a:t>
            </a:r>
          </a:p>
          <a:p>
            <a:pPr>
              <a:spcAft>
                <a:spcPts val="1000"/>
              </a:spcAft>
            </a:pPr>
            <a:r>
              <a:t>Mileage is a key factor for buyers when considering used cars.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Transmission Type &amp; Pricing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</a:pPr>
            <a:r>
              <a:t>Automatic and semi-automatic vehicles tend to be priced higher.</a:t>
            </a:r>
          </a:p>
          <a:p>
            <a:pPr>
              <a:spcAft>
                <a:spcPts val="1000"/>
              </a:spcAft>
            </a:pPr>
            <a:r>
              <a:t>Manual transmission cars are generally more affordable.</a:t>
            </a:r>
          </a:p>
          <a:p>
            <a:pPr>
              <a:spcAft>
                <a:spcPts val="1000"/>
              </a:spcAft>
            </a:pPr>
            <a:r>
              <a:t>Consumer preference for automatic transmission is increasing.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</a:pPr>
            <a:r>
              <a:t>Luxury brands dominate the high-end pricing segment.</a:t>
            </a:r>
          </a:p>
          <a:p>
            <a:pPr>
              <a:spcAft>
                <a:spcPts val="1000"/>
              </a:spcAft>
            </a:pPr>
            <a:r>
              <a:t>Fuel type, engine size, and transmission type significantly impact pricing.</a:t>
            </a:r>
          </a:p>
          <a:p>
            <a:pPr>
              <a:spcAft>
                <a:spcPts val="1000"/>
              </a:spcAft>
            </a:pPr>
            <a:r>
              <a:t>Mileage plays a crucial role in used car depreciation.</a:t>
            </a:r>
          </a:p>
          <a:p>
            <a:pPr>
              <a:spcAft>
                <a:spcPts val="1000"/>
              </a:spcAft>
            </a:pPr>
            <a:r>
              <a:t>Understanding these factors helps buyers and sellers make informed decisions.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