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F49D74E-8166-474A-91E2-68C1371B29CF}">
          <p14:sldIdLst>
            <p14:sldId id="256"/>
          </p14:sldIdLst>
        </p14:section>
        <p14:section name="Untitled Section" id="{20EEA7B0-1634-4013-9626-F2DF1AA25318}">
          <p14:sldIdLst>
            <p14:sldId id="258"/>
          </p14:sldIdLst>
        </p14:section>
        <p14:section name="Untitled Section" id="{A37A8632-6E2C-4CA5-83E7-7D083C72B2C8}">
          <p14:sldIdLst>
            <p14:sldId id="259"/>
            <p14:sldId id="260"/>
            <p14:sldId id="261"/>
            <p14:sldId id="262"/>
            <p14:sldId id="263"/>
            <p14:sldId id="264"/>
            <p14:sldId id="265"/>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2BEEEE-6734-45C0-8621-04DD7BFDA201}" type="datetimeFigureOut">
              <a:rPr lang="en-IN" smtClean="0"/>
              <a:t>19-07-2023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16CC7BB-DAAD-400B-918B-612F3DBE5C5A}" type="slidenum">
              <a:rPr lang="en-IN" smtClean="0"/>
              <a:t>‹#›</a:t>
            </a:fld>
            <a:endParaRPr lang="en-IN"/>
          </a:p>
        </p:txBody>
      </p:sp>
    </p:spTree>
    <p:extLst>
      <p:ext uri="{BB962C8B-B14F-4D97-AF65-F5344CB8AC3E}">
        <p14:creationId xmlns:p14="http://schemas.microsoft.com/office/powerpoint/2010/main" val="195906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2BEEEE-6734-45C0-8621-04DD7BFDA201}" type="datetimeFigureOut">
              <a:rPr lang="en-IN" smtClean="0"/>
              <a:t>19-07-2023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16CC7BB-DAAD-400B-918B-612F3DBE5C5A}" type="slidenum">
              <a:rPr lang="en-IN" smtClean="0"/>
              <a:t>‹#›</a:t>
            </a:fld>
            <a:endParaRPr lang="en-IN"/>
          </a:p>
        </p:txBody>
      </p:sp>
    </p:spTree>
    <p:extLst>
      <p:ext uri="{BB962C8B-B14F-4D97-AF65-F5344CB8AC3E}">
        <p14:creationId xmlns:p14="http://schemas.microsoft.com/office/powerpoint/2010/main" val="2278583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2BEEEE-6734-45C0-8621-04DD7BFDA201}" type="datetimeFigureOut">
              <a:rPr lang="en-IN" smtClean="0"/>
              <a:t>19-07-2023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16CC7BB-DAAD-400B-918B-612F3DBE5C5A}"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49135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A2BEEEE-6734-45C0-8621-04DD7BFDA201}" type="datetimeFigureOut">
              <a:rPr lang="en-IN" smtClean="0"/>
              <a:t>19-07-2023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16CC7BB-DAAD-400B-918B-612F3DBE5C5A}" type="slidenum">
              <a:rPr lang="en-IN" smtClean="0"/>
              <a:t>‹#›</a:t>
            </a:fld>
            <a:endParaRPr lang="en-IN"/>
          </a:p>
        </p:txBody>
      </p:sp>
    </p:spTree>
    <p:extLst>
      <p:ext uri="{BB962C8B-B14F-4D97-AF65-F5344CB8AC3E}">
        <p14:creationId xmlns:p14="http://schemas.microsoft.com/office/powerpoint/2010/main" val="3487075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A2BEEEE-6734-45C0-8621-04DD7BFDA201}" type="datetimeFigureOut">
              <a:rPr lang="en-IN" smtClean="0"/>
              <a:t>19-07-2023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16CC7BB-DAAD-400B-918B-612F3DBE5C5A}"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67853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A2BEEEE-6734-45C0-8621-04DD7BFDA201}" type="datetimeFigureOut">
              <a:rPr lang="en-IN" smtClean="0"/>
              <a:t>19-07-2023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16CC7BB-DAAD-400B-918B-612F3DBE5C5A}" type="slidenum">
              <a:rPr lang="en-IN" smtClean="0"/>
              <a:t>‹#›</a:t>
            </a:fld>
            <a:endParaRPr lang="en-IN"/>
          </a:p>
        </p:txBody>
      </p:sp>
    </p:spTree>
    <p:extLst>
      <p:ext uri="{BB962C8B-B14F-4D97-AF65-F5344CB8AC3E}">
        <p14:creationId xmlns:p14="http://schemas.microsoft.com/office/powerpoint/2010/main" val="941202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2BEEEE-6734-45C0-8621-04DD7BFDA201}" type="datetimeFigureOut">
              <a:rPr lang="en-IN" smtClean="0"/>
              <a:t>19-07-2023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16CC7BB-DAAD-400B-918B-612F3DBE5C5A}" type="slidenum">
              <a:rPr lang="en-IN" smtClean="0"/>
              <a:t>‹#›</a:t>
            </a:fld>
            <a:endParaRPr lang="en-IN"/>
          </a:p>
        </p:txBody>
      </p:sp>
    </p:spTree>
    <p:extLst>
      <p:ext uri="{BB962C8B-B14F-4D97-AF65-F5344CB8AC3E}">
        <p14:creationId xmlns:p14="http://schemas.microsoft.com/office/powerpoint/2010/main" val="36401734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2BEEEE-6734-45C0-8621-04DD7BFDA201}" type="datetimeFigureOut">
              <a:rPr lang="en-IN" smtClean="0"/>
              <a:t>19-07-2023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16CC7BB-DAAD-400B-918B-612F3DBE5C5A}" type="slidenum">
              <a:rPr lang="en-IN" smtClean="0"/>
              <a:t>‹#›</a:t>
            </a:fld>
            <a:endParaRPr lang="en-IN"/>
          </a:p>
        </p:txBody>
      </p:sp>
    </p:spTree>
    <p:extLst>
      <p:ext uri="{BB962C8B-B14F-4D97-AF65-F5344CB8AC3E}">
        <p14:creationId xmlns:p14="http://schemas.microsoft.com/office/powerpoint/2010/main" val="2263710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2BEEEE-6734-45C0-8621-04DD7BFDA201}" type="datetimeFigureOut">
              <a:rPr lang="en-IN" smtClean="0"/>
              <a:t>19-07-2023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16CC7BB-DAAD-400B-918B-612F3DBE5C5A}" type="slidenum">
              <a:rPr lang="en-IN" smtClean="0"/>
              <a:t>‹#›</a:t>
            </a:fld>
            <a:endParaRPr lang="en-IN"/>
          </a:p>
        </p:txBody>
      </p:sp>
    </p:spTree>
    <p:extLst>
      <p:ext uri="{BB962C8B-B14F-4D97-AF65-F5344CB8AC3E}">
        <p14:creationId xmlns:p14="http://schemas.microsoft.com/office/powerpoint/2010/main" val="1704024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2BEEEE-6734-45C0-8621-04DD7BFDA201}" type="datetimeFigureOut">
              <a:rPr lang="en-IN" smtClean="0"/>
              <a:t>19-07-2023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16CC7BB-DAAD-400B-918B-612F3DBE5C5A}" type="slidenum">
              <a:rPr lang="en-IN" smtClean="0"/>
              <a:t>‹#›</a:t>
            </a:fld>
            <a:endParaRPr lang="en-IN"/>
          </a:p>
        </p:txBody>
      </p:sp>
    </p:spTree>
    <p:extLst>
      <p:ext uri="{BB962C8B-B14F-4D97-AF65-F5344CB8AC3E}">
        <p14:creationId xmlns:p14="http://schemas.microsoft.com/office/powerpoint/2010/main" val="2042770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2BEEEE-6734-45C0-8621-04DD7BFDA201}" type="datetimeFigureOut">
              <a:rPr lang="en-IN" smtClean="0"/>
              <a:t>19-07-2023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16CC7BB-DAAD-400B-918B-612F3DBE5C5A}" type="slidenum">
              <a:rPr lang="en-IN" smtClean="0"/>
              <a:t>‹#›</a:t>
            </a:fld>
            <a:endParaRPr lang="en-IN"/>
          </a:p>
        </p:txBody>
      </p:sp>
    </p:spTree>
    <p:extLst>
      <p:ext uri="{BB962C8B-B14F-4D97-AF65-F5344CB8AC3E}">
        <p14:creationId xmlns:p14="http://schemas.microsoft.com/office/powerpoint/2010/main" val="872280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2BEEEE-6734-45C0-8621-04DD7BFDA201}" type="datetimeFigureOut">
              <a:rPr lang="en-IN" smtClean="0"/>
              <a:t>19-07-2023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16CC7BB-DAAD-400B-918B-612F3DBE5C5A}" type="slidenum">
              <a:rPr lang="en-IN" smtClean="0"/>
              <a:t>‹#›</a:t>
            </a:fld>
            <a:endParaRPr lang="en-IN"/>
          </a:p>
        </p:txBody>
      </p:sp>
    </p:spTree>
    <p:extLst>
      <p:ext uri="{BB962C8B-B14F-4D97-AF65-F5344CB8AC3E}">
        <p14:creationId xmlns:p14="http://schemas.microsoft.com/office/powerpoint/2010/main" val="715084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2BEEEE-6734-45C0-8621-04DD7BFDA201}" type="datetimeFigureOut">
              <a:rPr lang="en-IN" smtClean="0"/>
              <a:t>19-07-2023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16CC7BB-DAAD-400B-918B-612F3DBE5C5A}" type="slidenum">
              <a:rPr lang="en-IN" smtClean="0"/>
              <a:t>‹#›</a:t>
            </a:fld>
            <a:endParaRPr lang="en-IN"/>
          </a:p>
        </p:txBody>
      </p:sp>
    </p:spTree>
    <p:extLst>
      <p:ext uri="{BB962C8B-B14F-4D97-AF65-F5344CB8AC3E}">
        <p14:creationId xmlns:p14="http://schemas.microsoft.com/office/powerpoint/2010/main" val="4085878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2BEEEE-6734-45C0-8621-04DD7BFDA201}" type="datetimeFigureOut">
              <a:rPr lang="en-IN" smtClean="0"/>
              <a:t>19-07-2023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16CC7BB-DAAD-400B-918B-612F3DBE5C5A}" type="slidenum">
              <a:rPr lang="en-IN" smtClean="0"/>
              <a:t>‹#›</a:t>
            </a:fld>
            <a:endParaRPr lang="en-IN"/>
          </a:p>
        </p:txBody>
      </p:sp>
    </p:spTree>
    <p:extLst>
      <p:ext uri="{BB962C8B-B14F-4D97-AF65-F5344CB8AC3E}">
        <p14:creationId xmlns:p14="http://schemas.microsoft.com/office/powerpoint/2010/main" val="3751426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2BEEEE-6734-45C0-8621-04DD7BFDA201}" type="datetimeFigureOut">
              <a:rPr lang="en-IN" smtClean="0"/>
              <a:t>19-07-2023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16CC7BB-DAAD-400B-918B-612F3DBE5C5A}" type="slidenum">
              <a:rPr lang="en-IN" smtClean="0"/>
              <a:t>‹#›</a:t>
            </a:fld>
            <a:endParaRPr lang="en-IN"/>
          </a:p>
        </p:txBody>
      </p:sp>
    </p:spTree>
    <p:extLst>
      <p:ext uri="{BB962C8B-B14F-4D97-AF65-F5344CB8AC3E}">
        <p14:creationId xmlns:p14="http://schemas.microsoft.com/office/powerpoint/2010/main" val="1040421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2BEEEE-6734-45C0-8621-04DD7BFDA201}" type="datetimeFigureOut">
              <a:rPr lang="en-IN" smtClean="0"/>
              <a:t>19-07-2023</a:t>
            </a:fld>
            <a:endParaRPr lang="en-IN"/>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16CC7BB-DAAD-400B-918B-612F3DBE5C5A}" type="slidenum">
              <a:rPr lang="en-IN" smtClean="0"/>
              <a:t>‹#›</a:t>
            </a:fld>
            <a:endParaRPr lang="en-IN"/>
          </a:p>
        </p:txBody>
      </p:sp>
    </p:spTree>
    <p:extLst>
      <p:ext uri="{BB962C8B-B14F-4D97-AF65-F5344CB8AC3E}">
        <p14:creationId xmlns:p14="http://schemas.microsoft.com/office/powerpoint/2010/main" val="77711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A2BEEEE-6734-45C0-8621-04DD7BFDA201}" type="datetimeFigureOut">
              <a:rPr lang="en-IN" smtClean="0"/>
              <a:t>19-07-2023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16CC7BB-DAAD-400B-918B-612F3DBE5C5A}" type="slidenum">
              <a:rPr lang="en-IN" smtClean="0"/>
              <a:t>‹#›</a:t>
            </a:fld>
            <a:endParaRPr lang="en-IN"/>
          </a:p>
        </p:txBody>
      </p:sp>
    </p:spTree>
    <p:extLst>
      <p:ext uri="{BB962C8B-B14F-4D97-AF65-F5344CB8AC3E}">
        <p14:creationId xmlns:p14="http://schemas.microsoft.com/office/powerpoint/2010/main" val="253000848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sahithiyadavksvs5@gmail.com" TargetMode="Externa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7E0CE-6BC6-5652-09BD-1421215EDD40}"/>
              </a:ext>
            </a:extLst>
          </p:cNvPr>
          <p:cNvSpPr>
            <a:spLocks noGrp="1"/>
          </p:cNvSpPr>
          <p:nvPr>
            <p:ph type="title"/>
          </p:nvPr>
        </p:nvSpPr>
        <p:spPr/>
        <p:txBody>
          <a:bodyPr>
            <a:normAutofit/>
          </a:bodyPr>
          <a:lstStyle/>
          <a:p>
            <a:pPr algn="ctr"/>
            <a:br>
              <a:rPr lang="en-IN" sz="1600" dirty="0"/>
            </a:br>
            <a:br>
              <a:rPr lang="en-IN" sz="1600" dirty="0"/>
            </a:br>
            <a:br>
              <a:rPr lang="en-IN" sz="1600" dirty="0"/>
            </a:br>
            <a:endParaRPr lang="en-IN" sz="1600" dirty="0"/>
          </a:p>
        </p:txBody>
      </p:sp>
      <p:sp>
        <p:nvSpPr>
          <p:cNvPr id="7" name="Text Placeholder 6">
            <a:extLst>
              <a:ext uri="{FF2B5EF4-FFF2-40B4-BE49-F238E27FC236}">
                <a16:creationId xmlns:a16="http://schemas.microsoft.com/office/drawing/2014/main" id="{E6FDC6A3-F00D-AF69-CAE6-37D36D96C786}"/>
              </a:ext>
            </a:extLst>
          </p:cNvPr>
          <p:cNvSpPr>
            <a:spLocks noGrp="1"/>
          </p:cNvSpPr>
          <p:nvPr>
            <p:ph type="body" idx="1"/>
          </p:nvPr>
        </p:nvSpPr>
        <p:spPr>
          <a:xfrm>
            <a:off x="1910081" y="1764692"/>
            <a:ext cx="7223760" cy="2370428"/>
          </a:xfrm>
        </p:spPr>
        <p:txBody>
          <a:bodyPr>
            <a:noAutofit/>
          </a:bodyPr>
          <a:lstStyle/>
          <a:p>
            <a:pPr algn="ctr"/>
            <a:r>
              <a:rPr lang="en-IN" sz="2800" dirty="0">
                <a:solidFill>
                  <a:schemeClr val="tx1">
                    <a:lumMod val="95000"/>
                    <a:lumOff val="5000"/>
                  </a:schemeClr>
                </a:solidFill>
                <a:latin typeface="Cambria" panose="02040503050406030204" pitchFamily="18" charset="0"/>
                <a:ea typeface="Cambria" panose="02040503050406030204" pitchFamily="18" charset="0"/>
              </a:rPr>
              <a:t>Name:     </a:t>
            </a:r>
            <a:r>
              <a:rPr lang="en-IN" sz="2800" dirty="0" err="1">
                <a:solidFill>
                  <a:schemeClr val="tx1">
                    <a:lumMod val="95000"/>
                    <a:lumOff val="5000"/>
                  </a:schemeClr>
                </a:solidFill>
                <a:latin typeface="Cambria" panose="02040503050406030204" pitchFamily="18" charset="0"/>
                <a:ea typeface="Cambria" panose="02040503050406030204" pitchFamily="18" charset="0"/>
              </a:rPr>
              <a:t>Krothagorla</a:t>
            </a:r>
            <a:r>
              <a:rPr lang="en-IN" sz="2800" dirty="0">
                <a:solidFill>
                  <a:schemeClr val="tx1">
                    <a:lumMod val="95000"/>
                    <a:lumOff val="5000"/>
                  </a:schemeClr>
                </a:solidFill>
                <a:latin typeface="Cambria" panose="02040503050406030204" pitchFamily="18" charset="0"/>
                <a:ea typeface="Cambria" panose="02040503050406030204" pitchFamily="18" charset="0"/>
              </a:rPr>
              <a:t> Sai Venkata Sahithi</a:t>
            </a:r>
            <a:br>
              <a:rPr lang="en-IN" sz="2800" dirty="0">
                <a:solidFill>
                  <a:schemeClr val="tx1">
                    <a:lumMod val="95000"/>
                    <a:lumOff val="5000"/>
                  </a:schemeClr>
                </a:solidFill>
                <a:latin typeface="Cambria" panose="02040503050406030204" pitchFamily="18" charset="0"/>
                <a:ea typeface="Cambria" panose="02040503050406030204" pitchFamily="18" charset="0"/>
              </a:rPr>
            </a:br>
            <a:r>
              <a:rPr lang="en-IN" sz="2800" dirty="0">
                <a:solidFill>
                  <a:schemeClr val="tx1">
                    <a:lumMod val="95000"/>
                    <a:lumOff val="5000"/>
                  </a:schemeClr>
                </a:solidFill>
                <a:latin typeface="Cambria" panose="02040503050406030204" pitchFamily="18" charset="0"/>
                <a:ea typeface="Cambria" panose="02040503050406030204" pitchFamily="18" charset="0"/>
              </a:rPr>
              <a:t>Email Id:   </a:t>
            </a:r>
            <a:r>
              <a:rPr lang="en-IN" sz="2800" dirty="0">
                <a:solidFill>
                  <a:schemeClr val="tx1">
                    <a:lumMod val="95000"/>
                    <a:lumOff val="5000"/>
                  </a:schemeClr>
                </a:solidFill>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sahithiyadavksvs5@gmail.com</a:t>
            </a:r>
            <a:br>
              <a:rPr lang="en-IN" sz="2800" dirty="0">
                <a:solidFill>
                  <a:schemeClr val="tx1">
                    <a:lumMod val="95000"/>
                    <a:lumOff val="5000"/>
                  </a:schemeClr>
                </a:solidFill>
                <a:latin typeface="Cambria" panose="02040503050406030204" pitchFamily="18" charset="0"/>
                <a:ea typeface="Cambria" panose="02040503050406030204" pitchFamily="18" charset="0"/>
              </a:rPr>
            </a:br>
            <a:r>
              <a:rPr lang="en-IN" sz="2800" dirty="0">
                <a:solidFill>
                  <a:schemeClr val="tx1">
                    <a:lumMod val="95000"/>
                    <a:lumOff val="5000"/>
                  </a:schemeClr>
                </a:solidFill>
                <a:latin typeface="Cambria" panose="02040503050406030204" pitchFamily="18" charset="0"/>
                <a:ea typeface="Cambria" panose="02040503050406030204" pitchFamily="18" charset="0"/>
              </a:rPr>
              <a:t>Shri Vishnu Engineering college for women</a:t>
            </a:r>
            <a:br>
              <a:rPr lang="en-IN" sz="2800" dirty="0">
                <a:solidFill>
                  <a:schemeClr val="tx1">
                    <a:lumMod val="95000"/>
                    <a:lumOff val="5000"/>
                  </a:schemeClr>
                </a:solidFill>
                <a:latin typeface="Cambria" panose="02040503050406030204" pitchFamily="18" charset="0"/>
                <a:ea typeface="Cambria" panose="02040503050406030204" pitchFamily="18" charset="0"/>
              </a:rPr>
            </a:br>
            <a:r>
              <a:rPr lang="en-IN" sz="2800" dirty="0" err="1">
                <a:solidFill>
                  <a:schemeClr val="tx1">
                    <a:lumMod val="95000"/>
                    <a:lumOff val="5000"/>
                  </a:schemeClr>
                </a:solidFill>
                <a:latin typeface="Cambria" panose="02040503050406030204" pitchFamily="18" charset="0"/>
                <a:ea typeface="Cambria" panose="02040503050406030204" pitchFamily="18" charset="0"/>
              </a:rPr>
              <a:t>AndraPradesh</a:t>
            </a:r>
            <a:br>
              <a:rPr lang="en-IN" sz="2800" dirty="0">
                <a:solidFill>
                  <a:schemeClr val="tx1">
                    <a:lumMod val="95000"/>
                    <a:lumOff val="5000"/>
                  </a:schemeClr>
                </a:solidFill>
                <a:latin typeface="Cambria" panose="02040503050406030204" pitchFamily="18" charset="0"/>
                <a:ea typeface="Cambria" panose="02040503050406030204" pitchFamily="18" charset="0"/>
              </a:rPr>
            </a:br>
            <a:r>
              <a:rPr lang="en-IN" sz="2800" dirty="0">
                <a:solidFill>
                  <a:schemeClr val="tx1">
                    <a:lumMod val="95000"/>
                    <a:lumOff val="5000"/>
                  </a:schemeClr>
                </a:solidFill>
                <a:latin typeface="Cambria" panose="02040503050406030204" pitchFamily="18" charset="0"/>
                <a:ea typeface="Cambria" panose="02040503050406030204" pitchFamily="18" charset="0"/>
              </a:rPr>
              <a:t>Front End Development(FED)</a:t>
            </a:r>
            <a:br>
              <a:rPr lang="en-IN" sz="2800" dirty="0">
                <a:solidFill>
                  <a:schemeClr val="tx1">
                    <a:lumMod val="95000"/>
                    <a:lumOff val="5000"/>
                  </a:schemeClr>
                </a:solidFill>
                <a:latin typeface="Cambria" panose="02040503050406030204" pitchFamily="18" charset="0"/>
                <a:ea typeface="Cambria" panose="02040503050406030204" pitchFamily="18" charset="0"/>
              </a:rPr>
            </a:br>
            <a:r>
              <a:rPr lang="en-IN" sz="2800" dirty="0">
                <a:solidFill>
                  <a:schemeClr val="tx1">
                    <a:lumMod val="95000"/>
                    <a:lumOff val="5000"/>
                  </a:schemeClr>
                </a:solidFill>
                <a:latin typeface="Cambria" panose="02040503050406030204" pitchFamily="18" charset="0"/>
                <a:ea typeface="Cambria" panose="02040503050406030204" pitchFamily="18" charset="0"/>
              </a:rPr>
              <a:t>12-06-2023 to 24-07-2023</a:t>
            </a:r>
          </a:p>
        </p:txBody>
      </p:sp>
      <p:pic>
        <p:nvPicPr>
          <p:cNvPr id="5" name="Picture 4">
            <a:extLst>
              <a:ext uri="{FF2B5EF4-FFF2-40B4-BE49-F238E27FC236}">
                <a16:creationId xmlns:a16="http://schemas.microsoft.com/office/drawing/2014/main" id="{20ABC1EA-01A2-D698-BAB4-55BF6B166A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1987" y="1896190"/>
            <a:ext cx="2118193" cy="2370428"/>
          </a:xfrm>
          <a:prstGeom prst="rect">
            <a:avLst/>
          </a:prstGeom>
        </p:spPr>
      </p:pic>
    </p:spTree>
    <p:extLst>
      <p:ext uri="{BB962C8B-B14F-4D97-AF65-F5344CB8AC3E}">
        <p14:creationId xmlns:p14="http://schemas.microsoft.com/office/powerpoint/2010/main" val="155242513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1,000+ Best Thank You Images · 100% Free Download · Pexels Stock Photos">
            <a:extLst>
              <a:ext uri="{FF2B5EF4-FFF2-40B4-BE49-F238E27FC236}">
                <a16:creationId xmlns:a16="http://schemas.microsoft.com/office/drawing/2014/main" id="{69EE2341-09D0-7B9B-8DBC-89B556EE7F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714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080C292-F6BC-B354-6C31-5532EE1AD40C}"/>
              </a:ext>
            </a:extLst>
          </p:cNvPr>
          <p:cNvSpPr txBox="1"/>
          <p:nvPr/>
        </p:nvSpPr>
        <p:spPr>
          <a:xfrm>
            <a:off x="3180080" y="1259841"/>
            <a:ext cx="6746240" cy="1077218"/>
          </a:xfrm>
          <a:prstGeom prst="rect">
            <a:avLst/>
          </a:prstGeom>
          <a:noFill/>
        </p:spPr>
        <p:txBody>
          <a:bodyPr wrap="square">
            <a:spAutoFit/>
          </a:bodyPr>
          <a:lstStyle/>
          <a:p>
            <a:r>
              <a:rPr lang="en-IN" sz="3200" dirty="0">
                <a:latin typeface="Bookman Old Style" panose="02050604050505020204" pitchFamily="18" charset="0"/>
              </a:rPr>
              <a:t>Creating a Netflix clone website using Html, CSS, </a:t>
            </a:r>
            <a:r>
              <a:rPr lang="en-IN" sz="3200" dirty="0" err="1">
                <a:latin typeface="Bookman Old Style" panose="02050604050505020204" pitchFamily="18" charset="0"/>
              </a:rPr>
              <a:t>Javascript</a:t>
            </a:r>
            <a:endParaRPr lang="en-IN" sz="3200" dirty="0">
              <a:latin typeface="Bookman Old Style" panose="02050604050505020204" pitchFamily="18" charset="0"/>
            </a:endParaRPr>
          </a:p>
        </p:txBody>
      </p:sp>
      <p:pic>
        <p:nvPicPr>
          <p:cNvPr id="1028" name="Picture 4" descr="What is Website Cloning and a Website Clone? – NCrypted Websites Blog">
            <a:extLst>
              <a:ext uri="{FF2B5EF4-FFF2-40B4-BE49-F238E27FC236}">
                <a16:creationId xmlns:a16="http://schemas.microsoft.com/office/drawing/2014/main" id="{AC8CEA47-36E3-B101-91E2-A9E6BB3606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1940" y="3022588"/>
            <a:ext cx="5560060" cy="3835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842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D5E71-0BD3-3CDD-1B05-9337F33D7420}"/>
              </a:ext>
            </a:extLst>
          </p:cNvPr>
          <p:cNvSpPr>
            <a:spLocks noGrp="1"/>
          </p:cNvSpPr>
          <p:nvPr>
            <p:ph type="title"/>
          </p:nvPr>
        </p:nvSpPr>
        <p:spPr/>
        <p:txBody>
          <a:bodyPr>
            <a:normAutofit/>
          </a:bodyPr>
          <a:lstStyle/>
          <a:p>
            <a:r>
              <a:rPr lang="en-IN" sz="3600" u="sng" dirty="0"/>
              <a:t>PROJECT TOPIC:</a:t>
            </a:r>
            <a:br>
              <a:rPr lang="en-IN" sz="3600" dirty="0"/>
            </a:br>
            <a:br>
              <a:rPr lang="en-IN" sz="3600" dirty="0"/>
            </a:br>
            <a:r>
              <a:rPr lang="en-IN" sz="2000" dirty="0"/>
              <a:t>A clone website is developed based on Netflix using html tags ,</a:t>
            </a:r>
            <a:r>
              <a:rPr lang="en-IN" sz="2000" dirty="0" err="1"/>
              <a:t>css</a:t>
            </a:r>
            <a:r>
              <a:rPr lang="en-IN" sz="2000" dirty="0"/>
              <a:t> and </a:t>
            </a:r>
            <a:r>
              <a:rPr lang="en-IN" sz="2000" dirty="0" err="1"/>
              <a:t>javascript</a:t>
            </a:r>
            <a:r>
              <a:rPr lang="en-IN" sz="2000" dirty="0"/>
              <a:t>.</a:t>
            </a:r>
          </a:p>
        </p:txBody>
      </p:sp>
      <p:sp>
        <p:nvSpPr>
          <p:cNvPr id="4" name="Text Placeholder 3">
            <a:extLst>
              <a:ext uri="{FF2B5EF4-FFF2-40B4-BE49-F238E27FC236}">
                <a16:creationId xmlns:a16="http://schemas.microsoft.com/office/drawing/2014/main" id="{3CAB9ED4-53D5-56F6-E40A-AD82D439A195}"/>
              </a:ext>
            </a:extLst>
          </p:cNvPr>
          <p:cNvSpPr>
            <a:spLocks noGrp="1"/>
          </p:cNvSpPr>
          <p:nvPr>
            <p:ph type="body" idx="1"/>
          </p:nvPr>
        </p:nvSpPr>
        <p:spPr>
          <a:xfrm flipV="1">
            <a:off x="8686800" y="5587998"/>
            <a:ext cx="91440" cy="45719"/>
          </a:xfrm>
        </p:spPr>
        <p:txBody>
          <a:bodyPr>
            <a:normAutofit fontScale="25000" lnSpcReduction="20000"/>
          </a:bodyPr>
          <a:lstStyle/>
          <a:p>
            <a:endParaRPr lang="en-IN" dirty="0"/>
          </a:p>
        </p:txBody>
      </p:sp>
      <p:pic>
        <p:nvPicPr>
          <p:cNvPr id="2050" name="Picture 2" descr="Netflix Clone Website – How to Make a Streaming Website Like Netflix? -  Merehead">
            <a:extLst>
              <a:ext uri="{FF2B5EF4-FFF2-40B4-BE49-F238E27FC236}">
                <a16:creationId xmlns:a16="http://schemas.microsoft.com/office/drawing/2014/main" id="{47ED5CAA-CB7C-D2F7-D724-430E9AC725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1811" y="3553460"/>
            <a:ext cx="3688080" cy="2766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640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30C0F-183F-5998-4CF3-2216442A834D}"/>
              </a:ext>
            </a:extLst>
          </p:cNvPr>
          <p:cNvSpPr>
            <a:spLocks noGrp="1"/>
          </p:cNvSpPr>
          <p:nvPr>
            <p:ph type="title"/>
          </p:nvPr>
        </p:nvSpPr>
        <p:spPr>
          <a:xfrm>
            <a:off x="2355532" y="1219200"/>
            <a:ext cx="8915399" cy="3117040"/>
          </a:xfrm>
        </p:spPr>
        <p:txBody>
          <a:bodyPr>
            <a:normAutofit fontScale="90000"/>
          </a:bodyPr>
          <a:lstStyle/>
          <a:p>
            <a:r>
              <a:rPr lang="en-IN" sz="3600" u="sng" dirty="0"/>
              <a:t>AGENDA</a:t>
            </a:r>
            <a:br>
              <a:rPr lang="en-IN" sz="3600" u="sng" dirty="0"/>
            </a:br>
            <a:br>
              <a:rPr lang="en-IN" sz="3600" u="sng" dirty="0"/>
            </a:br>
            <a:br>
              <a:rPr lang="en-IN" sz="3600" u="sng" dirty="0"/>
            </a:br>
            <a:r>
              <a:rPr lang="en-US" sz="2400" b="0" i="0" dirty="0">
                <a:solidFill>
                  <a:schemeClr val="tx1">
                    <a:lumMod val="95000"/>
                    <a:lumOff val="5000"/>
                  </a:schemeClr>
                </a:solidFill>
                <a:effectLst/>
              </a:rPr>
              <a:t>Creating a clone website involves replicating the design, functionality, and features of an existing website.</a:t>
            </a:r>
            <a:br>
              <a:rPr lang="en-US" sz="2400" b="0" i="0" dirty="0">
                <a:solidFill>
                  <a:schemeClr val="tx1">
                    <a:lumMod val="95000"/>
                    <a:lumOff val="5000"/>
                  </a:schemeClr>
                </a:solidFill>
                <a:effectLst/>
              </a:rPr>
            </a:br>
            <a:r>
              <a:rPr lang="en-US" sz="2400" b="0" i="0" dirty="0">
                <a:solidFill>
                  <a:schemeClr val="tx1">
                    <a:lumMod val="95000"/>
                    <a:lumOff val="5000"/>
                  </a:schemeClr>
                </a:solidFill>
                <a:effectLst/>
              </a:rPr>
              <a:t>For aspiring web developers or designers, creating a Netflix clone can be an excellent learning opportunity. It allows us to apply our skills and gain hands-on experience in building a complex and feature-rich website</a:t>
            </a:r>
            <a:r>
              <a:rPr lang="en-US" sz="2400" b="0" i="0" dirty="0">
                <a:solidFill>
                  <a:schemeClr val="tx1">
                    <a:lumMod val="95000"/>
                    <a:lumOff val="5000"/>
                  </a:schemeClr>
                </a:solidFill>
                <a:effectLst/>
                <a:latin typeface="Söhne"/>
              </a:rPr>
              <a:t>.</a:t>
            </a:r>
            <a:endParaRPr lang="en-IN" sz="2400" u="sng" dirty="0">
              <a:solidFill>
                <a:schemeClr val="tx1">
                  <a:lumMod val="95000"/>
                  <a:lumOff val="5000"/>
                </a:schemeClr>
              </a:solidFill>
            </a:endParaRPr>
          </a:p>
        </p:txBody>
      </p:sp>
      <p:sp>
        <p:nvSpPr>
          <p:cNvPr id="3" name="Text Placeholder 2">
            <a:extLst>
              <a:ext uri="{FF2B5EF4-FFF2-40B4-BE49-F238E27FC236}">
                <a16:creationId xmlns:a16="http://schemas.microsoft.com/office/drawing/2014/main" id="{8669AFF6-80F6-57D4-B2B7-22B8DB45326A}"/>
              </a:ext>
            </a:extLst>
          </p:cNvPr>
          <p:cNvSpPr>
            <a:spLocks noGrp="1"/>
          </p:cNvSpPr>
          <p:nvPr>
            <p:ph type="body" idx="1"/>
          </p:nvPr>
        </p:nvSpPr>
        <p:spPr>
          <a:xfrm rot="10573631" flipH="1">
            <a:off x="11488535" y="5616596"/>
            <a:ext cx="45719" cy="45719"/>
          </a:xfrm>
        </p:spPr>
        <p:txBody>
          <a:bodyPr>
            <a:normAutofit fontScale="25000" lnSpcReduction="20000"/>
          </a:bodyPr>
          <a:lstStyle/>
          <a:p>
            <a:endParaRPr lang="en-IN" dirty="0"/>
          </a:p>
        </p:txBody>
      </p:sp>
    </p:spTree>
    <p:extLst>
      <p:ext uri="{BB962C8B-B14F-4D97-AF65-F5344CB8AC3E}">
        <p14:creationId xmlns:p14="http://schemas.microsoft.com/office/powerpoint/2010/main" val="481443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E4FC8-D578-8D73-BE1C-A17E5FFB8064}"/>
              </a:ext>
            </a:extLst>
          </p:cNvPr>
          <p:cNvSpPr>
            <a:spLocks noGrp="1"/>
          </p:cNvSpPr>
          <p:nvPr>
            <p:ph type="title"/>
          </p:nvPr>
        </p:nvSpPr>
        <p:spPr>
          <a:xfrm>
            <a:off x="1994694" y="106194"/>
            <a:ext cx="8202611" cy="2397760"/>
          </a:xfrm>
        </p:spPr>
        <p:txBody>
          <a:bodyPr>
            <a:normAutofit/>
          </a:bodyPr>
          <a:lstStyle/>
          <a:p>
            <a:r>
              <a:rPr lang="en-IN" sz="3600" u="sng" dirty="0"/>
              <a:t>PROJECT OVER VIEW</a:t>
            </a:r>
          </a:p>
        </p:txBody>
      </p:sp>
      <p:sp>
        <p:nvSpPr>
          <p:cNvPr id="3" name="Text Placeholder 2">
            <a:extLst>
              <a:ext uri="{FF2B5EF4-FFF2-40B4-BE49-F238E27FC236}">
                <a16:creationId xmlns:a16="http://schemas.microsoft.com/office/drawing/2014/main" id="{FEC4C469-99DF-A515-E89B-ED990D414C21}"/>
              </a:ext>
            </a:extLst>
          </p:cNvPr>
          <p:cNvSpPr>
            <a:spLocks noGrp="1"/>
          </p:cNvSpPr>
          <p:nvPr>
            <p:ph type="body" idx="1"/>
          </p:nvPr>
        </p:nvSpPr>
        <p:spPr>
          <a:xfrm>
            <a:off x="1998028" y="1808480"/>
            <a:ext cx="9509917" cy="4070950"/>
          </a:xfrm>
        </p:spPr>
        <p:txBody>
          <a:bodyPr>
            <a:normAutofit/>
          </a:bodyPr>
          <a:lstStyle/>
          <a:p>
            <a:pPr marL="342900" indent="-342900">
              <a:buFont typeface="Wingdings" panose="05000000000000000000" pitchFamily="2" charset="2"/>
              <a:buChar char="Ø"/>
            </a:pPr>
            <a:r>
              <a:rPr lang="en-US" sz="2400" b="0" i="0" dirty="0">
                <a:solidFill>
                  <a:schemeClr val="tx1">
                    <a:lumMod val="95000"/>
                    <a:lumOff val="5000"/>
                  </a:schemeClr>
                </a:solidFill>
                <a:effectLst/>
                <a:latin typeface="+mj-lt"/>
              </a:rPr>
              <a:t>The primary objective is to mimic Netflix's core features, such as user registration, browsing movie and TV show catalogs, creating watchlists, recommending content based on user preferences, and providing a streaming experience.</a:t>
            </a:r>
          </a:p>
          <a:p>
            <a:pPr marL="342900" indent="-342900">
              <a:buFont typeface="Wingdings" panose="05000000000000000000" pitchFamily="2" charset="2"/>
              <a:buChar char="Ø"/>
            </a:pPr>
            <a:r>
              <a:rPr lang="en-US" sz="2400" b="0" i="0" dirty="0">
                <a:solidFill>
                  <a:schemeClr val="tx1">
                    <a:lumMod val="95000"/>
                    <a:lumOff val="5000"/>
                  </a:schemeClr>
                </a:solidFill>
                <a:effectLst/>
                <a:latin typeface="+mj-lt"/>
              </a:rPr>
              <a:t>The clone can be used as a testbed to assess market demand and user response to a video streaming service with a Netflix-like model. It helps validate whether such a platform is viable and appeals to the target audience.</a:t>
            </a:r>
            <a:endParaRPr lang="en-IN" sz="2400" dirty="0">
              <a:solidFill>
                <a:schemeClr val="tx1">
                  <a:lumMod val="95000"/>
                  <a:lumOff val="5000"/>
                </a:schemeClr>
              </a:solidFill>
              <a:latin typeface="+mj-lt"/>
            </a:endParaRPr>
          </a:p>
        </p:txBody>
      </p:sp>
    </p:spTree>
    <p:extLst>
      <p:ext uri="{BB962C8B-B14F-4D97-AF65-F5344CB8AC3E}">
        <p14:creationId xmlns:p14="http://schemas.microsoft.com/office/powerpoint/2010/main" val="2009148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29D68-C4ED-FD1B-FAD9-E0CF770D88C4}"/>
              </a:ext>
            </a:extLst>
          </p:cNvPr>
          <p:cNvSpPr>
            <a:spLocks noGrp="1"/>
          </p:cNvSpPr>
          <p:nvPr>
            <p:ph type="title"/>
          </p:nvPr>
        </p:nvSpPr>
        <p:spPr>
          <a:xfrm>
            <a:off x="721360" y="152400"/>
            <a:ext cx="7548881" cy="1219200"/>
          </a:xfrm>
        </p:spPr>
        <p:txBody>
          <a:bodyPr>
            <a:normAutofit/>
          </a:bodyPr>
          <a:lstStyle/>
          <a:p>
            <a:r>
              <a:rPr lang="en-IN" sz="3600" u="sng" dirty="0"/>
              <a:t>WHO ARE THE END USERS?</a:t>
            </a:r>
          </a:p>
        </p:txBody>
      </p:sp>
      <p:sp>
        <p:nvSpPr>
          <p:cNvPr id="3" name="Text Placeholder 2">
            <a:extLst>
              <a:ext uri="{FF2B5EF4-FFF2-40B4-BE49-F238E27FC236}">
                <a16:creationId xmlns:a16="http://schemas.microsoft.com/office/drawing/2014/main" id="{2466D514-6834-1333-52FC-81F30298BF69}"/>
              </a:ext>
            </a:extLst>
          </p:cNvPr>
          <p:cNvSpPr>
            <a:spLocks noGrp="1"/>
          </p:cNvSpPr>
          <p:nvPr>
            <p:ph type="body" idx="1"/>
          </p:nvPr>
        </p:nvSpPr>
        <p:spPr>
          <a:xfrm>
            <a:off x="1554480" y="1463040"/>
            <a:ext cx="6189499" cy="3393441"/>
          </a:xfrm>
        </p:spPr>
        <p:txBody>
          <a:bodyPr>
            <a:normAutofit/>
          </a:bodyPr>
          <a:lstStyle/>
          <a:p>
            <a:r>
              <a:rPr lang="en-US" sz="2400" b="0" i="0" dirty="0">
                <a:solidFill>
                  <a:schemeClr val="tx1">
                    <a:lumMod val="95000"/>
                    <a:lumOff val="5000"/>
                  </a:schemeClr>
                </a:solidFill>
                <a:effectLst/>
                <a:latin typeface="Söhne"/>
              </a:rPr>
              <a:t>The end users of a Netflix clone website are individuals who visit and use the platform to access and stream video content. These users are typically interested in watching movies, TV shows, documentaries, and other video content online. The Netflix clone website aims to provide a similar streaming experience to the original Netflix platform, offering a wide range of content for users to enjoy.</a:t>
            </a:r>
            <a:endParaRPr lang="en-IN" sz="2400" dirty="0">
              <a:solidFill>
                <a:schemeClr val="tx1">
                  <a:lumMod val="95000"/>
                  <a:lumOff val="5000"/>
                </a:schemeClr>
              </a:solidFill>
            </a:endParaRPr>
          </a:p>
        </p:txBody>
      </p:sp>
      <p:pic>
        <p:nvPicPr>
          <p:cNvPr id="3076" name="Picture 4" descr="Netflix says ad-supported plan has nearly 5 mn users, Marketing &amp;  Advertising News, ET BrandEquity">
            <a:extLst>
              <a:ext uri="{FF2B5EF4-FFF2-40B4-BE49-F238E27FC236}">
                <a16:creationId xmlns:a16="http://schemas.microsoft.com/office/drawing/2014/main" id="{7A77BB63-E403-386E-A2DA-33A008B707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6059" y="1666241"/>
            <a:ext cx="4315941" cy="2814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773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B9AD2-CFD2-615D-1EA5-00BB907D5AC8}"/>
              </a:ext>
            </a:extLst>
          </p:cNvPr>
          <p:cNvSpPr>
            <a:spLocks noGrp="1"/>
          </p:cNvSpPr>
          <p:nvPr>
            <p:ph type="title"/>
          </p:nvPr>
        </p:nvSpPr>
        <p:spPr>
          <a:xfrm>
            <a:off x="1788160" y="328330"/>
            <a:ext cx="9106851" cy="1239520"/>
          </a:xfrm>
        </p:spPr>
        <p:txBody>
          <a:bodyPr>
            <a:normAutofit/>
          </a:bodyPr>
          <a:lstStyle/>
          <a:p>
            <a:r>
              <a:rPr lang="en-IN" sz="3600" u="sng" dirty="0"/>
              <a:t>SOLUTION AND PRESENTATION</a:t>
            </a:r>
          </a:p>
        </p:txBody>
      </p:sp>
      <p:sp>
        <p:nvSpPr>
          <p:cNvPr id="3" name="Text Placeholder 2">
            <a:extLst>
              <a:ext uri="{FF2B5EF4-FFF2-40B4-BE49-F238E27FC236}">
                <a16:creationId xmlns:a16="http://schemas.microsoft.com/office/drawing/2014/main" id="{77C92E72-9CCC-7E10-F019-8516B12D38F0}"/>
              </a:ext>
            </a:extLst>
          </p:cNvPr>
          <p:cNvSpPr>
            <a:spLocks noGrp="1"/>
          </p:cNvSpPr>
          <p:nvPr>
            <p:ph type="body" idx="1"/>
          </p:nvPr>
        </p:nvSpPr>
        <p:spPr>
          <a:xfrm>
            <a:off x="1615440" y="1788160"/>
            <a:ext cx="9716451" cy="2272630"/>
          </a:xfrm>
        </p:spPr>
        <p:txBody>
          <a:bodyPr>
            <a:normAutofit/>
          </a:bodyPr>
          <a:lstStyle/>
          <a:p>
            <a:r>
              <a:rPr lang="en-US" sz="2400" b="0" i="0" dirty="0">
                <a:solidFill>
                  <a:schemeClr val="tx1">
                    <a:lumMod val="95000"/>
                    <a:lumOff val="5000"/>
                  </a:schemeClr>
                </a:solidFill>
                <a:effectLst/>
                <a:latin typeface="Söhne"/>
              </a:rPr>
              <a:t>A well-designed and user-friendly clone website can attract and retain users, leading to increased engagement. Positive user experiences and access to a wide range of appealing content can encourage users to spend more time on the platform.</a:t>
            </a:r>
            <a:endParaRPr lang="en-IN" sz="2400" dirty="0">
              <a:solidFill>
                <a:schemeClr val="tx1">
                  <a:lumMod val="95000"/>
                  <a:lumOff val="5000"/>
                </a:schemeClr>
              </a:solidFill>
            </a:endParaRPr>
          </a:p>
        </p:txBody>
      </p:sp>
      <p:pic>
        <p:nvPicPr>
          <p:cNvPr id="5" name="Picture 4">
            <a:extLst>
              <a:ext uri="{FF2B5EF4-FFF2-40B4-BE49-F238E27FC236}">
                <a16:creationId xmlns:a16="http://schemas.microsoft.com/office/drawing/2014/main" id="{9D5007A1-24F2-6E35-67C2-0DD2B814D7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9185" y="3891277"/>
            <a:ext cx="5648960" cy="2760253"/>
          </a:xfrm>
          <a:prstGeom prst="rect">
            <a:avLst/>
          </a:prstGeom>
        </p:spPr>
      </p:pic>
    </p:spTree>
    <p:extLst>
      <p:ext uri="{BB962C8B-B14F-4D97-AF65-F5344CB8AC3E}">
        <p14:creationId xmlns:p14="http://schemas.microsoft.com/office/powerpoint/2010/main" val="4228489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1297D-325E-EE3A-2D85-C2AD4A68CBDC}"/>
              </a:ext>
            </a:extLst>
          </p:cNvPr>
          <p:cNvSpPr>
            <a:spLocks noGrp="1"/>
          </p:cNvSpPr>
          <p:nvPr>
            <p:ph type="title"/>
          </p:nvPr>
        </p:nvSpPr>
        <p:spPr>
          <a:xfrm>
            <a:off x="2174240" y="426720"/>
            <a:ext cx="8029891" cy="1209040"/>
          </a:xfrm>
        </p:spPr>
        <p:txBody>
          <a:bodyPr>
            <a:normAutofit/>
          </a:bodyPr>
          <a:lstStyle/>
          <a:p>
            <a:r>
              <a:rPr lang="en-IN" sz="3600" u="sng" dirty="0"/>
              <a:t>MODELLING:</a:t>
            </a:r>
          </a:p>
        </p:txBody>
      </p:sp>
      <p:sp>
        <p:nvSpPr>
          <p:cNvPr id="3" name="Text Placeholder 2">
            <a:extLst>
              <a:ext uri="{FF2B5EF4-FFF2-40B4-BE49-F238E27FC236}">
                <a16:creationId xmlns:a16="http://schemas.microsoft.com/office/drawing/2014/main" id="{DA1F62FD-8EB1-944D-7775-23019DF7A20F}"/>
              </a:ext>
            </a:extLst>
          </p:cNvPr>
          <p:cNvSpPr>
            <a:spLocks noGrp="1"/>
          </p:cNvSpPr>
          <p:nvPr>
            <p:ph type="body" idx="1"/>
          </p:nvPr>
        </p:nvSpPr>
        <p:spPr>
          <a:xfrm>
            <a:off x="1987869" y="1728805"/>
            <a:ext cx="9330371" cy="3928710"/>
          </a:xfrm>
        </p:spPr>
        <p:txBody>
          <a:bodyPr>
            <a:normAutofit/>
          </a:bodyPr>
          <a:lstStyle/>
          <a:p>
            <a:r>
              <a:rPr lang="en-US" sz="2400" b="0" i="0" dirty="0">
                <a:solidFill>
                  <a:schemeClr val="tx1">
                    <a:lumMod val="95000"/>
                    <a:lumOff val="5000"/>
                  </a:schemeClr>
                </a:solidFill>
                <a:effectLst/>
                <a:latin typeface="Söhne"/>
              </a:rPr>
              <a:t>HTML and CSS play crucial roles in replicating the visual appearance and layout of the original platform.</a:t>
            </a:r>
          </a:p>
          <a:p>
            <a:pPr marL="342900" indent="-342900">
              <a:buFont typeface="Wingdings" panose="05000000000000000000" pitchFamily="2" charset="2"/>
              <a:buChar char="Ø"/>
            </a:pPr>
            <a:r>
              <a:rPr lang="en-US" sz="2400" b="0" i="0" dirty="0">
                <a:solidFill>
                  <a:schemeClr val="tx1">
                    <a:lumMod val="95000"/>
                    <a:lumOff val="5000"/>
                  </a:schemeClr>
                </a:solidFill>
                <a:effectLst/>
                <a:latin typeface="Söhne"/>
              </a:rPr>
              <a:t>HTML is used to recreate the structure of the web pages on the original website. This involves understanding the layout, navigation menus, headers, footers, and other elements present on the pages.</a:t>
            </a:r>
          </a:p>
          <a:p>
            <a:pPr marL="342900" indent="-342900">
              <a:buFont typeface="Wingdings" panose="05000000000000000000" pitchFamily="2" charset="2"/>
              <a:buChar char="Ø"/>
            </a:pPr>
            <a:r>
              <a:rPr lang="en-US" sz="2400" b="0" i="0" dirty="0">
                <a:solidFill>
                  <a:schemeClr val="tx1">
                    <a:lumMod val="95000"/>
                    <a:lumOff val="5000"/>
                  </a:schemeClr>
                </a:solidFill>
                <a:effectLst/>
                <a:latin typeface="Söhne"/>
              </a:rPr>
              <a:t>CSS is essential for replicating the visual appearance of the original website. You'll create CSS rules to style HTML elements, defining colors, fonts, spacing, and positioning</a:t>
            </a:r>
            <a:endParaRPr lang="en-IN" sz="2400" dirty="0">
              <a:solidFill>
                <a:schemeClr val="tx1">
                  <a:lumMod val="95000"/>
                  <a:lumOff val="5000"/>
                </a:schemeClr>
              </a:solidFill>
            </a:endParaRPr>
          </a:p>
        </p:txBody>
      </p:sp>
    </p:spTree>
    <p:extLst>
      <p:ext uri="{BB962C8B-B14F-4D97-AF65-F5344CB8AC3E}">
        <p14:creationId xmlns:p14="http://schemas.microsoft.com/office/powerpoint/2010/main" val="4093192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B8B05-5319-FBD6-56C7-5BCA256208EA}"/>
              </a:ext>
            </a:extLst>
          </p:cNvPr>
          <p:cNvSpPr>
            <a:spLocks noGrp="1"/>
          </p:cNvSpPr>
          <p:nvPr>
            <p:ph type="title"/>
          </p:nvPr>
        </p:nvSpPr>
        <p:spPr>
          <a:xfrm>
            <a:off x="2214880" y="650240"/>
            <a:ext cx="8222931" cy="1026160"/>
          </a:xfrm>
        </p:spPr>
        <p:txBody>
          <a:bodyPr>
            <a:normAutofit/>
          </a:bodyPr>
          <a:lstStyle/>
          <a:p>
            <a:r>
              <a:rPr lang="en-IN" sz="3600" u="sng" dirty="0"/>
              <a:t>RESULT:</a:t>
            </a:r>
          </a:p>
        </p:txBody>
      </p:sp>
      <p:sp>
        <p:nvSpPr>
          <p:cNvPr id="3" name="Text Placeholder 2">
            <a:extLst>
              <a:ext uri="{FF2B5EF4-FFF2-40B4-BE49-F238E27FC236}">
                <a16:creationId xmlns:a16="http://schemas.microsoft.com/office/drawing/2014/main" id="{C3C83A46-6D5D-6F1D-FE1E-EEAA601B101D}"/>
              </a:ext>
            </a:extLst>
          </p:cNvPr>
          <p:cNvSpPr>
            <a:spLocks noGrp="1"/>
          </p:cNvSpPr>
          <p:nvPr>
            <p:ph type="body" idx="1"/>
          </p:nvPr>
        </p:nvSpPr>
        <p:spPr>
          <a:xfrm flipV="1">
            <a:off x="8260081" y="5440681"/>
            <a:ext cx="50800" cy="45719"/>
          </a:xfrm>
        </p:spPr>
        <p:txBody>
          <a:bodyPr>
            <a:normAutofit fontScale="25000" lnSpcReduction="20000"/>
          </a:bodyPr>
          <a:lstStyle/>
          <a:p>
            <a:endParaRPr lang="en-IN" dirty="0"/>
          </a:p>
        </p:txBody>
      </p:sp>
      <p:pic>
        <p:nvPicPr>
          <p:cNvPr id="5" name="Picture 4">
            <a:extLst>
              <a:ext uri="{FF2B5EF4-FFF2-40B4-BE49-F238E27FC236}">
                <a16:creationId xmlns:a16="http://schemas.microsoft.com/office/drawing/2014/main" id="{0E01E969-F9AE-36BF-513C-3205D79814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1192" y="3586480"/>
            <a:ext cx="5439005" cy="2854959"/>
          </a:xfrm>
          <a:prstGeom prst="rect">
            <a:avLst/>
          </a:prstGeom>
        </p:spPr>
      </p:pic>
      <p:pic>
        <p:nvPicPr>
          <p:cNvPr id="7" name="Picture 6">
            <a:extLst>
              <a:ext uri="{FF2B5EF4-FFF2-40B4-BE49-F238E27FC236}">
                <a16:creationId xmlns:a16="http://schemas.microsoft.com/office/drawing/2014/main" id="{849AD63D-B5CE-16DF-0B57-A3C0225844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1193" y="416560"/>
            <a:ext cx="5364546" cy="2672080"/>
          </a:xfrm>
          <a:prstGeom prst="rect">
            <a:avLst/>
          </a:prstGeom>
        </p:spPr>
      </p:pic>
      <p:sp>
        <p:nvSpPr>
          <p:cNvPr id="9" name="TextBox 8">
            <a:extLst>
              <a:ext uri="{FF2B5EF4-FFF2-40B4-BE49-F238E27FC236}">
                <a16:creationId xmlns:a16="http://schemas.microsoft.com/office/drawing/2014/main" id="{B6DF6933-EF28-B496-57B3-17A0397A71A2}"/>
              </a:ext>
            </a:extLst>
          </p:cNvPr>
          <p:cNvSpPr txBox="1"/>
          <p:nvPr/>
        </p:nvSpPr>
        <p:spPr>
          <a:xfrm>
            <a:off x="5237481" y="3137505"/>
            <a:ext cx="6096000" cy="400110"/>
          </a:xfrm>
          <a:prstGeom prst="rect">
            <a:avLst/>
          </a:prstGeom>
          <a:noFill/>
        </p:spPr>
        <p:txBody>
          <a:bodyPr wrap="square">
            <a:spAutoFit/>
          </a:bodyPr>
          <a:lstStyle/>
          <a:p>
            <a:r>
              <a:rPr lang="en-IN" dirty="0">
                <a:latin typeface="Cambria" panose="02040503050406030204" pitchFamily="18" charset="0"/>
                <a:ea typeface="Cambria" panose="02040503050406030204" pitchFamily="18" charset="0"/>
              </a:rPr>
              <a:t>https://github.com/sahithi-ksvs/</a:t>
            </a:r>
            <a:r>
              <a:rPr lang="en-IN" sz="2000" dirty="0">
                <a:latin typeface="Cambria" panose="02040503050406030204" pitchFamily="18" charset="0"/>
                <a:ea typeface="Cambria" panose="02040503050406030204" pitchFamily="18" charset="0"/>
              </a:rPr>
              <a:t>NetflixClone</a:t>
            </a:r>
            <a:r>
              <a:rPr lang="en-IN" dirty="0">
                <a:latin typeface="Cambria" panose="02040503050406030204" pitchFamily="18" charset="0"/>
                <a:ea typeface="Cambria" panose="02040503050406030204" pitchFamily="18" charset="0"/>
              </a:rPr>
              <a:t>.git</a:t>
            </a:r>
          </a:p>
        </p:txBody>
      </p:sp>
    </p:spTree>
    <p:extLst>
      <p:ext uri="{BB962C8B-B14F-4D97-AF65-F5344CB8AC3E}">
        <p14:creationId xmlns:p14="http://schemas.microsoft.com/office/powerpoint/2010/main" val="160112200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1551</TotalTime>
  <Words>433</Words>
  <Application>Microsoft Office PowerPoint</Application>
  <PresentationFormat>Widescreen</PresentationFormat>
  <Paragraphs>18</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Bookman Old Style</vt:lpstr>
      <vt:lpstr>Cambria</vt:lpstr>
      <vt:lpstr>Century Gothic</vt:lpstr>
      <vt:lpstr>Söhne</vt:lpstr>
      <vt:lpstr>Wingdings</vt:lpstr>
      <vt:lpstr>Wingdings 3</vt:lpstr>
      <vt:lpstr>Wisp</vt:lpstr>
      <vt:lpstr>   </vt:lpstr>
      <vt:lpstr>PowerPoint Presentation</vt:lpstr>
      <vt:lpstr>PROJECT TOPIC:  A clone website is developed based on Netflix using html tags ,css and javascript.</vt:lpstr>
      <vt:lpstr>AGENDA   Creating a clone website involves replicating the design, functionality, and features of an existing website. For aspiring web developers or designers, creating a Netflix clone can be an excellent learning opportunity. It allows us to apply our skills and gain hands-on experience in building a complex and feature-rich website.</vt:lpstr>
      <vt:lpstr>PROJECT OVER VIEW</vt:lpstr>
      <vt:lpstr>WHO ARE THE END USERS?</vt:lpstr>
      <vt:lpstr>SOLUTION AND PRESENTATION</vt:lpstr>
      <vt:lpstr>MODELLING:</vt:lpstr>
      <vt:lpstr>RESULT: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Sahithi Ksvs</dc:creator>
  <cp:lastModifiedBy>Sahithi Ksvs</cp:lastModifiedBy>
  <cp:revision>2</cp:revision>
  <dcterms:created xsi:type="dcterms:W3CDTF">2023-07-19T10:10:26Z</dcterms:created>
  <dcterms:modified xsi:type="dcterms:W3CDTF">2023-07-20T12:02:09Z</dcterms:modified>
</cp:coreProperties>
</file>