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0122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HDFS Operations in AI: Managing Big Data for Intelligent Insights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503408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Enhancing Data Management for Artificial Intelligence Workflows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65606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663684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5639395"/>
            <a:ext cx="364759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katikireddy sai sahithi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7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903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4681776" y="394561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980259"/>
            <a:ext cx="36784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Synergy between AI and HDFS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46067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 data management is vital for AI integration with HDFS.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903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9411652" y="394561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980259"/>
            <a:ext cx="33366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Organized Data Importance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460677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Organized data is crucial for effective AI processing and analysis.</a:t>
            </a:r>
            <a:endParaRPr lang="en-US" sz="1750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39158"/>
            <a:ext cx="8750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Hadoop Storage File System (HDFS)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088958"/>
            <a:ext cx="47376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the Directory Structure in HDFS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3658314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Command: hdfs dfs -mkdir -p /user/your_username/your_directory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760220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Establishing directory structures in HDFS for optimal data organization.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547973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Rooted in the idea of seamless AI data processing.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3806" y="3088958"/>
            <a:ext cx="36914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Move Files from Local to HDFS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593806" y="3658314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Command: hdfs dfs -put /path/to/local/file /user/your_username/your_directory/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3806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Enabling the transfer of data from local Unix/Linux machines to HDFS.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3806" y="5479733"/>
            <a:ext cx="528399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for preparing data for AI analysis.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39158"/>
            <a:ext cx="105847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Viewing Data Contents, Files, and Directory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088958"/>
            <a:ext cx="36037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See Contents of Files in HDFS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3658314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Command: hdfs dfs -cat /user/your_username/your_directory/your_file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760220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Visualizing the contents of specific files in HDFS.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547973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for AI professionals during data exploration.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3806" y="3088958"/>
            <a:ext cx="48126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See Contents of Files in HDFS Directory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593806" y="3658314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Command: hdfs dfs -ls /user/your_username/your_directory/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3806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Listing files and directories aids AI practitioners in managing data.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3806" y="547973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Supports effective data tracking and retrieval for AI tasks.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477691"/>
            <a:ext cx="91029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Getting Files from HDFS to Local Disk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505319"/>
            <a:ext cx="56803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Copy a File from HDFS to the Local File System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185761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Command: hdfs dfs -get /user/your_username/your_directory/your_file /path/to/local/destination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760220" y="4791075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Facilitates the extraction of files from HDFS for local analysis.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5396389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step for AI professionals before data processing.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42691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Integration with AI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54703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951196" y="5511998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482334" y="55466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482334" y="602706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AIs leverage HDFS for scalable storage and processing.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54703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7582853" y="551199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8148399" y="55466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 in AI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8148399" y="602706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algorithms utilize HDFS for efficient data storage.</a:t>
            </a:r>
            <a:endParaRPr lang="en-US" sz="1750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7027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Directions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903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4681776" y="394561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980259"/>
            <a:ext cx="3550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Advancements in Integration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460677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Anticipated progress in AI-HDFS integration for advanced data management.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90394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9411652" y="394561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980259"/>
            <a:ext cx="28073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Addressing Challenges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460677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Opportunities to improve efficiency throughout AI-HDFS integration.</a:t>
            </a:r>
            <a:endParaRPr lang="en-US" sz="1750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832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810833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55370" y="4033004"/>
            <a:ext cx="37674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Streamlined Data Management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55370" y="451342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for optimizing AI workflows and data processing.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810833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5819656" y="4033004"/>
            <a:ext cx="34620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AI-HDFS Integration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19656" y="451342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Encourage audience exploration of the robust AI-HDFS collaboration.</a:t>
            </a:r>
            <a:endParaRPr lang="en-US" sz="1750" dirty="0"/>
          </a:p>
        </p:txBody>
      </p:sp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2024-02-29T10:25:16Z</dcterms:created>
  <dcterms:modified xsi:type="dcterms:W3CDTF">2024-02-29T10:25:16Z</dcterms:modified>
</cp:coreProperties>
</file>