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A32AC-5832-4D33-85C0-A31D03477D3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C521AB9-1C47-4DD2-BF45-4668C43B63FF}">
      <dgm:prSet phldrT="[Text]"/>
      <dgm:spPr/>
      <dgm:t>
        <a:bodyPr/>
        <a:lstStyle/>
        <a:p>
          <a:endParaRPr lang="en-US" dirty="0"/>
        </a:p>
      </dgm:t>
    </dgm:pt>
    <dgm:pt modelId="{B2C8F5F0-8CE8-40A0-AFDC-1ED457D4CCE4}" type="parTrans" cxnId="{7C504831-4527-4793-AF4E-98831D654124}">
      <dgm:prSet/>
      <dgm:spPr/>
      <dgm:t>
        <a:bodyPr/>
        <a:lstStyle/>
        <a:p>
          <a:endParaRPr lang="en-US"/>
        </a:p>
      </dgm:t>
    </dgm:pt>
    <dgm:pt modelId="{DA7F4C18-E5A2-4D4A-95BE-D4AF09BEDC91}" type="sibTrans" cxnId="{7C504831-4527-4793-AF4E-98831D65412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1AF12FF0-C712-46AC-83E8-F3A3832CA3BA}" type="pres">
      <dgm:prSet presAssocID="{368A32AC-5832-4D33-85C0-A31D03477D3C}" presName="Name0" presStyleCnt="0">
        <dgm:presLayoutVars>
          <dgm:chMax val="7"/>
          <dgm:chPref val="7"/>
          <dgm:dir/>
        </dgm:presLayoutVars>
      </dgm:prSet>
      <dgm:spPr/>
    </dgm:pt>
    <dgm:pt modelId="{84132A98-0F38-4474-ABF7-11575D20D622}" type="pres">
      <dgm:prSet presAssocID="{368A32AC-5832-4D33-85C0-A31D03477D3C}" presName="Name1" presStyleCnt="0"/>
      <dgm:spPr/>
    </dgm:pt>
    <dgm:pt modelId="{62081738-3498-4ED2-B88C-D628BD197B4F}" type="pres">
      <dgm:prSet presAssocID="{DA7F4C18-E5A2-4D4A-95BE-D4AF09BEDC91}" presName="picture_1" presStyleCnt="0"/>
      <dgm:spPr/>
    </dgm:pt>
    <dgm:pt modelId="{C65FAD12-A4C9-4752-BFE4-CE501992A568}" type="pres">
      <dgm:prSet presAssocID="{DA7F4C18-E5A2-4D4A-95BE-D4AF09BEDC91}" presName="pictureRepeatNode" presStyleLbl="alignImgPlace1" presStyleIdx="0" presStyleCnt="1" custScaleX="200000" custScaleY="200000" custLinFactNeighborX="-47619" custLinFactNeighborY="56299"/>
      <dgm:spPr/>
    </dgm:pt>
    <dgm:pt modelId="{C8CB4911-01A5-44D6-B6BF-08820F76FC62}" type="pres">
      <dgm:prSet presAssocID="{DC521AB9-1C47-4DD2-BF45-4668C43B63FF}" presName="text_1" presStyleLbl="node1" presStyleIdx="0" presStyleCnt="0" custScaleX="312500" custScaleY="5347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83D41-D4F3-457A-8EF6-7679299476C1}" type="presOf" srcId="{DC521AB9-1C47-4DD2-BF45-4668C43B63FF}" destId="{C8CB4911-01A5-44D6-B6BF-08820F76FC62}" srcOrd="0" destOrd="0" presId="urn:microsoft.com/office/officeart/2008/layout/CircularPictureCallout"/>
    <dgm:cxn modelId="{11FD8175-52C9-4272-B3FF-E44CE5B253E2}" type="presOf" srcId="{DA7F4C18-E5A2-4D4A-95BE-D4AF09BEDC91}" destId="{C65FAD12-A4C9-4752-BFE4-CE501992A568}" srcOrd="0" destOrd="0" presId="urn:microsoft.com/office/officeart/2008/layout/CircularPictureCallout"/>
    <dgm:cxn modelId="{F96E1AD4-B9FE-4C54-AA06-08D959C03698}" type="presOf" srcId="{368A32AC-5832-4D33-85C0-A31D03477D3C}" destId="{1AF12FF0-C712-46AC-83E8-F3A3832CA3BA}" srcOrd="0" destOrd="0" presId="urn:microsoft.com/office/officeart/2008/layout/CircularPictureCallout"/>
    <dgm:cxn modelId="{7C504831-4527-4793-AF4E-98831D654124}" srcId="{368A32AC-5832-4D33-85C0-A31D03477D3C}" destId="{DC521AB9-1C47-4DD2-BF45-4668C43B63FF}" srcOrd="0" destOrd="0" parTransId="{B2C8F5F0-8CE8-40A0-AFDC-1ED457D4CCE4}" sibTransId="{DA7F4C18-E5A2-4D4A-95BE-D4AF09BEDC91}"/>
    <dgm:cxn modelId="{EEAD282D-0501-4445-9916-14427511EBB3}" type="presParOf" srcId="{1AF12FF0-C712-46AC-83E8-F3A3832CA3BA}" destId="{84132A98-0F38-4474-ABF7-11575D20D622}" srcOrd="0" destOrd="0" presId="urn:microsoft.com/office/officeart/2008/layout/CircularPictureCallout"/>
    <dgm:cxn modelId="{E178CB2A-8415-443E-A194-8386C5C4FCD7}" type="presParOf" srcId="{84132A98-0F38-4474-ABF7-11575D20D622}" destId="{62081738-3498-4ED2-B88C-D628BD197B4F}" srcOrd="0" destOrd="0" presId="urn:microsoft.com/office/officeart/2008/layout/CircularPictureCallout"/>
    <dgm:cxn modelId="{43D8DCF4-18E9-4BEC-AF88-795170AD8BB9}" type="presParOf" srcId="{62081738-3498-4ED2-B88C-D628BD197B4F}" destId="{C65FAD12-A4C9-4752-BFE4-CE501992A568}" srcOrd="0" destOrd="0" presId="urn:microsoft.com/office/officeart/2008/layout/CircularPictureCallout"/>
    <dgm:cxn modelId="{30FABC2E-03E8-45BA-BD8D-9C98C67E2481}" type="presParOf" srcId="{84132A98-0F38-4474-ABF7-11575D20D622}" destId="{C8CB4911-01A5-44D6-B6BF-08820F76FC6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604FC-E603-45D5-88BE-73D6D8AE54E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332D065-3589-4670-92A4-5BBAE731CD20}">
      <dgm:prSet phldrT="[Text]" phldr="1"/>
      <dgm:spPr/>
      <dgm:t>
        <a:bodyPr/>
        <a:lstStyle/>
        <a:p>
          <a:endParaRPr lang="en-US" dirty="0"/>
        </a:p>
      </dgm:t>
    </dgm:pt>
    <dgm:pt modelId="{1DDF03A4-817D-41D0-96B1-7A972DADFBCC}" type="parTrans" cxnId="{E1BF92BD-C245-46C2-B935-5D4617589A01}">
      <dgm:prSet/>
      <dgm:spPr/>
      <dgm:t>
        <a:bodyPr/>
        <a:lstStyle/>
        <a:p>
          <a:endParaRPr lang="en-US"/>
        </a:p>
      </dgm:t>
    </dgm:pt>
    <dgm:pt modelId="{82401931-EEB7-45FB-9B84-3CFBBAF05295}" type="sibTrans" cxnId="{E1BF92BD-C245-46C2-B935-5D4617589A0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9C3D7810-6D05-45ED-AC54-753B0951A8BA}" type="pres">
      <dgm:prSet presAssocID="{F6E604FC-E603-45D5-88BE-73D6D8AE54E7}" presName="Name0" presStyleCnt="0">
        <dgm:presLayoutVars>
          <dgm:chMax val="7"/>
          <dgm:chPref val="7"/>
          <dgm:dir/>
        </dgm:presLayoutVars>
      </dgm:prSet>
      <dgm:spPr/>
    </dgm:pt>
    <dgm:pt modelId="{12EE373D-84AC-4553-BB3F-F6632D4F1233}" type="pres">
      <dgm:prSet presAssocID="{F6E604FC-E603-45D5-88BE-73D6D8AE54E7}" presName="Name1" presStyleCnt="0"/>
      <dgm:spPr/>
    </dgm:pt>
    <dgm:pt modelId="{CA4C211B-2481-4CE7-B7CD-0193128E48B7}" type="pres">
      <dgm:prSet presAssocID="{82401931-EEB7-45FB-9B84-3CFBBAF05295}" presName="picture_1" presStyleCnt="0"/>
      <dgm:spPr/>
    </dgm:pt>
    <dgm:pt modelId="{32E236AD-4B71-460D-8199-2D97122E48C1}" type="pres">
      <dgm:prSet presAssocID="{82401931-EEB7-45FB-9B84-3CFBBAF05295}" presName="pictureRepeatNode" presStyleLbl="alignImgPlace1" presStyleIdx="0" presStyleCnt="1" custScaleX="200000" custScaleY="149807" custLinFactNeighborX="-90141" custLinFactNeighborY="-46864"/>
      <dgm:spPr/>
    </dgm:pt>
    <dgm:pt modelId="{39555B3F-B61E-489D-806F-B91B4B1CA1C4}" type="pres">
      <dgm:prSet presAssocID="{5332D065-3589-4670-92A4-5BBAE731CD20}" presName="text_1" presStyleLbl="node1" presStyleIdx="0" presStyleCnt="0" custFlipVert="1" custScaleX="28169" custScaleY="37309">
        <dgm:presLayoutVars>
          <dgm:bulletEnabled val="1"/>
        </dgm:presLayoutVars>
      </dgm:prSet>
      <dgm:spPr/>
    </dgm:pt>
  </dgm:ptLst>
  <dgm:cxnLst>
    <dgm:cxn modelId="{E1BF92BD-C245-46C2-B935-5D4617589A01}" srcId="{F6E604FC-E603-45D5-88BE-73D6D8AE54E7}" destId="{5332D065-3589-4670-92A4-5BBAE731CD20}" srcOrd="0" destOrd="0" parTransId="{1DDF03A4-817D-41D0-96B1-7A972DADFBCC}" sibTransId="{82401931-EEB7-45FB-9B84-3CFBBAF05295}"/>
    <dgm:cxn modelId="{D3F3E13F-949A-4FB6-AEF3-7BD025CE4714}" type="presOf" srcId="{5332D065-3589-4670-92A4-5BBAE731CD20}" destId="{39555B3F-B61E-489D-806F-B91B4B1CA1C4}" srcOrd="0" destOrd="0" presId="urn:microsoft.com/office/officeart/2008/layout/CircularPictureCallout"/>
    <dgm:cxn modelId="{DA2CFFE7-EFD6-49C9-806D-404A4C1D6EB9}" type="presOf" srcId="{82401931-EEB7-45FB-9B84-3CFBBAF05295}" destId="{32E236AD-4B71-460D-8199-2D97122E48C1}" srcOrd="0" destOrd="0" presId="urn:microsoft.com/office/officeart/2008/layout/CircularPictureCallout"/>
    <dgm:cxn modelId="{9FE807A6-47D6-4A24-9F7C-7F4B6AC1B1A4}" type="presOf" srcId="{F6E604FC-E603-45D5-88BE-73D6D8AE54E7}" destId="{9C3D7810-6D05-45ED-AC54-753B0951A8BA}" srcOrd="0" destOrd="0" presId="urn:microsoft.com/office/officeart/2008/layout/CircularPictureCallout"/>
    <dgm:cxn modelId="{E6996390-CDEA-476D-B94E-AC043311AEF1}" type="presParOf" srcId="{9C3D7810-6D05-45ED-AC54-753B0951A8BA}" destId="{12EE373D-84AC-4553-BB3F-F6632D4F1233}" srcOrd="0" destOrd="0" presId="urn:microsoft.com/office/officeart/2008/layout/CircularPictureCallout"/>
    <dgm:cxn modelId="{25ED8C25-E7A6-4FC1-B744-386B5299604B}" type="presParOf" srcId="{12EE373D-84AC-4553-BB3F-F6632D4F1233}" destId="{CA4C211B-2481-4CE7-B7CD-0193128E48B7}" srcOrd="0" destOrd="0" presId="urn:microsoft.com/office/officeart/2008/layout/CircularPictureCallout"/>
    <dgm:cxn modelId="{8072F006-3A90-44EE-B629-AE121C2A5792}" type="presParOf" srcId="{CA4C211B-2481-4CE7-B7CD-0193128E48B7}" destId="{32E236AD-4B71-460D-8199-2D97122E48C1}" srcOrd="0" destOrd="0" presId="urn:microsoft.com/office/officeart/2008/layout/CircularPictureCallout"/>
    <dgm:cxn modelId="{3D625D25-D328-4B50-9034-35735378D155}" type="presParOf" srcId="{12EE373D-84AC-4553-BB3F-F6632D4F1233}" destId="{39555B3F-B61E-489D-806F-B91B4B1CA1C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F83BE-C305-4A57-BF5C-FE61D2B7129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A5DFF2CF-5857-4845-BA81-D2A71394D998}">
      <dgm:prSet phldrT="[Text]" phldr="1"/>
      <dgm:spPr/>
      <dgm:t>
        <a:bodyPr/>
        <a:lstStyle/>
        <a:p>
          <a:endParaRPr lang="en-US" dirty="0"/>
        </a:p>
      </dgm:t>
    </dgm:pt>
    <dgm:pt modelId="{89303F63-9ABB-40DF-B649-A510565B7F2E}" type="parTrans" cxnId="{F2872386-9BE2-4F90-8979-F105C0EB706A}">
      <dgm:prSet/>
      <dgm:spPr/>
      <dgm:t>
        <a:bodyPr/>
        <a:lstStyle/>
        <a:p>
          <a:endParaRPr lang="en-US"/>
        </a:p>
      </dgm:t>
    </dgm:pt>
    <dgm:pt modelId="{A8A68C3A-A476-4C41-866C-BED842C29744}" type="sibTrans" cxnId="{F2872386-9BE2-4F90-8979-F105C0EB706A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0" r="-100000"/>
          </a:stretch>
        </a:blipFill>
      </dgm:spPr>
      <dgm:t>
        <a:bodyPr/>
        <a:lstStyle/>
        <a:p>
          <a:endParaRPr lang="en-US"/>
        </a:p>
      </dgm:t>
    </dgm:pt>
    <dgm:pt modelId="{6D6BA992-168B-419B-88AC-8136FB9DD4EF}" type="pres">
      <dgm:prSet presAssocID="{850F83BE-C305-4A57-BF5C-FE61D2B71298}" presName="Name0" presStyleCnt="0">
        <dgm:presLayoutVars>
          <dgm:chMax val="7"/>
          <dgm:chPref val="7"/>
          <dgm:dir/>
        </dgm:presLayoutVars>
      </dgm:prSet>
      <dgm:spPr/>
    </dgm:pt>
    <dgm:pt modelId="{10B18C53-9028-48B3-AF64-3E7A6CF2A330}" type="pres">
      <dgm:prSet presAssocID="{850F83BE-C305-4A57-BF5C-FE61D2B71298}" presName="Name1" presStyleCnt="0"/>
      <dgm:spPr/>
    </dgm:pt>
    <dgm:pt modelId="{43A31501-3B63-4F7E-B2EC-F7D27F1C5D8D}" type="pres">
      <dgm:prSet presAssocID="{A8A68C3A-A476-4C41-866C-BED842C29744}" presName="picture_1" presStyleCnt="0"/>
      <dgm:spPr/>
    </dgm:pt>
    <dgm:pt modelId="{051ACF80-BB95-4AF4-88C4-A99F673511B9}" type="pres">
      <dgm:prSet presAssocID="{A8A68C3A-A476-4C41-866C-BED842C29744}" presName="pictureRepeatNode" presStyleLbl="alignImgPlace1" presStyleIdx="0" presStyleCnt="1" custScaleX="142857" custScaleY="152613"/>
      <dgm:spPr/>
    </dgm:pt>
    <dgm:pt modelId="{1528B0D4-3538-4843-B229-A514C588A0AF}" type="pres">
      <dgm:prSet presAssocID="{A5DFF2CF-5857-4845-BA81-D2A71394D998}" presName="text_1" presStyleLbl="node1" presStyleIdx="0" presStyleCnt="0" custFlipVert="1" custScaleX="22321" custScaleY="12987">
        <dgm:presLayoutVars>
          <dgm:bulletEnabled val="1"/>
        </dgm:presLayoutVars>
      </dgm:prSet>
      <dgm:spPr/>
    </dgm:pt>
  </dgm:ptLst>
  <dgm:cxnLst>
    <dgm:cxn modelId="{F2872386-9BE2-4F90-8979-F105C0EB706A}" srcId="{850F83BE-C305-4A57-BF5C-FE61D2B71298}" destId="{A5DFF2CF-5857-4845-BA81-D2A71394D998}" srcOrd="0" destOrd="0" parTransId="{89303F63-9ABB-40DF-B649-A510565B7F2E}" sibTransId="{A8A68C3A-A476-4C41-866C-BED842C29744}"/>
    <dgm:cxn modelId="{EFDEB3C7-43D1-49E6-8DEC-6BF909958A8F}" type="presOf" srcId="{850F83BE-C305-4A57-BF5C-FE61D2B71298}" destId="{6D6BA992-168B-419B-88AC-8136FB9DD4EF}" srcOrd="0" destOrd="0" presId="urn:microsoft.com/office/officeart/2008/layout/CircularPictureCallout"/>
    <dgm:cxn modelId="{CDF3A463-3661-49C6-86B9-97716A351CB2}" type="presOf" srcId="{A5DFF2CF-5857-4845-BA81-D2A71394D998}" destId="{1528B0D4-3538-4843-B229-A514C588A0AF}" srcOrd="0" destOrd="0" presId="urn:microsoft.com/office/officeart/2008/layout/CircularPictureCallout"/>
    <dgm:cxn modelId="{17530680-5A00-4D50-8E33-3E9B650AA760}" type="presOf" srcId="{A8A68C3A-A476-4C41-866C-BED842C29744}" destId="{051ACF80-BB95-4AF4-88C4-A99F673511B9}" srcOrd="0" destOrd="0" presId="urn:microsoft.com/office/officeart/2008/layout/CircularPictureCallout"/>
    <dgm:cxn modelId="{C23EDA21-0208-4F3A-A44F-D61A08C6FA17}" type="presParOf" srcId="{6D6BA992-168B-419B-88AC-8136FB9DD4EF}" destId="{10B18C53-9028-48B3-AF64-3E7A6CF2A330}" srcOrd="0" destOrd="0" presId="urn:microsoft.com/office/officeart/2008/layout/CircularPictureCallout"/>
    <dgm:cxn modelId="{5C263C13-68CD-45B1-BE36-C3AFED03A657}" type="presParOf" srcId="{10B18C53-9028-48B3-AF64-3E7A6CF2A330}" destId="{43A31501-3B63-4F7E-B2EC-F7D27F1C5D8D}" srcOrd="0" destOrd="0" presId="urn:microsoft.com/office/officeart/2008/layout/CircularPictureCallout"/>
    <dgm:cxn modelId="{41D4A3F8-A6DE-475B-B45C-B67913455ECA}" type="presParOf" srcId="{43A31501-3B63-4F7E-B2EC-F7D27F1C5D8D}" destId="{051ACF80-BB95-4AF4-88C4-A99F673511B9}" srcOrd="0" destOrd="0" presId="urn:microsoft.com/office/officeart/2008/layout/CircularPictureCallout"/>
    <dgm:cxn modelId="{DC5D1A27-5B02-49BD-93C8-1F5BB6BCB28F}" type="presParOf" srcId="{10B18C53-9028-48B3-AF64-3E7A6CF2A330}" destId="{1528B0D4-3538-4843-B229-A514C588A0A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AAFDD6-B5E6-4525-B327-F8CC4010AE7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48DF2A8-FCB7-4141-9D1D-3C5C08BD0ABC}">
      <dgm:prSet phldrT="[Text]" phldr="1"/>
      <dgm:spPr/>
      <dgm:t>
        <a:bodyPr/>
        <a:lstStyle/>
        <a:p>
          <a:endParaRPr lang="en-US"/>
        </a:p>
      </dgm:t>
    </dgm:pt>
    <dgm:pt modelId="{60C79B16-A931-4CB8-A7D0-C6F95921BE35}" type="sibTrans" cxnId="{D078CA23-1213-419E-B540-90D052C5C36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n-US"/>
        </a:p>
      </dgm:t>
    </dgm:pt>
    <dgm:pt modelId="{3BAA1A20-4C8A-4E62-B554-67FD3F2BEBD2}" type="parTrans" cxnId="{D078CA23-1213-419E-B540-90D052C5C366}">
      <dgm:prSet/>
      <dgm:spPr/>
      <dgm:t>
        <a:bodyPr/>
        <a:lstStyle/>
        <a:p>
          <a:endParaRPr lang="en-US"/>
        </a:p>
      </dgm:t>
    </dgm:pt>
    <dgm:pt modelId="{A9F3075D-EEB0-4EE4-BF45-52A7BE210A8A}" type="pres">
      <dgm:prSet presAssocID="{0CAAFDD6-B5E6-4525-B327-F8CC4010AE70}" presName="Name0" presStyleCnt="0">
        <dgm:presLayoutVars>
          <dgm:chMax val="7"/>
          <dgm:chPref val="7"/>
          <dgm:dir/>
        </dgm:presLayoutVars>
      </dgm:prSet>
      <dgm:spPr/>
    </dgm:pt>
    <dgm:pt modelId="{2680FCAD-01FC-485F-A104-79D5056E5E1F}" type="pres">
      <dgm:prSet presAssocID="{0CAAFDD6-B5E6-4525-B327-F8CC4010AE70}" presName="Name1" presStyleCnt="0"/>
      <dgm:spPr/>
    </dgm:pt>
    <dgm:pt modelId="{BE5026EA-2D75-407A-88FB-87430F1968CA}" type="pres">
      <dgm:prSet presAssocID="{60C79B16-A931-4CB8-A7D0-C6F95921BE35}" presName="picture_1" presStyleCnt="0"/>
      <dgm:spPr/>
    </dgm:pt>
    <dgm:pt modelId="{C99FB525-33E7-459B-924A-B29322F6E8F2}" type="pres">
      <dgm:prSet presAssocID="{60C79B16-A931-4CB8-A7D0-C6F95921BE35}" presName="pictureRepeatNode" presStyleLbl="alignImgPlace1" presStyleIdx="0" presStyleCnt="1" custLinFactNeighborX="-17769" custLinFactNeighborY="-5099"/>
      <dgm:spPr/>
    </dgm:pt>
    <dgm:pt modelId="{4B063CA6-5841-499C-8F0D-636D76166BFC}" type="pres">
      <dgm:prSet presAssocID="{E48DF2A8-FCB7-4141-9D1D-3C5C08BD0ABC}" presName="text_1" presStyleLbl="node1" presStyleIdx="0" presStyleCnt="0" custFlipHor="1" custScaleX="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2C76B-0D6B-48CC-A74F-3ED1496E07F2}" type="presOf" srcId="{E48DF2A8-FCB7-4141-9D1D-3C5C08BD0ABC}" destId="{4B063CA6-5841-499C-8F0D-636D76166BFC}" srcOrd="0" destOrd="0" presId="urn:microsoft.com/office/officeart/2008/layout/CircularPictureCallout"/>
    <dgm:cxn modelId="{D078CA23-1213-419E-B540-90D052C5C366}" srcId="{0CAAFDD6-B5E6-4525-B327-F8CC4010AE70}" destId="{E48DF2A8-FCB7-4141-9D1D-3C5C08BD0ABC}" srcOrd="0" destOrd="0" parTransId="{3BAA1A20-4C8A-4E62-B554-67FD3F2BEBD2}" sibTransId="{60C79B16-A931-4CB8-A7D0-C6F95921BE35}"/>
    <dgm:cxn modelId="{0D603A63-CA49-45A4-926D-11E3401BE762}" type="presOf" srcId="{0CAAFDD6-B5E6-4525-B327-F8CC4010AE70}" destId="{A9F3075D-EEB0-4EE4-BF45-52A7BE210A8A}" srcOrd="0" destOrd="0" presId="urn:microsoft.com/office/officeart/2008/layout/CircularPictureCallout"/>
    <dgm:cxn modelId="{8F7DE773-0EAE-4A72-B942-A66A763A3461}" type="presOf" srcId="{60C79B16-A931-4CB8-A7D0-C6F95921BE35}" destId="{C99FB525-33E7-459B-924A-B29322F6E8F2}" srcOrd="0" destOrd="0" presId="urn:microsoft.com/office/officeart/2008/layout/CircularPictureCallout"/>
    <dgm:cxn modelId="{AF2CDC0A-20B6-4042-95E8-96130016D591}" type="presParOf" srcId="{A9F3075D-EEB0-4EE4-BF45-52A7BE210A8A}" destId="{2680FCAD-01FC-485F-A104-79D5056E5E1F}" srcOrd="0" destOrd="0" presId="urn:microsoft.com/office/officeart/2008/layout/CircularPictureCallout"/>
    <dgm:cxn modelId="{5D5DF4CB-772F-4F0D-A7CA-E35604311E16}" type="presParOf" srcId="{2680FCAD-01FC-485F-A104-79D5056E5E1F}" destId="{BE5026EA-2D75-407A-88FB-87430F1968CA}" srcOrd="0" destOrd="0" presId="urn:microsoft.com/office/officeart/2008/layout/CircularPictureCallout"/>
    <dgm:cxn modelId="{4EDD4316-EA8F-4A29-8C4D-A6076B71C04D}" type="presParOf" srcId="{BE5026EA-2D75-407A-88FB-87430F1968CA}" destId="{C99FB525-33E7-459B-924A-B29322F6E8F2}" srcOrd="0" destOrd="0" presId="urn:microsoft.com/office/officeart/2008/layout/CircularPictureCallout"/>
    <dgm:cxn modelId="{BB5EB743-700D-406E-89EE-C38AA3B336BC}" type="presParOf" srcId="{2680FCAD-01FC-485F-A104-79D5056E5E1F}" destId="{4B063CA6-5841-499C-8F0D-636D76166BFC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EBB4C5-3C3E-4FA8-92AC-AAEC032AA0E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9C4A044-FD55-4D3F-85AC-EEDC8F30B156}">
      <dgm:prSet phldrT="[Text]" phldr="1"/>
      <dgm:spPr/>
      <dgm:t>
        <a:bodyPr/>
        <a:lstStyle/>
        <a:p>
          <a:endParaRPr lang="en-US" dirty="0"/>
        </a:p>
      </dgm:t>
    </dgm:pt>
    <dgm:pt modelId="{E2C4BCA8-33D9-4387-8093-80D938F45285}" type="parTrans" cxnId="{2C7B8EF8-41B4-4652-95BC-E6AFB3BB6224}">
      <dgm:prSet/>
      <dgm:spPr/>
      <dgm:t>
        <a:bodyPr/>
        <a:lstStyle/>
        <a:p>
          <a:endParaRPr lang="en-US"/>
        </a:p>
      </dgm:t>
    </dgm:pt>
    <dgm:pt modelId="{1EC0132E-5E97-4081-89BD-6909E0D12395}" type="sibTrans" cxnId="{2C7B8EF8-41B4-4652-95BC-E6AFB3BB622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C9C8FE31-66B5-4212-BC12-CF3A13869C81}" type="pres">
      <dgm:prSet presAssocID="{03EBB4C5-3C3E-4FA8-92AC-AAEC032AA0E6}" presName="Name0" presStyleCnt="0">
        <dgm:presLayoutVars>
          <dgm:chMax val="7"/>
          <dgm:chPref val="7"/>
          <dgm:dir/>
        </dgm:presLayoutVars>
      </dgm:prSet>
      <dgm:spPr/>
    </dgm:pt>
    <dgm:pt modelId="{07529AEA-5ED6-4F42-8130-4D701D6EF804}" type="pres">
      <dgm:prSet presAssocID="{03EBB4C5-3C3E-4FA8-92AC-AAEC032AA0E6}" presName="Name1" presStyleCnt="0"/>
      <dgm:spPr/>
    </dgm:pt>
    <dgm:pt modelId="{B6683C44-C3B5-449A-B09C-DC057F367AAF}" type="pres">
      <dgm:prSet presAssocID="{1EC0132E-5E97-4081-89BD-6909E0D12395}" presName="picture_1" presStyleCnt="0"/>
      <dgm:spPr/>
    </dgm:pt>
    <dgm:pt modelId="{2F1F9AC7-3A14-4688-ADD1-54AFA05306A4}" type="pres">
      <dgm:prSet presAssocID="{1EC0132E-5E97-4081-89BD-6909E0D12395}" presName="pictureRepeatNode" presStyleLbl="alignImgPlace1" presStyleIdx="0" presStyleCnt="1" custScaleX="159477" custScaleY="147059"/>
      <dgm:spPr/>
    </dgm:pt>
    <dgm:pt modelId="{31595CDB-65DF-44C0-93DE-F935AD83A4E5}" type="pres">
      <dgm:prSet presAssocID="{09C4A044-FD55-4D3F-85AC-EEDC8F30B156}" presName="text_1" presStyleLbl="node1" presStyleIdx="0" presStyleCnt="0" custFlipVert="0" custFlipHor="0" custScaleX="31658" custScaleY="27680">
        <dgm:presLayoutVars>
          <dgm:bulletEnabled val="1"/>
        </dgm:presLayoutVars>
      </dgm:prSet>
      <dgm:spPr/>
    </dgm:pt>
  </dgm:ptLst>
  <dgm:cxnLst>
    <dgm:cxn modelId="{2C7B8EF8-41B4-4652-95BC-E6AFB3BB6224}" srcId="{03EBB4C5-3C3E-4FA8-92AC-AAEC032AA0E6}" destId="{09C4A044-FD55-4D3F-85AC-EEDC8F30B156}" srcOrd="0" destOrd="0" parTransId="{E2C4BCA8-33D9-4387-8093-80D938F45285}" sibTransId="{1EC0132E-5E97-4081-89BD-6909E0D12395}"/>
    <dgm:cxn modelId="{9A25460B-F414-46F1-9C40-0E414A3D15E9}" type="presOf" srcId="{1EC0132E-5E97-4081-89BD-6909E0D12395}" destId="{2F1F9AC7-3A14-4688-ADD1-54AFA05306A4}" srcOrd="0" destOrd="0" presId="urn:microsoft.com/office/officeart/2008/layout/CircularPictureCallout"/>
    <dgm:cxn modelId="{F8C4CDF9-1071-4CED-8D7F-82EA806BB112}" type="presOf" srcId="{03EBB4C5-3C3E-4FA8-92AC-AAEC032AA0E6}" destId="{C9C8FE31-66B5-4212-BC12-CF3A13869C81}" srcOrd="0" destOrd="0" presId="urn:microsoft.com/office/officeart/2008/layout/CircularPictureCallout"/>
    <dgm:cxn modelId="{07CF1F1F-07EC-402C-98D9-9492A6DA2E26}" type="presOf" srcId="{09C4A044-FD55-4D3F-85AC-EEDC8F30B156}" destId="{31595CDB-65DF-44C0-93DE-F935AD83A4E5}" srcOrd="0" destOrd="0" presId="urn:microsoft.com/office/officeart/2008/layout/CircularPictureCallout"/>
    <dgm:cxn modelId="{4AC1A9C7-0ADA-4405-BD12-0E1E4D6CFCDA}" type="presParOf" srcId="{C9C8FE31-66B5-4212-BC12-CF3A13869C81}" destId="{07529AEA-5ED6-4F42-8130-4D701D6EF804}" srcOrd="0" destOrd="0" presId="urn:microsoft.com/office/officeart/2008/layout/CircularPictureCallout"/>
    <dgm:cxn modelId="{94564911-4BBE-44E3-BA0D-3FE8B8E27B67}" type="presParOf" srcId="{07529AEA-5ED6-4F42-8130-4D701D6EF804}" destId="{B6683C44-C3B5-449A-B09C-DC057F367AAF}" srcOrd="0" destOrd="0" presId="urn:microsoft.com/office/officeart/2008/layout/CircularPictureCallout"/>
    <dgm:cxn modelId="{6D7108E9-E342-4AA4-A6BC-8F76839E827D}" type="presParOf" srcId="{B6683C44-C3B5-449A-B09C-DC057F367AAF}" destId="{2F1F9AC7-3A14-4688-ADD1-54AFA05306A4}" srcOrd="0" destOrd="0" presId="urn:microsoft.com/office/officeart/2008/layout/CircularPictureCallout"/>
    <dgm:cxn modelId="{C2D9BA1F-BB16-4F27-A04D-1B8E3E71BA69}" type="presParOf" srcId="{07529AEA-5ED6-4F42-8130-4D701D6EF804}" destId="{31595CDB-65DF-44C0-93DE-F935AD83A4E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FAD12-A4C9-4752-BFE4-CE501992A568}">
      <dsp:nvSpPr>
        <dsp:cNvPr id="0" name=""/>
        <dsp:cNvSpPr/>
      </dsp:nvSpPr>
      <dsp:spPr>
        <a:xfrm>
          <a:off x="0" y="0"/>
          <a:ext cx="1600200" cy="16002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B4911-01A5-44D6-B6BF-08820F76FC62}">
      <dsp:nvSpPr>
        <dsp:cNvPr id="0" name=""/>
        <dsp:cNvSpPr/>
      </dsp:nvSpPr>
      <dsp:spPr>
        <a:xfrm>
          <a:off x="0" y="219604"/>
          <a:ext cx="1600200" cy="1411940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400" kern="1200" dirty="0"/>
        </a:p>
      </dsp:txBody>
      <dsp:txXfrm>
        <a:off x="0" y="219604"/>
        <a:ext cx="1600200" cy="1411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236AD-4B71-460D-8199-2D97122E48C1}">
      <dsp:nvSpPr>
        <dsp:cNvPr id="0" name=""/>
        <dsp:cNvSpPr/>
      </dsp:nvSpPr>
      <dsp:spPr>
        <a:xfrm>
          <a:off x="0" y="0"/>
          <a:ext cx="1690688" cy="12663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55B3F-B61E-489D-806F-B91B4B1CA1C4}">
      <dsp:nvSpPr>
        <dsp:cNvPr id="0" name=""/>
        <dsp:cNvSpPr/>
      </dsp:nvSpPr>
      <dsp:spPr>
        <a:xfrm flipV="1">
          <a:off x="769144" y="944920"/>
          <a:ext cx="152399" cy="10407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769144" y="944920"/>
        <a:ext cx="152399" cy="104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ACF80-BB95-4AF4-88C4-A99F673511B9}">
      <dsp:nvSpPr>
        <dsp:cNvPr id="0" name=""/>
        <dsp:cNvSpPr/>
      </dsp:nvSpPr>
      <dsp:spPr>
        <a:xfrm>
          <a:off x="304800" y="226742"/>
          <a:ext cx="1523998" cy="162807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0" r="-10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8B0D4-3538-4843-B229-A514C588A0AF}">
      <dsp:nvSpPr>
        <dsp:cNvPr id="0" name=""/>
        <dsp:cNvSpPr/>
      </dsp:nvSpPr>
      <dsp:spPr>
        <a:xfrm flipV="1">
          <a:off x="990601" y="1227013"/>
          <a:ext cx="152397" cy="45719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990601" y="1227013"/>
        <a:ext cx="152397" cy="45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FB525-33E7-459B-924A-B29322F6E8F2}">
      <dsp:nvSpPr>
        <dsp:cNvPr id="0" name=""/>
        <dsp:cNvSpPr/>
      </dsp:nvSpPr>
      <dsp:spPr>
        <a:xfrm>
          <a:off x="540320" y="217034"/>
          <a:ext cx="1676400" cy="16764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63CA6-5841-499C-8F0D-636D76166BFC}">
      <dsp:nvSpPr>
        <dsp:cNvPr id="0" name=""/>
        <dsp:cNvSpPr/>
      </dsp:nvSpPr>
      <dsp:spPr>
        <a:xfrm flipH="1">
          <a:off x="1641761" y="1192682"/>
          <a:ext cx="69276" cy="55321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41761" y="1192682"/>
        <a:ext cx="69276" cy="553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F9AC7-3A14-4688-ADD1-54AFA05306A4}">
      <dsp:nvSpPr>
        <dsp:cNvPr id="0" name=""/>
        <dsp:cNvSpPr/>
      </dsp:nvSpPr>
      <dsp:spPr>
        <a:xfrm>
          <a:off x="188976" y="0"/>
          <a:ext cx="1487422" cy="13716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95CDB-65DF-44C0-93DE-F935AD83A4E5}">
      <dsp:nvSpPr>
        <dsp:cNvPr id="0" name=""/>
        <dsp:cNvSpPr/>
      </dsp:nvSpPr>
      <dsp:spPr>
        <a:xfrm>
          <a:off x="838201" y="826009"/>
          <a:ext cx="188973" cy="851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838201" y="826009"/>
        <a:ext cx="188973" cy="85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8B6FC62-4F47-4807-B5C4-7A306A0A8A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1A090C2-7D0B-43F9-B5AC-3F3D908DDC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436" y="268161"/>
            <a:ext cx="865204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CASE STUDY – MAKE MY TRIP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52800"/>
            <a:ext cx="3962400" cy="228600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33756415"/>
              </p:ext>
            </p:extLst>
          </p:nvPr>
        </p:nvGraphicFramePr>
        <p:xfrm>
          <a:off x="1143000" y="1905000"/>
          <a:ext cx="1600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55515901"/>
              </p:ext>
            </p:extLst>
          </p:nvPr>
        </p:nvGraphicFramePr>
        <p:xfrm>
          <a:off x="4183857" y="1447800"/>
          <a:ext cx="1690688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69123353"/>
              </p:ext>
            </p:extLst>
          </p:nvPr>
        </p:nvGraphicFramePr>
        <p:xfrm>
          <a:off x="6705600" y="1955180"/>
          <a:ext cx="2133600" cy="2081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82074568"/>
              </p:ext>
            </p:extLst>
          </p:nvPr>
        </p:nvGraphicFramePr>
        <p:xfrm>
          <a:off x="339436" y="4354969"/>
          <a:ext cx="3352800" cy="2281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978461184"/>
              </p:ext>
            </p:extLst>
          </p:nvPr>
        </p:nvGraphicFramePr>
        <p:xfrm>
          <a:off x="6705600" y="4953000"/>
          <a:ext cx="1865376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97961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"/>
            <a:ext cx="7391400" cy="41148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914400" y="4953000"/>
            <a:ext cx="76200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For additional support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1855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1892" y="2057400"/>
            <a:ext cx="402820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THANK YOU</a:t>
            </a:r>
          </a:p>
          <a:p>
            <a:pPr algn="ctr"/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8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304800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GROUP SAM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617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mic Sans MS" panose="030F0702030302020204" pitchFamily="66" charset="0"/>
              </a:rPr>
              <a:t>SAHITHI.P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mic Sans MS" panose="030F0702030302020204" pitchFamily="66" charset="0"/>
              </a:rPr>
              <a:t>AISHWARYA.S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mic Sans MS" panose="030F0702030302020204" pitchFamily="66" charset="0"/>
              </a:rPr>
              <a:t>MANVITHA.B</a:t>
            </a:r>
          </a:p>
        </p:txBody>
      </p:sp>
    </p:spTree>
    <p:extLst>
      <p:ext uri="{BB962C8B-B14F-4D97-AF65-F5344CB8AC3E}">
        <p14:creationId xmlns:p14="http://schemas.microsoft.com/office/powerpoint/2010/main" val="401872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52400"/>
            <a:ext cx="24383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ABOUT 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omic Sans MS" panose="030F0702030302020204" pitchFamily="66" charset="0"/>
              </a:rPr>
              <a:t>MakeMyTrip</a:t>
            </a:r>
            <a:r>
              <a:rPr lang="en-US" sz="2400" b="1" dirty="0">
                <a:latin typeface="Comic Sans MS" panose="030F0702030302020204" pitchFamily="66" charset="0"/>
              </a:rPr>
              <a:t> Limited</a:t>
            </a:r>
            <a:r>
              <a:rPr lang="en-US" sz="2400" dirty="0">
                <a:latin typeface="Comic Sans MS" panose="030F0702030302020204" pitchFamily="66" charset="0"/>
              </a:rPr>
              <a:t> is an </a:t>
            </a:r>
            <a:r>
              <a:rPr lang="en-US" sz="2400" dirty="0" smtClean="0">
                <a:latin typeface="Comic Sans MS" panose="030F0702030302020204" pitchFamily="66" charset="0"/>
              </a:rPr>
              <a:t>Indian online </a:t>
            </a:r>
            <a:r>
              <a:rPr lang="en-US" sz="2400" dirty="0">
                <a:latin typeface="Comic Sans MS" panose="030F0702030302020204" pitchFamily="66" charset="0"/>
              </a:rPr>
              <a:t>travel company founded in </a:t>
            </a:r>
            <a:r>
              <a:rPr lang="en-US" sz="2400" dirty="0" smtClean="0">
                <a:latin typeface="Comic Sans MS" panose="030F0702030302020204" pitchFamily="66" charset="0"/>
              </a:rPr>
              <a:t>2000.</a:t>
            </a: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mic Sans MS" panose="030F0702030302020204" pitchFamily="66" charset="0"/>
              </a:rPr>
              <a:t>Headquartered </a:t>
            </a:r>
            <a:r>
              <a:rPr lang="en-US" sz="2400" dirty="0">
                <a:latin typeface="Comic Sans MS" panose="030F0702030302020204" pitchFamily="66" charset="0"/>
              </a:rPr>
              <a:t>in </a:t>
            </a:r>
            <a:r>
              <a:rPr lang="en-US" sz="2400" dirty="0" err="1" smtClean="0">
                <a:latin typeface="Comic Sans MS" panose="030F0702030302020204" pitchFamily="66" charset="0"/>
              </a:rPr>
              <a:t>Gurugram</a:t>
            </a:r>
            <a:r>
              <a:rPr lang="en-US" sz="2400" dirty="0" smtClean="0">
                <a:latin typeface="Comic Sans MS" panose="030F0702030302020204" pitchFamily="66" charset="0"/>
              </a:rPr>
              <a:t>,</a:t>
            </a:r>
            <a:r>
              <a:rPr lang="en-US" sz="2400" dirty="0">
                <a:latin typeface="Comic Sans MS" panose="030F0702030302020204" pitchFamily="66" charset="0"/>
              </a:rPr>
              <a:t> </a:t>
            </a:r>
            <a:r>
              <a:rPr lang="en-US" sz="2400" dirty="0" err="1" smtClean="0">
                <a:latin typeface="Comic Sans MS" panose="030F0702030302020204" pitchFamily="66" charset="0"/>
              </a:rPr>
              <a:t>Haryana,the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company provides online travel services including flight tickets, domestic and </a:t>
            </a:r>
            <a:r>
              <a:rPr lang="en-US" sz="2400" dirty="0" smtClean="0">
                <a:latin typeface="Comic Sans MS" panose="030F0702030302020204" pitchFamily="66" charset="0"/>
              </a:rPr>
              <a:t>international.</a:t>
            </a:r>
          </a:p>
          <a:p>
            <a:endParaRPr lang="en-US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mic Sans MS" panose="030F0702030302020204" pitchFamily="66" charset="0"/>
              </a:rPr>
              <a:t>It also provides holiday </a:t>
            </a:r>
            <a:r>
              <a:rPr lang="en-US" sz="2400" dirty="0">
                <a:latin typeface="Comic Sans MS" panose="030F0702030302020204" pitchFamily="66" charset="0"/>
              </a:rPr>
              <a:t>packages, hotel reservations, and rail and bus tickets.</a:t>
            </a:r>
          </a:p>
        </p:txBody>
      </p:sp>
    </p:spTree>
    <p:extLst>
      <p:ext uri="{BB962C8B-B14F-4D97-AF65-F5344CB8AC3E}">
        <p14:creationId xmlns:p14="http://schemas.microsoft.com/office/powerpoint/2010/main" val="316708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roadway" panose="04040905080B02020502" pitchFamily="82" charset="0"/>
              </a:rPr>
              <a:t>URL</a:t>
            </a:r>
            <a:endParaRPr lang="en-US" sz="5400" dirty="0">
              <a:latin typeface="Broadway" panose="04040905080B020205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https://www.makemytrip.com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62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9762"/>
          </a:xfrm>
        </p:spPr>
        <p:txBody>
          <a:bodyPr/>
          <a:lstStyle/>
          <a:p>
            <a:r>
              <a:rPr lang="en-US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 SET TO EXPLORE!!!!</a:t>
            </a:r>
            <a:endParaRPr lang="en-US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153400" cy="32004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81000" y="4419600"/>
            <a:ext cx="81534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Select your destination and get ready to explore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375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86800" cy="37338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143000" y="4343400"/>
            <a:ext cx="739140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Filter your searches based on budget and money in your pocket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86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8153400" cy="42672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4800600"/>
            <a:ext cx="7848600" cy="91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/>
              <a:t>Get a virtual view of your dream destination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379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7772400" cy="40386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4800600"/>
            <a:ext cx="78486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Checkout the amenities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25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7924800" cy="39624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62000" y="4419600"/>
            <a:ext cx="77724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Book your date and pack your bag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107572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56</TotalTime>
  <Words>65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PowerPoint Presentation</vt:lpstr>
      <vt:lpstr>PowerPoint Presentation</vt:lpstr>
      <vt:lpstr>PowerPoint Presentation</vt:lpstr>
      <vt:lpstr>PowerPoint Presentation</vt:lpstr>
      <vt:lpstr>GET SET TO EXPLORE!!!!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nexwave</dc:creator>
  <cp:lastModifiedBy>nexwave</cp:lastModifiedBy>
  <cp:revision>6</cp:revision>
  <dcterms:created xsi:type="dcterms:W3CDTF">2020-01-13T10:39:14Z</dcterms:created>
  <dcterms:modified xsi:type="dcterms:W3CDTF">2020-01-13T11:35:18Z</dcterms:modified>
</cp:coreProperties>
</file>