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23" r:id="rId12"/>
    <p:sldId id="317" r:id="rId13"/>
    <p:sldId id="318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69" d="100"/>
          <a:sy n="69" d="100"/>
        </p:scale>
        <p:origin x="564" y="6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1DFA1-AB13-BA50-E745-EDBDDBC5B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D7B88-2CBC-6117-85E6-127FFAF73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B20A5-4C83-28C2-247A-181C5B1D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 err="1"/>
              <a:t>Aiml</a:t>
            </a:r>
            <a:r>
              <a:rPr lang="en-US" dirty="0"/>
              <a:t> project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8B01118-AF26-3BB5-86CB-223202735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Diet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IN" b="1" dirty="0"/>
              <a:t>Key Features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diagram of a diet system&#10;&#10;AI-generated content may be incorrect.">
            <a:extLst>
              <a:ext uri="{FF2B5EF4-FFF2-40B4-BE49-F238E27FC236}">
                <a16:creationId xmlns:a16="http://schemas.microsoft.com/office/drawing/2014/main" id="{38D98669-8380-283C-A890-477EEC24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209" y="1223818"/>
            <a:ext cx="7543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Future plan </a:t>
            </a:r>
          </a:p>
        </p:txBody>
      </p:sp>
      <p:pic>
        <p:nvPicPr>
          <p:cNvPr id="7" name="Content Placeholder 6" descr="A diagram of a process&#10;&#10;AI-generated content may be incorrect.">
            <a:extLst>
              <a:ext uri="{FF2B5EF4-FFF2-40B4-BE49-F238E27FC236}">
                <a16:creationId xmlns:a16="http://schemas.microsoft.com/office/drawing/2014/main" id="{843FA7C3-9630-8426-FC34-9313FE3A30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261998" y="1801482"/>
            <a:ext cx="7816429" cy="4435824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>
            <a:normAutofit/>
          </a:bodyPr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6583680" cy="1531357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45" y="2298931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IN" sz="1600" b="1" dirty="0"/>
              <a:t>Problem/Opportunity Domain</a:t>
            </a:r>
            <a:endParaRPr lang="en-US" sz="1600" b="1" dirty="0"/>
          </a:p>
          <a:p>
            <a:r>
              <a:rPr lang="en-IN" sz="1600" b="1" dirty="0"/>
              <a:t>Problem/Opportunity Statement</a:t>
            </a:r>
            <a:endParaRPr lang="en-US" sz="1600" b="1" dirty="0"/>
          </a:p>
          <a:p>
            <a:r>
              <a:rPr lang="en-US" sz="1600" b="1" dirty="0"/>
              <a:t>Stakeholders</a:t>
            </a:r>
          </a:p>
          <a:p>
            <a:r>
              <a:rPr lang="en-US" sz="1600" b="1" dirty="0"/>
              <a:t>User Insights</a:t>
            </a:r>
          </a:p>
          <a:p>
            <a:r>
              <a:rPr lang="en-US" sz="1600" b="1" dirty="0"/>
              <a:t>Persona of Stakeholders</a:t>
            </a:r>
          </a:p>
          <a:p>
            <a:r>
              <a:rPr lang="en-IN" sz="1600" b="1" dirty="0"/>
              <a:t>How Might We (HMW)</a:t>
            </a:r>
          </a:p>
          <a:p>
            <a:r>
              <a:rPr lang="en-IN" sz="1600" b="1" dirty="0"/>
              <a:t>Balanced and Actionable Design</a:t>
            </a:r>
          </a:p>
          <a:p>
            <a:r>
              <a:rPr lang="en-IN" sz="1600" b="1" dirty="0"/>
              <a:t>Key Features</a:t>
            </a:r>
          </a:p>
          <a:p>
            <a:r>
              <a:rPr lang="en-IN" sz="1600" b="1" dirty="0"/>
              <a:t>Future Step</a:t>
            </a:r>
            <a:endParaRPr lang="en-IN" sz="16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Problem domain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4C0C6E7-F760-4E58-5731-85727D054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Content Placeholder 12" descr="A screen shot of a diagram&#10;&#10;AI-generated content may be incorrect.">
            <a:extLst>
              <a:ext uri="{FF2B5EF4-FFF2-40B4-BE49-F238E27FC236}">
                <a16:creationId xmlns:a16="http://schemas.microsoft.com/office/drawing/2014/main" id="{0E927C09-7D46-61E9-5AA9-8C2FC056FB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57016" y="2303463"/>
            <a:ext cx="7205472" cy="3749024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6D5DF42-AD27-3E0A-3A67-B91C05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2286000"/>
            <a:ext cx="3932237" cy="3567086"/>
          </a:xfrm>
        </p:spPr>
        <p:txBody>
          <a:bodyPr>
            <a:normAutofit/>
          </a:bodyPr>
          <a:lstStyle/>
          <a:p>
            <a:r>
              <a:rPr lang="en-US" dirty="0"/>
              <a:t>Inadequate access to personalized dietary advice contributes to poor health outcomes and diet-related diseases. Traditional methods are often expensive, unscalable, or lack customization. A real-time, automated solution is needed to provide accurate, individualized recommendations.</a:t>
            </a:r>
          </a:p>
          <a:p>
            <a:endParaRPr lang="en-US" dirty="0"/>
          </a:p>
        </p:txBody>
      </p:sp>
      <p:pic>
        <p:nvPicPr>
          <p:cNvPr id="12" name="Content Placeholder 11" descr="A diagram of a diet&#10;&#10;AI-generated content may be incorrect.">
            <a:extLst>
              <a:ext uri="{FF2B5EF4-FFF2-40B4-BE49-F238E27FC236}">
                <a16:creationId xmlns:a16="http://schemas.microsoft.com/office/drawing/2014/main" id="{9C84016D-82D3-3C8A-4DCE-187D4D33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1190" y="741459"/>
            <a:ext cx="5346832" cy="5119592"/>
          </a:xfrm>
          <a:noFill/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anchor="b">
            <a:normAutofit/>
          </a:bodyPr>
          <a:lstStyle/>
          <a:p>
            <a:r>
              <a:rPr lang="en-US" dirty="0"/>
              <a:t>s</a:t>
            </a:r>
            <a:r>
              <a:rPr lang="en-IN" b="1" dirty="0" err="1"/>
              <a:t>takeholders</a:t>
            </a:r>
            <a:br>
              <a:rPr lang="en-IN" dirty="0"/>
            </a:b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2286000"/>
            <a:ext cx="3932237" cy="3567086"/>
          </a:xfrm>
        </p:spPr>
        <p:txBody>
          <a:bodyPr>
            <a:normAutofit/>
          </a:bodyPr>
          <a:lstStyle/>
          <a:p>
            <a:r>
              <a:rPr lang="en-US" b="1" dirty="0"/>
              <a:t>Key Stakeholders:</a:t>
            </a:r>
            <a:r>
              <a:rPr lang="en-US" dirty="0"/>
              <a:t> End-users (individuals and patients), Healthcare providers (dietitians, doctors),AI developers and data scientists, Fitness </a:t>
            </a:r>
            <a:r>
              <a:rPr lang="en-US" dirty="0" err="1"/>
              <a:t>centres</a:t>
            </a:r>
            <a:r>
              <a:rPr lang="en-US" dirty="0"/>
              <a:t> and wellness organizations, Policymakers and regulatory bodies, Nutrition researchers.</a:t>
            </a:r>
          </a:p>
          <a:p>
            <a:endParaRPr lang="en-US" dirty="0"/>
          </a:p>
        </p:txBody>
      </p:sp>
      <p:pic>
        <p:nvPicPr>
          <p:cNvPr id="9" name="Picture 8" descr="A screen shot of a diagram&#10;&#10;AI-generated content may be incorrect.">
            <a:extLst>
              <a:ext uri="{FF2B5EF4-FFF2-40B4-BE49-F238E27FC236}">
                <a16:creationId xmlns:a16="http://schemas.microsoft.com/office/drawing/2014/main" id="{5A472634-9DAE-749C-63DB-9A51BE1C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4084"/>
          <a:stretch/>
        </p:blipFill>
        <p:spPr>
          <a:xfrm>
            <a:off x="5183187" y="741459"/>
            <a:ext cx="6242839" cy="5119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US" dirty="0"/>
              <a:t>User Insights </a:t>
            </a:r>
          </a:p>
        </p:txBody>
      </p:sp>
      <p:pic>
        <p:nvPicPr>
          <p:cNvPr id="6" name="Picture 5" descr="A screen shot of a diagram&#10;&#10;AI-generated content may be incorrect.">
            <a:extLst>
              <a:ext uri="{FF2B5EF4-FFF2-40B4-BE49-F238E27FC236}">
                <a16:creationId xmlns:a16="http://schemas.microsoft.com/office/drawing/2014/main" id="{0C31C7E3-C66E-0733-9E80-B23DB246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4" y="2323774"/>
            <a:ext cx="5829147" cy="392010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778DC7-0D87-D869-DE5B-D33984A5E89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IN" b="1" dirty="0"/>
              <a:t>Who is your customer?</a:t>
            </a:r>
            <a:endParaRPr lang="en-IN" dirty="0"/>
          </a:p>
          <a:p>
            <a:r>
              <a:rPr lang="en-US" b="1" dirty="0"/>
              <a:t>Who are we empathizing with?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r>
              <a:rPr lang="en-US" dirty="0"/>
              <a:t>Persona of stakeholders</a:t>
            </a:r>
          </a:p>
        </p:txBody>
      </p:sp>
      <p:pic>
        <p:nvPicPr>
          <p:cNvPr id="5" name="Picture 4" descr="A screenshot of a black background&#10;&#10;AI-generated content may be incorrect.">
            <a:extLst>
              <a:ext uri="{FF2B5EF4-FFF2-40B4-BE49-F238E27FC236}">
                <a16:creationId xmlns:a16="http://schemas.microsoft.com/office/drawing/2014/main" id="{39279CD4-DAA2-A864-6880-0447C5FD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5" y="1735872"/>
            <a:ext cx="5210083" cy="4415545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1EC5D-293F-388D-4380-B538D000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D06-B577-CCF0-07BA-1DF098D4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 dirty="0"/>
              <a:t>How Might We (HMW)</a:t>
            </a:r>
            <a:br>
              <a:rPr lang="en-IN" dirty="0"/>
            </a:br>
            <a:endParaRPr lang="en-US"/>
          </a:p>
        </p:txBody>
      </p:sp>
      <p:pic>
        <p:nvPicPr>
          <p:cNvPr id="5" name="Picture 4" descr="A screenshot of a black background with text&#10;&#10;AI-generated content may be incorrect.">
            <a:extLst>
              <a:ext uri="{FF2B5EF4-FFF2-40B4-BE49-F238E27FC236}">
                <a16:creationId xmlns:a16="http://schemas.microsoft.com/office/drawing/2014/main" id="{AC1407BC-E9BC-1041-E209-576AC845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4" y="2347282"/>
            <a:ext cx="7174352" cy="333607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FA0C-C646-F4BA-21AC-0EFDE588287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might we ensure diet recommendations adapt to real-time health data?</a:t>
            </a:r>
            <a:endParaRPr lang="en-US"/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might we simplify the process of healthy grocery shopping?</a:t>
            </a:r>
            <a:endParaRPr lang="en-US"/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might we help users build consistent healthy eating habits?</a:t>
            </a:r>
            <a:endParaRPr lang="en-US"/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might we provide offline access to essential features?</a:t>
            </a:r>
            <a:endParaRPr lang="en-US"/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might we improve user trust in AI recommendations?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EDDAE9-9B44-1E10-3DEE-1935F378E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anchor="b">
            <a:normAutofit/>
          </a:bodyPr>
          <a:lstStyle/>
          <a:p>
            <a:pPr rtl="0"/>
            <a:r>
              <a:rPr lang="en-US" b="1" dirty="0"/>
              <a:t>Balanced and Actionable Design</a:t>
            </a:r>
            <a:endParaRPr lang="en-US" dirty="0"/>
          </a:p>
        </p:txBody>
      </p:sp>
      <p:pic>
        <p:nvPicPr>
          <p:cNvPr id="16" name="Content Placeholder 15" descr="A diagram of a diet&#10;&#10;AI-generated content may be incorrect.">
            <a:extLst>
              <a:ext uri="{FF2B5EF4-FFF2-40B4-BE49-F238E27FC236}">
                <a16:creationId xmlns:a16="http://schemas.microsoft.com/office/drawing/2014/main" id="{0D3FA032-47A2-C97C-530A-02C1BE1DE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9084" r="3" b="22566"/>
          <a:stretch/>
        </p:blipFill>
        <p:spPr>
          <a:xfrm>
            <a:off x="914400" y="2834640"/>
            <a:ext cx="6583680" cy="320734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ca784a-0ff6-4974-862d-25559d747f5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AEFFDD5A31A24687351D2C1139D42D" ma:contentTypeVersion="13" ma:contentTypeDescription="Create a new document." ma:contentTypeScope="" ma:versionID="ee35debe9b51d4e5374df387707ee89c">
  <xsd:schema xmlns:xsd="http://www.w3.org/2001/XMLSchema" xmlns:xs="http://www.w3.org/2001/XMLSchema" xmlns:p="http://schemas.microsoft.com/office/2006/metadata/properties" xmlns:ns3="81ca784a-0ff6-4974-862d-25559d747f51" xmlns:ns4="ca3eb7dc-c0ac-4af5-9772-376d7b957a46" targetNamespace="http://schemas.microsoft.com/office/2006/metadata/properties" ma:root="true" ma:fieldsID="6cc3c1b6d003bf5af2ebbaf6fb620e2a" ns3:_="" ns4:_="">
    <xsd:import namespace="81ca784a-0ff6-4974-862d-25559d747f51"/>
    <xsd:import namespace="ca3eb7dc-c0ac-4af5-9772-376d7b957a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a784a-0ff6-4974-862d-25559d747f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3eb7dc-c0ac-4af5-9772-376d7b957a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ca3eb7dc-c0ac-4af5-9772-376d7b957a46"/>
    <ds:schemaRef ds:uri="81ca784a-0ff6-4974-862d-25559d747f5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B99D39-CB22-4899-9528-71E6BD17D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a784a-0ff6-4974-862d-25559d747f51"/>
    <ds:schemaRef ds:uri="ca3eb7dc-c0ac-4af5-9772-376d7b957a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{308B11EA-8E9A-4F12-B83A-746D5034AF68}tf78438558_win32</Template>
  <TotalTime>31</TotalTime>
  <Words>219</Words>
  <Application>Microsoft Office PowerPoint</Application>
  <PresentationFormat>Widescreen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Aiml project presentation</vt:lpstr>
      <vt:lpstr>index</vt:lpstr>
      <vt:lpstr>The Problem domain</vt:lpstr>
      <vt:lpstr>problem statement</vt:lpstr>
      <vt:lpstr>stakeholders </vt:lpstr>
      <vt:lpstr>User Insights </vt:lpstr>
      <vt:lpstr>Persona of stakeholders</vt:lpstr>
      <vt:lpstr>How Might We (HMW) </vt:lpstr>
      <vt:lpstr>Balanced and Actionable Design</vt:lpstr>
      <vt:lpstr>Key Features</vt:lpstr>
      <vt:lpstr>Future plan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RAVADA RAJITHA .</dc:creator>
  <cp:lastModifiedBy>RAVADA RAJITHA .</cp:lastModifiedBy>
  <cp:revision>1</cp:revision>
  <dcterms:created xsi:type="dcterms:W3CDTF">2025-04-08T18:25:45Z</dcterms:created>
  <dcterms:modified xsi:type="dcterms:W3CDTF">2025-04-08T18:56:59Z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0x010100AAAEFFDD5A31A24687351D2C1139D42D</vt:lpwstr>
  </property>
</Properties>
</file>