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Chugh" userId="S::khyati@edunetfoundation.org::700a351f-f432-47f7-9b44-31f0ec9eb2e1" providerId="AD" clId="Web-{E2CC273F-D80D-4157-BF67-F4B85014A9B3}"/>
    <pc:docChg chg="addSld modSld">
      <pc:chgData name="Khyati Chugh" userId="S::khyati@edunetfoundation.org::700a351f-f432-47f7-9b44-31f0ec9eb2e1" providerId="AD" clId="Web-{E2CC273F-D80D-4157-BF67-F4B85014A9B3}" dt="2023-06-21T07:50:12.802" v="65" actId="20577"/>
      <pc:docMkLst>
        <pc:docMk/>
      </pc:docMkLst>
      <pc:sldChg chg="modSp">
        <pc:chgData name="Khyati Chugh" userId="S::khyati@edunetfoundation.org::700a351f-f432-47f7-9b44-31f0ec9eb2e1" providerId="AD" clId="Web-{E2CC273F-D80D-4157-BF67-F4B85014A9B3}" dt="2023-06-21T07:47:50.891" v="6" actId="20577"/>
        <pc:sldMkLst>
          <pc:docMk/>
          <pc:sldMk cId="2475805559" sldId="257"/>
        </pc:sldMkLst>
        <pc:spChg chg="mod">
          <ac:chgData name="Khyati Chugh" userId="S::khyati@edunetfoundation.org::700a351f-f432-47f7-9b44-31f0ec9eb2e1" providerId="AD" clId="Web-{E2CC273F-D80D-4157-BF67-F4B85014A9B3}" dt="2023-06-21T07:47:44.734" v="0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Khyati Chugh" userId="S::khyati@edunetfoundation.org::700a351f-f432-47f7-9b44-31f0ec9eb2e1" providerId="AD" clId="Web-{E2CC273F-D80D-4157-BF67-F4B85014A9B3}" dt="2023-06-21T07:47:50.891" v="6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8:18.985" v="21" actId="20577"/>
        <pc:sldMkLst>
          <pc:docMk/>
          <pc:sldMk cId="442835708" sldId="258"/>
        </pc:sldMkLst>
        <pc:spChg chg="mod">
          <ac:chgData name="Khyati Chugh" userId="S::khyati@edunetfoundation.org::700a351f-f432-47f7-9b44-31f0ec9eb2e1" providerId="AD" clId="Web-{E2CC273F-D80D-4157-BF67-F4B85014A9B3}" dt="2023-06-21T07:48:18.985" v="21" actId="20577"/>
          <ac:spMkLst>
            <pc:docMk/>
            <pc:sldMk cId="442835708" sldId="258"/>
            <ac:spMk id="2" creationId="{A03B2EC1-B7BF-CE7B-C9A6-7635DA95F4F6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9:33.941" v="57" actId="20577"/>
        <pc:sldMkLst>
          <pc:docMk/>
          <pc:sldMk cId="3657386529" sldId="264"/>
        </pc:sldMkLst>
        <pc:spChg chg="mod">
          <ac:chgData name="Khyati Chugh" userId="S::khyati@edunetfoundation.org::700a351f-f432-47f7-9b44-31f0ec9eb2e1" providerId="AD" clId="Web-{E2CC273F-D80D-4157-BF67-F4B85014A9B3}" dt="2023-06-21T07:49:33.941" v="57" actId="20577"/>
          <ac:spMkLst>
            <pc:docMk/>
            <pc:sldMk cId="3657386529" sldId="264"/>
            <ac:spMk id="2" creationId="{A03B2EC1-B7BF-CE7B-C9A6-7635DA95F4F6}"/>
          </ac:spMkLst>
        </pc:spChg>
      </pc:sldChg>
      <pc:sldChg chg="delSp modSp">
        <pc:chgData name="Khyati Chugh" userId="S::khyati@edunetfoundation.org::700a351f-f432-47f7-9b44-31f0ec9eb2e1" providerId="AD" clId="Web-{E2CC273F-D80D-4157-BF67-F4B85014A9B3}" dt="2023-06-21T07:50:12.802" v="65" actId="20577"/>
        <pc:sldMkLst>
          <pc:docMk/>
          <pc:sldMk cId="958589618" sldId="266"/>
        </pc:sldMkLst>
        <pc:spChg chg="mod">
          <ac:chgData name="Khyati Chugh" userId="S::khyati@edunetfoundation.org::700a351f-f432-47f7-9b44-31f0ec9eb2e1" providerId="AD" clId="Web-{E2CC273F-D80D-4157-BF67-F4B85014A9B3}" dt="2023-06-21T07:50:12.802" v="65" actId="20577"/>
          <ac:spMkLst>
            <pc:docMk/>
            <pc:sldMk cId="958589618" sldId="266"/>
            <ac:spMk id="2" creationId="{A03B2EC1-B7BF-CE7B-C9A6-7635DA95F4F6}"/>
          </ac:spMkLst>
        </pc:spChg>
        <pc:spChg chg="del">
          <ac:chgData name="Khyati Chugh" userId="S::khyati@edunetfoundation.org::700a351f-f432-47f7-9b44-31f0ec9eb2e1" providerId="AD" clId="Web-{E2CC273F-D80D-4157-BF67-F4B85014A9B3}" dt="2023-06-21T07:50:08.833" v="64"/>
          <ac:spMkLst>
            <pc:docMk/>
            <pc:sldMk cId="958589618" sldId="266"/>
            <ac:spMk id="5" creationId="{EE2B1C69-6DFB-E9A7-8CDC-10C8503FF232}"/>
          </ac:spMkLst>
        </pc:spChg>
      </pc:sldChg>
      <pc:sldChg chg="modSp add replId">
        <pc:chgData name="Khyati Chugh" userId="S::khyati@edunetfoundation.org::700a351f-f432-47f7-9b44-31f0ec9eb2e1" providerId="AD" clId="Web-{E2CC273F-D80D-4157-BF67-F4B85014A9B3}" dt="2023-06-21T07:50:02.911" v="63" actId="20577"/>
        <pc:sldMkLst>
          <pc:docMk/>
          <pc:sldMk cId="3319627397" sldId="267"/>
        </pc:sldMkLst>
        <pc:spChg chg="mod">
          <ac:chgData name="Khyati Chugh" userId="S::khyati@edunetfoundation.org::700a351f-f432-47f7-9b44-31f0ec9eb2e1" providerId="AD" clId="Web-{E2CC273F-D80D-4157-BF67-F4B85014A9B3}" dt="2023-06-21T07:50:02.911" v="63" actId="20577"/>
          <ac:spMkLst>
            <pc:docMk/>
            <pc:sldMk cId="3319627397" sldId="267"/>
            <ac:spMk id="2" creationId="{A03B2EC1-B7BF-CE7B-C9A6-7635DA95F4F6}"/>
          </ac:spMkLst>
        </pc:spChg>
      </pc:sldChg>
    </pc:docChg>
  </pc:docChgLst>
  <pc:docChgLst>
    <pc:chgData name="Kush Tripathi" userId="7a3ee10a-3b61-41fe-ac67-b165fb7d4208" providerId="ADAL" clId="{3648A1A0-8608-A041-B296-EF2FA00C3C98}"/>
    <pc:docChg chg="custSel modSld modMainMaster">
      <pc:chgData name="Kush Tripathi" userId="7a3ee10a-3b61-41fe-ac67-b165fb7d4208" providerId="ADAL" clId="{3648A1A0-8608-A041-B296-EF2FA00C3C98}" dt="2023-06-21T07:54:05.982" v="16" actId="478"/>
      <pc:docMkLst>
        <pc:docMk/>
      </pc:docMkLst>
      <pc:sldChg chg="modSp mod">
        <pc:chgData name="Kush Tripathi" userId="7a3ee10a-3b61-41fe-ac67-b165fb7d4208" providerId="ADAL" clId="{3648A1A0-8608-A041-B296-EF2FA00C3C98}" dt="2023-06-21T07:52:33.029" v="15" actId="20577"/>
        <pc:sldMkLst>
          <pc:docMk/>
          <pc:sldMk cId="72854251" sldId="262"/>
        </pc:sldMkLst>
        <pc:spChg chg="mod">
          <ac:chgData name="Kush Tripathi" userId="7a3ee10a-3b61-41fe-ac67-b165fb7d4208" providerId="ADAL" clId="{3648A1A0-8608-A041-B296-EF2FA00C3C98}" dt="2023-06-21T07:52:33.029" v="15" actId="20577"/>
          <ac:spMkLst>
            <pc:docMk/>
            <pc:sldMk cId="72854251" sldId="262"/>
            <ac:spMk id="2" creationId="{A03B2EC1-B7BF-CE7B-C9A6-7635DA95F4F6}"/>
          </ac:spMkLst>
        </pc:spChg>
      </pc:sldChg>
      <pc:sldMasterChg chg="delSp mod">
        <pc:chgData name="Kush Tripathi" userId="7a3ee10a-3b61-41fe-ac67-b165fb7d4208" providerId="ADAL" clId="{3648A1A0-8608-A041-B296-EF2FA00C3C98}" dt="2023-06-21T07:54:05.982" v="16" actId="478"/>
        <pc:sldMasterMkLst>
          <pc:docMk/>
          <pc:sldMasterMk cId="3000897896" sldId="2147483712"/>
        </pc:sldMasterMkLst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7" creationId="{8BB56248-DD7E-DB48-09BE-49EDA9ED3984}"/>
          </ac:picMkLst>
        </pc:picChg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8" creationId="{14A64E4D-8DED-7830-2955-1BE78C5B0655}"/>
          </ac:picMkLst>
        </pc:picChg>
      </pc:sldMasterChg>
    </pc:docChg>
  </pc:docChgLst>
  <pc:docChgLst>
    <pc:chgData name="Khyati Chugh" userId="S::khyati@edunetfoundation.org::700a351f-f432-47f7-9b44-31f0ec9eb2e1" providerId="AD" clId="Web-{3D286AC7-ACFE-4308-9D88-3177AB8CCD44}"/>
    <pc:docChg chg="delSld">
      <pc:chgData name="Khyati Chugh" userId="S::khyati@edunetfoundation.org::700a351f-f432-47f7-9b44-31f0ec9eb2e1" providerId="AD" clId="Web-{3D286AC7-ACFE-4308-9D88-3177AB8CCD44}" dt="2023-06-21T05:32:19.960" v="0"/>
      <pc:docMkLst>
        <pc:docMk/>
      </pc:docMkLst>
      <pc:sldChg chg="del">
        <pc:chgData name="Khyati Chugh" userId="S::khyati@edunetfoundation.org::700a351f-f432-47f7-9b44-31f0ec9eb2e1" providerId="AD" clId="Web-{3D286AC7-ACFE-4308-9D88-3177AB8CCD44}" dt="2023-06-21T05:32:19.960" v="0"/>
        <pc:sldMkLst>
          <pc:docMk/>
          <pc:sldMk cId="234534084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revision>1</cp:revision>
  <dcterms:created xsi:type="dcterms:W3CDTF">2021-05-26T16:50:10Z</dcterms:created>
  <dcterms:modified xsi:type="dcterms:W3CDTF">2023-06-21T07:54:07Z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